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2.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3.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4.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5.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3f7d848e58434075" /><Relationship Type="http://schemas.openxmlformats.org/officeDocument/2006/relationships/extended-properties" Target="/docProps/app.xml" Id="R67eaf79474e34f29" /><Relationship Type="http://schemas.openxmlformats.org/officeDocument/2006/relationships/officeDocument" Target="/ppt/presentation.xml" Id="Rad6f49778a0940b9" /></Relationships>
</file>

<file path=ppt/presentation.xml><?xml version="1.0" encoding="utf-8"?>
<p:presentation xmlns:p="http://schemas.openxmlformats.org/presentationml/2006/main">
  <p:sldMasterIdLst>
    <p:sldMasterId xmlns:r="http://schemas.openxmlformats.org/officeDocument/2006/relationships" id="2147483648" r:id="R0b9b7d0d29be487f"/>
  </p:sldMasterIdLst>
  <p:notesMasterIdLst>
    <p:notesMasterId xmlns:r="http://schemas.openxmlformats.org/officeDocument/2006/relationships" r:id="R6e3d709b4dd8407c"/>
  </p:notesMasterIdLst>
  <p:sldIdLst>
    <p:sldId xmlns:r="http://schemas.openxmlformats.org/officeDocument/2006/relationships" id="256" r:id="R56cc7d358a634405"/>
    <p:sldId xmlns:r="http://schemas.openxmlformats.org/officeDocument/2006/relationships" id="257" r:id="Re186dac1da0b48ce"/>
    <p:sldId xmlns:r="http://schemas.openxmlformats.org/officeDocument/2006/relationships" id="258" r:id="R747eb559ab1948ea"/>
    <p:sldId xmlns:r="http://schemas.openxmlformats.org/officeDocument/2006/relationships" id="259" r:id="Rbe103119f4ec43d2"/>
    <p:sldId xmlns:r="http://schemas.openxmlformats.org/officeDocument/2006/relationships" id="260" r:id="R9595576603444038"/>
    <p:sldId xmlns:r="http://schemas.openxmlformats.org/officeDocument/2006/relationships" id="261" r:id="Rbfb7ff2035f24167"/>
    <p:sldId xmlns:r="http://schemas.openxmlformats.org/officeDocument/2006/relationships" id="262" r:id="Rfb01b76d65094126"/>
    <p:sldId xmlns:r="http://schemas.openxmlformats.org/officeDocument/2006/relationships" id="263" r:id="R1b0a164aaf414358"/>
    <p:sldId xmlns:r="http://schemas.openxmlformats.org/officeDocument/2006/relationships" id="264" r:id="Ra3316b218664440b"/>
    <p:sldId xmlns:r="http://schemas.openxmlformats.org/officeDocument/2006/relationships" id="265" r:id="Rcab4351009874e5a"/>
    <p:sldId xmlns:r="http://schemas.openxmlformats.org/officeDocument/2006/relationships" id="266" r:id="Rb5d4a9e77d134dce"/>
    <p:sldId xmlns:r="http://schemas.openxmlformats.org/officeDocument/2006/relationships" id="267" r:id="R96ced4fd53724430"/>
    <p:sldId xmlns:r="http://schemas.openxmlformats.org/officeDocument/2006/relationships" id="268" r:id="R557eab3e91c14958"/>
    <p:sldId xmlns:r="http://schemas.openxmlformats.org/officeDocument/2006/relationships" id="269" r:id="Rf16384db0a85467f"/>
    <p:sldId xmlns:r="http://schemas.openxmlformats.org/officeDocument/2006/relationships" id="270" r:id="R101ee652723a4cf1"/>
    <p:sldId xmlns:r="http://schemas.openxmlformats.org/officeDocument/2006/relationships" id="271" r:id="Rcc73f91be76a40ac"/>
    <p:sldId xmlns:r="http://schemas.openxmlformats.org/officeDocument/2006/relationships" id="272" r:id="R47f7ef8736644e13"/>
    <p:sldId xmlns:r="http://schemas.openxmlformats.org/officeDocument/2006/relationships" id="273" r:id="R7f448551713d479d"/>
    <p:sldId xmlns:r="http://schemas.openxmlformats.org/officeDocument/2006/relationships" id="274" r:id="Radcb7b5a645c4eb0"/>
    <p:sldId xmlns:r="http://schemas.openxmlformats.org/officeDocument/2006/relationships" id="275" r:id="R21a3a9800dfe4940"/>
    <p:sldId xmlns:r="http://schemas.openxmlformats.org/officeDocument/2006/relationships" id="276" r:id="R86e6f31f4cf64b1b"/>
    <p:sldId xmlns:r="http://schemas.openxmlformats.org/officeDocument/2006/relationships" id="277" r:id="R19ea0f5073d24f37"/>
    <p:sldId xmlns:r="http://schemas.openxmlformats.org/officeDocument/2006/relationships" id="278" r:id="R9154146a412d4980"/>
    <p:sldId xmlns:r="http://schemas.openxmlformats.org/officeDocument/2006/relationships" id="279" r:id="R16776bc9791e4f93"/>
    <p:sldId xmlns:r="http://schemas.openxmlformats.org/officeDocument/2006/relationships" id="280" r:id="Rb690a5d623fc43d0"/>
    <p:sldId xmlns:r="http://schemas.openxmlformats.org/officeDocument/2006/relationships" id="281" r:id="Raba40375ce694890"/>
    <p:sldId xmlns:r="http://schemas.openxmlformats.org/officeDocument/2006/relationships" id="282" r:id="R83f77e266cf546aa"/>
    <p:sldId xmlns:r="http://schemas.openxmlformats.org/officeDocument/2006/relationships" id="283" r:id="R4a111cd4ae19482f"/>
    <p:sldId xmlns:r="http://schemas.openxmlformats.org/officeDocument/2006/relationships" id="284" r:id="Re7365cbf96a0401b"/>
    <p:sldId xmlns:r="http://schemas.openxmlformats.org/officeDocument/2006/relationships" id="285" r:id="R124d48b14c9a4961"/>
    <p:sldId xmlns:r="http://schemas.openxmlformats.org/officeDocument/2006/relationships" id="286" r:id="R751ba624227448d9"/>
    <p:sldId xmlns:r="http://schemas.openxmlformats.org/officeDocument/2006/relationships" id="287" r:id="R1938931255a4426c"/>
    <p:sldId xmlns:r="http://schemas.openxmlformats.org/officeDocument/2006/relationships" id="288" r:id="Rb6e2bc924d14433d"/>
    <p:sldId xmlns:r="http://schemas.openxmlformats.org/officeDocument/2006/relationships" id="289" r:id="Rcc6b63ec45b04cc2"/>
    <p:sldId xmlns:r="http://schemas.openxmlformats.org/officeDocument/2006/relationships" id="290" r:id="Rb228c3e5235c4459"/>
    <p:sldId xmlns:r="http://schemas.openxmlformats.org/officeDocument/2006/relationships" id="291" r:id="Rd9a290693080493c"/>
    <p:sldId xmlns:r="http://schemas.openxmlformats.org/officeDocument/2006/relationships" id="292" r:id="R8f3890bbd5624ef7"/>
    <p:sldId xmlns:r="http://schemas.openxmlformats.org/officeDocument/2006/relationships" id="293" r:id="Rf56964dfe99c436e"/>
    <p:sldId xmlns:r="http://schemas.openxmlformats.org/officeDocument/2006/relationships" id="294" r:id="Rb2b980d53bf74708"/>
    <p:sldId xmlns:r="http://schemas.openxmlformats.org/officeDocument/2006/relationships" id="295" r:id="Ra741b58308f64c5d"/>
    <p:sldId xmlns:r="http://schemas.openxmlformats.org/officeDocument/2006/relationships" id="296" r:id="R88da6b21cbbb4045"/>
    <p:sldId xmlns:r="http://schemas.openxmlformats.org/officeDocument/2006/relationships" id="297" r:id="Raedd6004852b4ea3"/>
    <p:sldId xmlns:r="http://schemas.openxmlformats.org/officeDocument/2006/relationships" id="298" r:id="R98ba8d1db75b4afb"/>
    <p:sldId xmlns:r="http://schemas.openxmlformats.org/officeDocument/2006/relationships" id="299" r:id="Re583e56c32ae4bf2"/>
    <p:sldId xmlns:r="http://schemas.openxmlformats.org/officeDocument/2006/relationships" id="300" r:id="R06ce6e69ae36480a"/>
    <p:sldId xmlns:r="http://schemas.openxmlformats.org/officeDocument/2006/relationships" id="301" r:id="R2d772477165841c9"/>
    <p:sldId xmlns:r="http://schemas.openxmlformats.org/officeDocument/2006/relationships" id="302" r:id="Rfef4358b472c4bc7"/>
    <p:sldId xmlns:r="http://schemas.openxmlformats.org/officeDocument/2006/relationships" id="303" r:id="Rb0d13fac45b34e95"/>
    <p:sldId xmlns:r="http://schemas.openxmlformats.org/officeDocument/2006/relationships" id="304" r:id="Re1fffa693cd74a14"/>
    <p:sldId xmlns:r="http://schemas.openxmlformats.org/officeDocument/2006/relationships" id="305" r:id="R61f385c9217e482a"/>
    <p:sldId xmlns:r="http://schemas.openxmlformats.org/officeDocument/2006/relationships" id="306" r:id="Ra59f6065253049f5"/>
    <p:sldId xmlns:r="http://schemas.openxmlformats.org/officeDocument/2006/relationships" id="307" r:id="R6c5c24d0df48465b"/>
    <p:sldId xmlns:r="http://schemas.openxmlformats.org/officeDocument/2006/relationships" id="308" r:id="R67f3b750735f4caf"/>
    <p:sldId xmlns:r="http://schemas.openxmlformats.org/officeDocument/2006/relationships" id="309" r:id="Ra58310e143f14466"/>
    <p:sldId xmlns:r="http://schemas.openxmlformats.org/officeDocument/2006/relationships" id="310" r:id="R061a2c0be7ab4f88"/>
    <p:sldId xmlns:r="http://schemas.openxmlformats.org/officeDocument/2006/relationships" id="311" r:id="Rf150fc395236482e"/>
    <p:sldId xmlns:r="http://schemas.openxmlformats.org/officeDocument/2006/relationships" id="312" r:id="R7a1afa99e29c4d85"/>
    <p:sldId xmlns:r="http://schemas.openxmlformats.org/officeDocument/2006/relationships" id="313" r:id="R2e74027bad4c42bf"/>
    <p:sldId xmlns:r="http://schemas.openxmlformats.org/officeDocument/2006/relationships" id="314" r:id="R18224b27bd99405c"/>
    <p:sldId xmlns:r="http://schemas.openxmlformats.org/officeDocument/2006/relationships" id="315" r:id="R4faf1c7905244074"/>
    <p:sldId xmlns:r="http://schemas.openxmlformats.org/officeDocument/2006/relationships" id="316" r:id="Rb8044c5d152d486a"/>
    <p:sldId xmlns:r="http://schemas.openxmlformats.org/officeDocument/2006/relationships" id="317" r:id="Rbe027b1200404c03"/>
    <p:sldId xmlns:r="http://schemas.openxmlformats.org/officeDocument/2006/relationships" id="318" r:id="R85e06a7a7c954f5c"/>
    <p:sldId xmlns:r="http://schemas.openxmlformats.org/officeDocument/2006/relationships" id="319" r:id="R4abee4b58a90405c"/>
    <p:sldId xmlns:r="http://schemas.openxmlformats.org/officeDocument/2006/relationships" id="320" r:id="R7ca7e30e19b1458c"/>
    <p:sldId xmlns:r="http://schemas.openxmlformats.org/officeDocument/2006/relationships" id="321" r:id="R572519565f8a492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bd105aa1c3f414d" /><Relationship Type="http://schemas.openxmlformats.org/officeDocument/2006/relationships/slideMaster" Target="/ppt/slideMasters/slideMaster1.xml" Id="R0b9b7d0d29be487f" /><Relationship Type="http://schemas.openxmlformats.org/officeDocument/2006/relationships/notesMaster" Target="/ppt/notesMasters/notesMaster1.xml" Id="R6e3d709b4dd8407c" /><Relationship Type="http://schemas.openxmlformats.org/officeDocument/2006/relationships/presProps" Target="/ppt/presProps.xml" Id="Ra760d237e5934eac" /><Relationship Type="http://schemas.openxmlformats.org/officeDocument/2006/relationships/tableStyles" Target="/ppt/tableStyles.xml" Id="R22fb9ba479f54115" /><Relationship Type="http://schemas.openxmlformats.org/officeDocument/2006/relationships/slide" Target="/ppt/slides/slide1.xml" Id="R56cc7d358a634405" /><Relationship Type="http://schemas.openxmlformats.org/officeDocument/2006/relationships/slide" Target="/ppt/slides/slide2.xml" Id="Re186dac1da0b48ce" /><Relationship Type="http://schemas.openxmlformats.org/officeDocument/2006/relationships/slide" Target="/ppt/slides/slide3.xml" Id="R747eb559ab1948ea" /><Relationship Type="http://schemas.openxmlformats.org/officeDocument/2006/relationships/slide" Target="/ppt/slides/slide4.xml" Id="Rbe103119f4ec43d2" /><Relationship Type="http://schemas.openxmlformats.org/officeDocument/2006/relationships/slide" Target="/ppt/slides/slide5.xml" Id="R9595576603444038" /><Relationship Type="http://schemas.openxmlformats.org/officeDocument/2006/relationships/slide" Target="/ppt/slides/slide6.xml" Id="Rbfb7ff2035f24167" /><Relationship Type="http://schemas.openxmlformats.org/officeDocument/2006/relationships/slide" Target="/ppt/slides/slide7.xml" Id="Rfb01b76d65094126" /><Relationship Type="http://schemas.openxmlformats.org/officeDocument/2006/relationships/slide" Target="/ppt/slides/slide8.xml" Id="R1b0a164aaf414358" /><Relationship Type="http://schemas.openxmlformats.org/officeDocument/2006/relationships/slide" Target="/ppt/slides/slide9.xml" Id="Ra3316b218664440b" /><Relationship Type="http://schemas.openxmlformats.org/officeDocument/2006/relationships/slide" Target="/ppt/slides/slide10.xml" Id="Rcab4351009874e5a" /><Relationship Type="http://schemas.openxmlformats.org/officeDocument/2006/relationships/slide" Target="/ppt/slides/slide11.xml" Id="Rb5d4a9e77d134dce" /><Relationship Type="http://schemas.openxmlformats.org/officeDocument/2006/relationships/slide" Target="/ppt/slides/slide12.xml" Id="R96ced4fd53724430" /><Relationship Type="http://schemas.openxmlformats.org/officeDocument/2006/relationships/slide" Target="/ppt/slides/slide13.xml" Id="R557eab3e91c14958" /><Relationship Type="http://schemas.openxmlformats.org/officeDocument/2006/relationships/slide" Target="/ppt/slides/slide14.xml" Id="Rf16384db0a85467f" /><Relationship Type="http://schemas.openxmlformats.org/officeDocument/2006/relationships/slide" Target="/ppt/slides/slide15.xml" Id="R101ee652723a4cf1" /><Relationship Type="http://schemas.openxmlformats.org/officeDocument/2006/relationships/slide" Target="/ppt/slides/slide16.xml" Id="Rcc73f91be76a40ac" /><Relationship Type="http://schemas.openxmlformats.org/officeDocument/2006/relationships/slide" Target="/ppt/slides/slide17.xml" Id="R47f7ef8736644e13" /><Relationship Type="http://schemas.openxmlformats.org/officeDocument/2006/relationships/slide" Target="/ppt/slides/slide18.xml" Id="R7f448551713d479d" /><Relationship Type="http://schemas.openxmlformats.org/officeDocument/2006/relationships/slide" Target="/ppt/slides/slide19.xml" Id="Radcb7b5a645c4eb0" /><Relationship Type="http://schemas.openxmlformats.org/officeDocument/2006/relationships/slide" Target="/ppt/slides/slide20.xml" Id="R21a3a9800dfe4940" /><Relationship Type="http://schemas.openxmlformats.org/officeDocument/2006/relationships/slide" Target="/ppt/slides/slide21.xml" Id="R86e6f31f4cf64b1b" /><Relationship Type="http://schemas.openxmlformats.org/officeDocument/2006/relationships/slide" Target="/ppt/slides/slide22.xml" Id="R19ea0f5073d24f37" /><Relationship Type="http://schemas.openxmlformats.org/officeDocument/2006/relationships/slide" Target="/ppt/slides/slide23.xml" Id="R9154146a412d4980" /><Relationship Type="http://schemas.openxmlformats.org/officeDocument/2006/relationships/slide" Target="/ppt/slides/slide24.xml" Id="R16776bc9791e4f93" /><Relationship Type="http://schemas.openxmlformats.org/officeDocument/2006/relationships/slide" Target="/ppt/slides/slide25.xml" Id="Rb690a5d623fc43d0" /><Relationship Type="http://schemas.openxmlformats.org/officeDocument/2006/relationships/slide" Target="/ppt/slides/slide26.xml" Id="Raba40375ce694890" /><Relationship Type="http://schemas.openxmlformats.org/officeDocument/2006/relationships/slide" Target="/ppt/slides/slide27.xml" Id="R83f77e266cf546aa" /><Relationship Type="http://schemas.openxmlformats.org/officeDocument/2006/relationships/slide" Target="/ppt/slides/slide28.xml" Id="R4a111cd4ae19482f" /><Relationship Type="http://schemas.openxmlformats.org/officeDocument/2006/relationships/slide" Target="/ppt/slides/slide29.xml" Id="Re7365cbf96a0401b" /><Relationship Type="http://schemas.openxmlformats.org/officeDocument/2006/relationships/slide" Target="/ppt/slides/slide30.xml" Id="R124d48b14c9a4961" /><Relationship Type="http://schemas.openxmlformats.org/officeDocument/2006/relationships/slide" Target="/ppt/slides/slide31.xml" Id="R751ba624227448d9" /><Relationship Type="http://schemas.openxmlformats.org/officeDocument/2006/relationships/slide" Target="/ppt/slides/slide32.xml" Id="R1938931255a4426c" /><Relationship Type="http://schemas.openxmlformats.org/officeDocument/2006/relationships/slide" Target="/ppt/slides/slide33.xml" Id="Rb6e2bc924d14433d" /><Relationship Type="http://schemas.openxmlformats.org/officeDocument/2006/relationships/slide" Target="/ppt/slides/slide34.xml" Id="Rcc6b63ec45b04cc2" /><Relationship Type="http://schemas.openxmlformats.org/officeDocument/2006/relationships/slide" Target="/ppt/slides/slide35.xml" Id="Rb228c3e5235c4459" /><Relationship Type="http://schemas.openxmlformats.org/officeDocument/2006/relationships/slide" Target="/ppt/slides/slide36.xml" Id="Rd9a290693080493c" /><Relationship Type="http://schemas.openxmlformats.org/officeDocument/2006/relationships/slide" Target="/ppt/slides/slide37.xml" Id="R8f3890bbd5624ef7" /><Relationship Type="http://schemas.openxmlformats.org/officeDocument/2006/relationships/slide" Target="/ppt/slides/slide38.xml" Id="Rf56964dfe99c436e" /><Relationship Type="http://schemas.openxmlformats.org/officeDocument/2006/relationships/slide" Target="/ppt/slides/slide39.xml" Id="Rb2b980d53bf74708" /><Relationship Type="http://schemas.openxmlformats.org/officeDocument/2006/relationships/slide" Target="/ppt/slides/slide40.xml" Id="Ra741b58308f64c5d" /><Relationship Type="http://schemas.openxmlformats.org/officeDocument/2006/relationships/slide" Target="/ppt/slides/slide41.xml" Id="R88da6b21cbbb4045" /><Relationship Type="http://schemas.openxmlformats.org/officeDocument/2006/relationships/slide" Target="/ppt/slides/slide42.xml" Id="Raedd6004852b4ea3" /><Relationship Type="http://schemas.openxmlformats.org/officeDocument/2006/relationships/slide" Target="/ppt/slides/slide43.xml" Id="R98ba8d1db75b4afb" /><Relationship Type="http://schemas.openxmlformats.org/officeDocument/2006/relationships/slide" Target="/ppt/slides/slide44.xml" Id="Re583e56c32ae4bf2" /><Relationship Type="http://schemas.openxmlformats.org/officeDocument/2006/relationships/slide" Target="/ppt/slides/slide45.xml" Id="R06ce6e69ae36480a" /><Relationship Type="http://schemas.openxmlformats.org/officeDocument/2006/relationships/slide" Target="/ppt/slides/slide46.xml" Id="R2d772477165841c9" /><Relationship Type="http://schemas.openxmlformats.org/officeDocument/2006/relationships/slide" Target="/ppt/slides/slide47.xml" Id="Rfef4358b472c4bc7" /><Relationship Type="http://schemas.openxmlformats.org/officeDocument/2006/relationships/slide" Target="/ppt/slides/slide48.xml" Id="Rb0d13fac45b34e95" /><Relationship Type="http://schemas.openxmlformats.org/officeDocument/2006/relationships/slide" Target="/ppt/slides/slide49.xml" Id="Re1fffa693cd74a14" /><Relationship Type="http://schemas.openxmlformats.org/officeDocument/2006/relationships/slide" Target="/ppt/slides/slide50.xml" Id="R61f385c9217e482a" /><Relationship Type="http://schemas.openxmlformats.org/officeDocument/2006/relationships/slide" Target="/ppt/slides/slide51.xml" Id="Ra59f6065253049f5" /><Relationship Type="http://schemas.openxmlformats.org/officeDocument/2006/relationships/slide" Target="/ppt/slides/slide52.xml" Id="R6c5c24d0df48465b" /><Relationship Type="http://schemas.openxmlformats.org/officeDocument/2006/relationships/slide" Target="/ppt/slides/slide53.xml" Id="R67f3b750735f4caf" /><Relationship Type="http://schemas.openxmlformats.org/officeDocument/2006/relationships/slide" Target="/ppt/slides/slide54.xml" Id="Ra58310e143f14466" /><Relationship Type="http://schemas.openxmlformats.org/officeDocument/2006/relationships/slide" Target="/ppt/slides/slide55.xml" Id="R061a2c0be7ab4f88" /><Relationship Type="http://schemas.openxmlformats.org/officeDocument/2006/relationships/slide" Target="/ppt/slides/slide56.xml" Id="Rf150fc395236482e" /><Relationship Type="http://schemas.openxmlformats.org/officeDocument/2006/relationships/slide" Target="/ppt/slides/slide57.xml" Id="R7a1afa99e29c4d85" /><Relationship Type="http://schemas.openxmlformats.org/officeDocument/2006/relationships/slide" Target="/ppt/slides/slide58.xml" Id="R2e74027bad4c42bf" /><Relationship Type="http://schemas.openxmlformats.org/officeDocument/2006/relationships/slide" Target="/ppt/slides/slide59.xml" Id="R18224b27bd99405c" /><Relationship Type="http://schemas.openxmlformats.org/officeDocument/2006/relationships/slide" Target="/ppt/slides/slide60.xml" Id="R4faf1c7905244074" /><Relationship Type="http://schemas.openxmlformats.org/officeDocument/2006/relationships/slide" Target="/ppt/slides/slide61.xml" Id="Rb8044c5d152d486a" /><Relationship Type="http://schemas.openxmlformats.org/officeDocument/2006/relationships/slide" Target="/ppt/slides/slide62.xml" Id="Rbe027b1200404c03" /><Relationship Type="http://schemas.openxmlformats.org/officeDocument/2006/relationships/slide" Target="/ppt/slides/slide63.xml" Id="R85e06a7a7c954f5c" /><Relationship Type="http://schemas.openxmlformats.org/officeDocument/2006/relationships/slide" Target="/ppt/slides/slide64.xml" Id="R4abee4b58a90405c" /><Relationship Type="http://schemas.openxmlformats.org/officeDocument/2006/relationships/slide" Target="/ppt/slides/slide65.xml" Id="R7ca7e30e19b1458c" /><Relationship Type="http://schemas.openxmlformats.org/officeDocument/2006/relationships/slide" Target="/ppt/slides/slide66.xml" Id="R572519565f8a492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aa5137dddb148e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ecbf3feb88c4746" /><Relationship Type="http://schemas.openxmlformats.org/officeDocument/2006/relationships/notesMaster" Target="/ppt/notesMasters/notesMaster1.xml" Id="Rcd048b211f024cb5" /></Relationships>
</file>

<file path=ppt/notesSlides/_rels/notesSlide2.xml.rels>&#65279;<?xml version="1.0" encoding="utf-8"?><Relationships xmlns="http://schemas.openxmlformats.org/package/2006/relationships"><Relationship Type="http://schemas.openxmlformats.org/officeDocument/2006/relationships/slide" Target="/ppt/slides/slide2.xml" Id="R8c6bf4b53d6144a1" /><Relationship Type="http://schemas.openxmlformats.org/officeDocument/2006/relationships/notesMaster" Target="/ppt/notesMasters/notesMaster1.xml" Id="Rce12873b0f5e454b" /></Relationships>
</file>

<file path=ppt/notesSlides/_rels/notesSlide3.xml.rels>&#65279;<?xml version="1.0" encoding="utf-8"?><Relationships xmlns="http://schemas.openxmlformats.org/package/2006/relationships"><Relationship Type="http://schemas.openxmlformats.org/officeDocument/2006/relationships/slide" Target="/ppt/slides/slide3.xml" Id="R0e89401ea02e4397" /><Relationship Type="http://schemas.openxmlformats.org/officeDocument/2006/relationships/notesMaster" Target="/ppt/notesMasters/notesMaster1.xml" Id="Rfc0330eca6664d02" /></Relationships>
</file>

<file path=ppt/notesSlides/_rels/notesSlide4.xml.rels>&#65279;<?xml version="1.0" encoding="utf-8"?><Relationships xmlns="http://schemas.openxmlformats.org/package/2006/relationships"><Relationship Type="http://schemas.openxmlformats.org/officeDocument/2006/relationships/slide" Target="/ppt/slides/slide4.xml" Id="R317b5c03a4ee46b0" /><Relationship Type="http://schemas.openxmlformats.org/officeDocument/2006/relationships/notesMaster" Target="/ppt/notesMasters/notesMaster1.xml" Id="R9b64dd531db54685" /></Relationships>
</file>

<file path=ppt/notesSlides/_rels/notesSlide5.xml.rels>&#65279;<?xml version="1.0" encoding="utf-8"?><Relationships xmlns="http://schemas.openxmlformats.org/package/2006/relationships"><Relationship Type="http://schemas.openxmlformats.org/officeDocument/2006/relationships/slide" Target="/ppt/slides/slide5.xml" Id="Rfd9a48a36f1048bb" /><Relationship Type="http://schemas.openxmlformats.org/officeDocument/2006/relationships/notesMaster" Target="/ppt/notesMasters/notesMaster1.xml" Id="R3e19ec7ef518491d" /></Relationships>
</file>

<file path=ppt/notesSlides/_rels/notesSlide6.xml.rels>&#65279;<?xml version="1.0" encoding="utf-8"?><Relationships xmlns="http://schemas.openxmlformats.org/package/2006/relationships"><Relationship Type="http://schemas.openxmlformats.org/officeDocument/2006/relationships/slide" Target="/ppt/slides/slide6.xml" Id="R99c8004cb88a4cd4" /><Relationship Type="http://schemas.openxmlformats.org/officeDocument/2006/relationships/notesMaster" Target="/ppt/notesMasters/notesMaster1.xml" Id="Rb66dd5f4a0c544a5" /></Relationships>
</file>

<file path=ppt/notesSlides/_rels/notesSlide7.xml.rels>&#65279;<?xml version="1.0" encoding="utf-8"?><Relationships xmlns="http://schemas.openxmlformats.org/package/2006/relationships"><Relationship Type="http://schemas.openxmlformats.org/officeDocument/2006/relationships/slide" Target="/ppt/slides/slide7.xml" Id="Rd7d74933b87f45cd" /><Relationship Type="http://schemas.openxmlformats.org/officeDocument/2006/relationships/notesMaster" Target="/ppt/notesMasters/notesMaster1.xml" Id="Ra92027adf8a74746" /></Relationships>
</file>

<file path=ppt/notesSlides/_rels/notesSlide8.xml.rels>&#65279;<?xml version="1.0" encoding="utf-8"?><Relationships xmlns="http://schemas.openxmlformats.org/package/2006/relationships"><Relationship Type="http://schemas.openxmlformats.org/officeDocument/2006/relationships/slide" Target="/ppt/slides/slide8.xml" Id="R6202ba01bf024fa7" /><Relationship Type="http://schemas.openxmlformats.org/officeDocument/2006/relationships/notesMaster" Target="/ppt/notesMasters/notesMaster1.xml" Id="R5f0f8314aafe40ef" /></Relationships>
</file>

<file path=ppt/notesSlides/_rels/notesSlide9.xml.rels>&#65279;<?xml version="1.0" encoding="utf-8"?><Relationships xmlns="http://schemas.openxmlformats.org/package/2006/relationships"><Relationship Type="http://schemas.openxmlformats.org/officeDocument/2006/relationships/slide" Target="/ppt/slides/slide9.xml" Id="R35e68820e1904205" /><Relationship Type="http://schemas.openxmlformats.org/officeDocument/2006/relationships/notesMaster" Target="/ppt/notesMasters/notesMaster1.xml" Id="R26396925e2284a9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d82ce8678304a01" /><Relationship Type="http://schemas.openxmlformats.org/officeDocument/2006/relationships/notesMaster" Target="/ppt/notesMasters/notesMaster1.xml" Id="Rfcc6a3650858482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585b2fcaaef4470" /><Relationship Type="http://schemas.openxmlformats.org/officeDocument/2006/relationships/notesMaster" Target="/ppt/notesMasters/notesMaster1.xml" Id="R5f04524ff3d84e1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6ba13d455f0407f" /><Relationship Type="http://schemas.openxmlformats.org/officeDocument/2006/relationships/notesMaster" Target="/ppt/notesMasters/notesMaster1.xml" Id="R2b0e60c11a3e47f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ad87da889544a8c" /><Relationship Type="http://schemas.openxmlformats.org/officeDocument/2006/relationships/notesMaster" Target="/ppt/notesMasters/notesMaster1.xml" Id="Rfaa1cfdbdde4467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02c6cde48034ec0" /><Relationship Type="http://schemas.openxmlformats.org/officeDocument/2006/relationships/notesMaster" Target="/ppt/notesMasters/notesMaster1.xml" Id="R485650be884b465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baa91af00424db3" /><Relationship Type="http://schemas.openxmlformats.org/officeDocument/2006/relationships/notesMaster" Target="/ppt/notesMasters/notesMaster1.xml" Id="R95b96a0d36eb454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78098b0aff04123" /><Relationship Type="http://schemas.openxmlformats.org/officeDocument/2006/relationships/notesMaster" Target="/ppt/notesMasters/notesMaster1.xml" Id="Rf2ac1118593e4ae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d9d642c9b484526" /><Relationship Type="http://schemas.openxmlformats.org/officeDocument/2006/relationships/notesMaster" Target="/ppt/notesMasters/notesMaster1.xml" Id="R9db0ec83eae44cf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1ed5e4b341141af" /><Relationship Type="http://schemas.openxmlformats.org/officeDocument/2006/relationships/notesMaster" Target="/ppt/notesMasters/notesMaster1.xml" Id="R29c9fde458da4d5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7b2163f605d4a3c" /><Relationship Type="http://schemas.openxmlformats.org/officeDocument/2006/relationships/notesMaster" Target="/ppt/notesMasters/notesMaster1.xml" Id="R6fe14b960366495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d96d3a663ec4587" /><Relationship Type="http://schemas.openxmlformats.org/officeDocument/2006/relationships/notesMaster" Target="/ppt/notesMasters/notesMaster1.xml" Id="Rd0d296aeaf34482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461785f1ea44134" /><Relationship Type="http://schemas.openxmlformats.org/officeDocument/2006/relationships/notesMaster" Target="/ppt/notesMasters/notesMaster1.xml" Id="Rb1fe283264d64f1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054213bb4284746" /><Relationship Type="http://schemas.openxmlformats.org/officeDocument/2006/relationships/notesMaster" Target="/ppt/notesMasters/notesMaster1.xml" Id="Rb6dc752fb8a64cc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f4788004911440e" /><Relationship Type="http://schemas.openxmlformats.org/officeDocument/2006/relationships/notesMaster" Target="/ppt/notesMasters/notesMaster1.xml" Id="R80969475899a46c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2f6e4a919054928" /><Relationship Type="http://schemas.openxmlformats.org/officeDocument/2006/relationships/notesMaster" Target="/ppt/notesMasters/notesMaster1.xml" Id="R7cca149e46d043f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8791767154a4c1d" /><Relationship Type="http://schemas.openxmlformats.org/officeDocument/2006/relationships/notesMaster" Target="/ppt/notesMasters/notesMaster1.xml" Id="R6c891100500b429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1d100ed54cc4915" /><Relationship Type="http://schemas.openxmlformats.org/officeDocument/2006/relationships/notesMaster" Target="/ppt/notesMasters/notesMaster1.xml" Id="Rcbe622f9f6964f0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f17449db1a74704" /><Relationship Type="http://schemas.openxmlformats.org/officeDocument/2006/relationships/notesMaster" Target="/ppt/notesMasters/notesMaster1.xml" Id="R8a4ed588d764479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e5729f3628844eb" /><Relationship Type="http://schemas.openxmlformats.org/officeDocument/2006/relationships/notesMaster" Target="/ppt/notesMasters/notesMaster1.xml" Id="Rf224459e6fae41e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9f5d206ed7941f2" /><Relationship Type="http://schemas.openxmlformats.org/officeDocument/2006/relationships/notesMaster" Target="/ppt/notesMasters/notesMaster1.xml" Id="R5d7ea23fb6c44dd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585d82866a74dda" /><Relationship Type="http://schemas.openxmlformats.org/officeDocument/2006/relationships/notesMaster" Target="/ppt/notesMasters/notesMaster1.xml" Id="R1ac907ffb1304fa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929b95ff7094d3b" /><Relationship Type="http://schemas.openxmlformats.org/officeDocument/2006/relationships/notesMaster" Target="/ppt/notesMasters/notesMaster1.xml" Id="R9c8ada5a046b4c0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bee1f593fdc4a99" /><Relationship Type="http://schemas.openxmlformats.org/officeDocument/2006/relationships/notesMaster" Target="/ppt/notesMasters/notesMaster1.xml" Id="R8c56c5a6f5884af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d205cd13ccb4cf8" /><Relationship Type="http://schemas.openxmlformats.org/officeDocument/2006/relationships/notesMaster" Target="/ppt/notesMasters/notesMaster1.xml" Id="R789904e04cb14fe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01069176dbe4ac8" /><Relationship Type="http://schemas.openxmlformats.org/officeDocument/2006/relationships/notesMaster" Target="/ppt/notesMasters/notesMaster1.xml" Id="R0011c82d7ff5472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5e2c94e93504d88" /><Relationship Type="http://schemas.openxmlformats.org/officeDocument/2006/relationships/notesMaster" Target="/ppt/notesMasters/notesMaster1.xml" Id="R1f2f752450ac40d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8aaaa29878b4303" /><Relationship Type="http://schemas.openxmlformats.org/officeDocument/2006/relationships/notesMaster" Target="/ppt/notesMasters/notesMaster1.xml" Id="R22fccd44832b477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dd6b932eefe4868" /><Relationship Type="http://schemas.openxmlformats.org/officeDocument/2006/relationships/notesMaster" Target="/ppt/notesMasters/notesMaster1.xml" Id="R362468ca183f4a4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c92309f460d4a48" /><Relationship Type="http://schemas.openxmlformats.org/officeDocument/2006/relationships/notesMaster" Target="/ppt/notesMasters/notesMaster1.xml" Id="R8a83932223b94b2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6445c83a2f5476f" /><Relationship Type="http://schemas.openxmlformats.org/officeDocument/2006/relationships/notesMaster" Target="/ppt/notesMasters/notesMaster1.xml" Id="Re3b5e94e7b75469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74c2932e04d46ad" /><Relationship Type="http://schemas.openxmlformats.org/officeDocument/2006/relationships/notesMaster" Target="/ppt/notesMasters/notesMaster1.xml" Id="Rf4e056258a99408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3a7e640aa79471c" /><Relationship Type="http://schemas.openxmlformats.org/officeDocument/2006/relationships/notesMaster" Target="/ppt/notesMasters/notesMaster1.xml" Id="Rcbbff0dcc01146c0"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014fcf1781aa46b9" /><Relationship Type="http://schemas.openxmlformats.org/officeDocument/2006/relationships/notesMaster" Target="/ppt/notesMasters/notesMaster1.xml" Id="R69e9807ebfe1424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f3eb0b6a6f34a27" /><Relationship Type="http://schemas.openxmlformats.org/officeDocument/2006/relationships/notesMaster" Target="/ppt/notesMasters/notesMaster1.xml" Id="R2615657c15bf48e3"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926a3cb2406844cc" /><Relationship Type="http://schemas.openxmlformats.org/officeDocument/2006/relationships/notesMaster" Target="/ppt/notesMasters/notesMaster1.xml" Id="R49baf38ab2974748"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f7e051dc9634984" /><Relationship Type="http://schemas.openxmlformats.org/officeDocument/2006/relationships/notesMaster" Target="/ppt/notesMasters/notesMaster1.xml" Id="Rbd8b5ef202d644af"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b105f6d304734041" /><Relationship Type="http://schemas.openxmlformats.org/officeDocument/2006/relationships/notesMaster" Target="/ppt/notesMasters/notesMaster1.xml" Id="R1c4a4018fa5a4a86"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af359ddeec01403e" /><Relationship Type="http://schemas.openxmlformats.org/officeDocument/2006/relationships/notesMaster" Target="/ppt/notesMasters/notesMaster1.xml" Id="R61a97a06d0074042"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f3fb75f87d6a4f6a" /><Relationship Type="http://schemas.openxmlformats.org/officeDocument/2006/relationships/notesMaster" Target="/ppt/notesMasters/notesMaster1.xml" Id="Rc117126e320c4de4"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ce8e3e5292e4eb7" /><Relationship Type="http://schemas.openxmlformats.org/officeDocument/2006/relationships/notesMaster" Target="/ppt/notesMasters/notesMaster1.xml" Id="Rd7622611feda4dc3"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b05a30d9696c47c3" /><Relationship Type="http://schemas.openxmlformats.org/officeDocument/2006/relationships/notesMaster" Target="/ppt/notesMasters/notesMaster1.xml" Id="Rc07fb42cf8074acd"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559f40f6b3e74f67" /><Relationship Type="http://schemas.openxmlformats.org/officeDocument/2006/relationships/notesMaster" Target="/ppt/notesMasters/notesMaster1.xml" Id="R6deeefdd097c49bb"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2537498387804f43" /><Relationship Type="http://schemas.openxmlformats.org/officeDocument/2006/relationships/notesMaster" Target="/ppt/notesMasters/notesMaster1.xml" Id="Ra3979178b6da4455"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55a3695cef4341ad" /><Relationship Type="http://schemas.openxmlformats.org/officeDocument/2006/relationships/notesMaster" Target="/ppt/notesMasters/notesMaster1.xml" Id="R0cd5db5e9f83456b"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c59662ae42804870" /><Relationship Type="http://schemas.openxmlformats.org/officeDocument/2006/relationships/notesMaster" Target="/ppt/notesMasters/notesMaster1.xml" Id="Rd8256e87ef934120"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3f3883aee2844736" /><Relationship Type="http://schemas.openxmlformats.org/officeDocument/2006/relationships/notesMaster" Target="/ppt/notesMasters/notesMaster1.xml" Id="R5fda69206bcc49c4"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79c6e2a47c154157" /><Relationship Type="http://schemas.openxmlformats.org/officeDocument/2006/relationships/notesMaster" Target="/ppt/notesMasters/notesMaster1.xml" Id="R1f7bf582721b4fd2"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134439165aa04c2d" /><Relationship Type="http://schemas.openxmlformats.org/officeDocument/2006/relationships/notesMaster" Target="/ppt/notesMasters/notesMaster1.xml" Id="R093d25f91d254195"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3329af5986e245e3" /><Relationship Type="http://schemas.openxmlformats.org/officeDocument/2006/relationships/notesMaster" Target="/ppt/notesMasters/notesMaster1.xml" Id="Rf2cffb1576ec4f83"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d2c73d12bd9f45a9" /><Relationship Type="http://schemas.openxmlformats.org/officeDocument/2006/relationships/notesMaster" Target="/ppt/notesMasters/notesMaster1.xml" Id="Rb0e93968a3774fb0"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b8dc9d16e84b4509" /><Relationship Type="http://schemas.openxmlformats.org/officeDocument/2006/relationships/notesMaster" Target="/ppt/notesMasters/notesMaster1.xml" Id="R5bbf34290e024516"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f969c550da9b4f8c" /><Relationship Type="http://schemas.openxmlformats.org/officeDocument/2006/relationships/notesMaster" Target="/ppt/notesMasters/notesMaster1.xml" Id="Re12dfcc11d114598"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2641bec4a6514b2e" /><Relationship Type="http://schemas.openxmlformats.org/officeDocument/2006/relationships/notesMaster" Target="/ppt/notesMasters/notesMaster1.xml" Id="Rfdf70f8433834793"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00fe93dbe37b49d6" /><Relationship Type="http://schemas.openxmlformats.org/officeDocument/2006/relationships/notesMaster" Target="/ppt/notesMasters/notesMaster1.xml" Id="Rddd8596679674067"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6f101e32610f4217" /><Relationship Type="http://schemas.openxmlformats.org/officeDocument/2006/relationships/notesMaster" Target="/ppt/notesMasters/notesMaster1.xml" Id="R72b8e7176c054681"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50a529a3a2e242b2" /><Relationship Type="http://schemas.openxmlformats.org/officeDocument/2006/relationships/notesMaster" Target="/ppt/notesMasters/notesMaster1.xml" Id="R2fa07723b6c54b67"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349b4ddfab8d4598" /><Relationship Type="http://schemas.openxmlformats.org/officeDocument/2006/relationships/notesMaster" Target="/ppt/notesMasters/notesMaster1.xml" Id="R6864f0ded9d34f3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Titelfolie: aktuelle Saisonstatistik für Finale und ConCUP.</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Eigenständiger Saisonüberblick zur Beteiligung und sportlichen Bilanz der Spielerinnen. Persönliche Einsätze zählen die Beteiligung jeder Spielerin; deshalb ergeben 33 persönliche Einsätze 31 Einzelduelle, weil zwei Begegnungen reine Frauen-Duelle waren. Die allgemeinen Gesamtstatistiken enthalten diese Werte bereits.</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Mannschaftsreihenfolge ergibt sich ausschließlich aus dem Durchschnitt der drei besten teambezogenen Spielerquoten. Anzahl der Mannschaftsspiele, Mannschaftssiege und Mannschaftspunkte beeinflussen diese Folie nicht. Jeder berücksichtigte Spieler benötigt mindestens drei gespielte Matches für genau dieses Team. Die rechts gezeigte persönliche Quote und der Gesamtplatz stammen dagegen aus der Clubwertung einschließlich gespielter Aushilfseinsätze.</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Frauenwertung nach exakt derselben Quotenberechnung wie die Gesamtrangliste. Die Quote wird ab dem ersten tatsächlich gespielten Match gezeigt. Eine offizielle Position und Ehrungsberechtigung gibt es ab drei Matches; Spielerinnen mit einem oder zwei Matches sind mit Stern als vorläufig gekennzeichnet. Auswärtssieg, Auswärtsremis und Auswärtsniederlage erhalten die dokumentierten Zusatzwerte von 18, 12 und 9 Matchleistungspunkten.</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Ironwomen zählt nach exakt derselben Regel wie Iron Man: maßgeblich sind die offiziellen Aufstellungen im Hauptteam einschließlich kampfloser Einsätze; Aushilfen werden getrennt ausgewiesen. Die Frauenstatistik beruht auf einer explizit gepflegten Zuordnung, weil die offizielle Kaderseite kein Geschlechtsmerkmal enthält.</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Nervenstärke: Berücksichtigt werden ausschließlich knappe Einzelspiele mit Ergebnis 0 bis 2. Mindestumfang sind drei knappe Einsätze. Die Rangfolge basiert auf Punktquote, Anzahl knapper Einsätze und Ergebnisbilanz.</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Enge Duelle und harte Lernkurven: In der linken Tabelle zeigt die Spalte Bilanz die vollständige Saisonbilanz als Siege, Remis und Niederlagen. Die separate Spalte Remis zeigt die Zahl, nach der diese Tabelle zuerst sortiert wird. Die rechte Tabelle ordnet die Spieler nach Niederlagen ein.</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Wiedersehen: Von 714 tatsächlich gespielten Einzelmatches bildeten 690 unterschiedliche Spielerpaarungen. 22 Paarungen kamen mehrfach vor. Die Bilanz wird jeweils aus Sicht des zuerst genannten Spielers gezeigt; kampflose Aufstellungen sind ausgeschlossen.</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Abschlussfolie und Dank an alle Beteiligten.</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offizielle Spielerwertung umfasst Spieler ab drei tatsächlich gespielten Matches. Ergänzend werden die bereits berechneten Quoten bei einem oder zwei Matches als vorläufig ausgewiesen; sie besitzen noch keine offizielle Position und sind nicht ehrungsberechtigt. K.-o.-Spiele zählen zunächst 0,5. Nach mindestens 5,5 effektiven Spielen zuvor ist ihre Wirkung auf die Rohquote je Match symmetrisch auf zwei Quotenpunkte begrenzt; für einen tatsächlichen K.-o.-Sieg kommen 0,25 Punkte hinzu, saisonweit maximal 1,50. Kampflose Aufstellungen zählen nicht als gewertetes Match.</a:t>
            </a:r>
          </a:p>
          <a:p xmlns:a="http://schemas.openxmlformats.org/drawingml/2006/main">
            <a:r>
              <a:t/>
            </a:r>
          </a:p>
          <a:p xmlns:a="http://schemas.openxmlformats.org/drawingml/2006/main">
            <a:r>
              <a:t>[Sources]</a:t>
            </a:r>
          </a:p>
          <a:p xmlns:a="http://schemas.openxmlformats.org/drawingml/2006/main">
            <a:r>
              <a:t>Primary local sources:</a:t>
            </a:r>
          </a:p>
          <a:p xmlns:a="http://schemas.openxmlformats.org/drawingml/2006/main">
            <a:r>
              <a:t>- D:\CloudDrive\Schwabenliga\SL_Spielauswertung\spielberichte.json (120 erfasste Spielberichte einschließlich beider Finalspiele; Datenstand 16.09.2026)</a:t>
            </a:r>
          </a:p>
          <a:p xmlns:a="http://schemas.openxmlformats.org/drawingml/2006/main">
            <a:r>
              <a:t>- D:\CloudDrive\Schwabenliga\SL_Spielauswertung\schwabenliga_daten.xlsx (aktuelle Auswertungsdatei; erzeugt 16.09.2026)</a:t>
            </a:r>
          </a:p>
          <a:p xmlns:a="http://schemas.openxmlformats.org/drawingml/2006/main">
            <a:r>
              <a:t>- D:\CloudDrive\Schwabenliga\SL_Spielauswertung\schwabenliga_erfassung.py (offizielle Quotenberechnung und Spieleridentitätslogik)</a:t>
            </a:r>
          </a:p>
          <a:p xmlns:a="http://schemas.openxmlformats.org/drawingml/2006/main">
            <a:r>
              <a:t/>
            </a:r>
          </a:p>
          <a:p xmlns:a="http://schemas.openxmlformats.org/drawingml/2006/main">
            <a:r>
              <a:t>Canonical league source:</a:t>
            </a:r>
          </a:p>
          <a:p xmlns:a="http://schemas.openxmlformats.org/drawingml/2006/main">
            <a:r>
              <a:t>- https://schwabenliga.de/2026/</a:t>
            </a:r>
          </a:p>
          <a:p xmlns:a="http://schemas.openxmlformats.org/drawingml/2006/main">
            <a:r>
              <a:t/>
            </a:r>
          </a:p>
          <a:p xmlns:a="http://schemas.openxmlformats.org/drawingml/2006/main">
            <a:r>
              <a:t>Method notes:</a:t>
            </a:r>
          </a:p>
          <a:p xmlns:a="http://schemas.openxmlformats.org/drawingml/2006/main">
            <a:r>
              <a:t>- “Einsätze” zählen alle offiziell aufgestellten Spieler, einschließlich einer kampflosen Aufstellung. Persönliche Leistungsstatistiken und die Quote enthalten dagegen nur tatsächlich gespielte Matches.</a:t>
            </a:r>
          </a:p>
          <a:p xmlns:a="http://schemas.openxmlformats.org/drawingml/2006/main">
            <a:r>
              <a:t>- Die Folie “Offizielle Spielerwertung” verwendet exakt die im Programm hinterlegte Hauptmannschafts-, Spielort- und Quotenlogik.</a:t>
            </a:r>
          </a:p>
          <a:p xmlns:a="http://schemas.openxmlformats.org/drawingml/2006/main">
            <a:r>
              <a:t>- Kampflos entschiedene Teambegegnungen zählen für Mannschaftssieg und Mannschaftspunkte, werden aber nicht als fiktive Einzelresultate oder als 6:0 geführt.</a:t>
            </a:r>
          </a:p>
          <a:p xmlns:a="http://schemas.openxmlformats.org/drawingml/2006/main">
            <a:r>
              <a:t>- Heim/Auswärts richtet sich nach dem tatsächlichen Platz. Ist der Platz für beide Teams neutral, erhält kein Spieler einen Auswärtsbonus.</a:t>
            </a:r>
          </a:p>
          <a:p xmlns:a="http://schemas.openxmlformats.org/drawingml/2006/main">
            <a:r>
              <a:t>- Datenstand der Präsentation: 16.09.2026; enthalten sind alle 120 erfassten Mannschaftsbegegnungen und beide Finalspiele.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70dbc533504486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be75004dde54771" /><Relationship Type="http://schemas.openxmlformats.org/officeDocument/2006/relationships/slideLayout" Target="/ppt/slideLayouts/slideLayout1.xml" Id="R0a5b84d44dee43a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a5b84d44dee43a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f7c11a3a08f431d" /><Relationship Type="http://schemas.openxmlformats.org/officeDocument/2006/relationships/image" Target="/ppt/media/image.png" Id="R0f86d155432648d7" /><Relationship Type="http://schemas.openxmlformats.org/officeDocument/2006/relationships/notesSlide" Target="/ppt/notesSlides/notesSlide1.xml" Id="Rb8ff9f3c16de48b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25c5151a49c4d45" /><Relationship Type="http://schemas.openxmlformats.org/officeDocument/2006/relationships/notesSlide" Target="/ppt/notesSlides/notesSlide2.xml" Id="R5524eb70cedf4ba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a36e52d3b884e1d" /><Relationship Type="http://schemas.openxmlformats.org/officeDocument/2006/relationships/notesSlide" Target="/ppt/notesSlides/notesSlide3.xml" Id="R23f1808fb3944a0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9fb53bbc0cd4d74" /><Relationship Type="http://schemas.openxmlformats.org/officeDocument/2006/relationships/chart" Target="/ppt/slides/charts/chart1.xml" Id="R8013feaaef284904" /><Relationship Type="http://schemas.openxmlformats.org/officeDocument/2006/relationships/notesSlide" Target="/ppt/notesSlides/notesSlide4.xml" Id="Rfc508caad2ae48b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325c2ac385a46c0" /><Relationship Type="http://schemas.openxmlformats.org/officeDocument/2006/relationships/chart" Target="/ppt/slides/charts/chart2.xml" Id="Rab55c999fce64e4d" /><Relationship Type="http://schemas.openxmlformats.org/officeDocument/2006/relationships/notesSlide" Target="/ppt/notesSlides/notesSlide5.xml" Id="R0d8d57b5f24d4a5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0e0ac49cede4183" /><Relationship Type="http://schemas.openxmlformats.org/officeDocument/2006/relationships/chart" Target="/ppt/slides/charts/chart3.xml" Id="Rd1405f8a16014744" /><Relationship Type="http://schemas.openxmlformats.org/officeDocument/2006/relationships/notesSlide" Target="/ppt/notesSlides/notesSlide6.xml" Id="R0027b8ac73e0453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6fd2d880deb4776" /><Relationship Type="http://schemas.openxmlformats.org/officeDocument/2006/relationships/chart" Target="/ppt/slides/charts/chart4.xml" Id="R2d31cb4589d44846" /><Relationship Type="http://schemas.openxmlformats.org/officeDocument/2006/relationships/notesSlide" Target="/ppt/notesSlides/notesSlide7.xml" Id="R82f5bbc6e315444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1901da56ab74b95" /><Relationship Type="http://schemas.openxmlformats.org/officeDocument/2006/relationships/chart" Target="/ppt/slides/charts/chart5.xml" Id="R65dedce6412848b6" /><Relationship Type="http://schemas.openxmlformats.org/officeDocument/2006/relationships/notesSlide" Target="/ppt/notesSlides/notesSlide8.xml" Id="R75ae5b9eb7a64f8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8e16aae07af4402" /><Relationship Type="http://schemas.openxmlformats.org/officeDocument/2006/relationships/notesSlide" Target="/ppt/notesSlides/notesSlide9.xml" Id="R018429b8dac9488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626e5c803c54b56" /><Relationship Type="http://schemas.openxmlformats.org/officeDocument/2006/relationships/notesSlide" Target="/ppt/notesSlides/notesSlide10.xml" Id="R2ef40c20a2bb400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2498402d11f4951" /><Relationship Type="http://schemas.openxmlformats.org/officeDocument/2006/relationships/notesSlide" Target="/ppt/notesSlides/notesSlide11.xml" Id="Rd9127b0da9a8437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a5bb5c0a7074f22" /><Relationship Type="http://schemas.openxmlformats.org/officeDocument/2006/relationships/notesSlide" Target="/ppt/notesSlides/notesSlide12.xml" Id="Rad2f5d2fa7e2469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d36422a0d47482c" /><Relationship Type="http://schemas.openxmlformats.org/officeDocument/2006/relationships/notesSlide" Target="/ppt/notesSlides/notesSlide13.xml" Id="R263e3714a9e4412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384dc03c146452f" /><Relationship Type="http://schemas.openxmlformats.org/officeDocument/2006/relationships/notesSlide" Target="/ppt/notesSlides/notesSlide14.xml" Id="R6f11ce4725514d2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f0b8314581ff421f" /><Relationship Type="http://schemas.openxmlformats.org/officeDocument/2006/relationships/notesSlide" Target="/ppt/notesSlides/notesSlide15.xml" Id="Ra35188610d8e4c6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6e9ade7e6c747bd" /><Relationship Type="http://schemas.openxmlformats.org/officeDocument/2006/relationships/notesSlide" Target="/ppt/notesSlides/notesSlide16.xml" Id="R493502e7cb69446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d2db30625cc4100" /><Relationship Type="http://schemas.openxmlformats.org/officeDocument/2006/relationships/notesSlide" Target="/ppt/notesSlides/notesSlide17.xml" Id="R467027f1d266437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61b66dc15bea4027" /><Relationship Type="http://schemas.openxmlformats.org/officeDocument/2006/relationships/notesSlide" Target="/ppt/notesSlides/notesSlide18.xml" Id="R92e3c8ac98e9484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e65a6b48d4143da" /><Relationship Type="http://schemas.openxmlformats.org/officeDocument/2006/relationships/notesSlide" Target="/ppt/notesSlides/notesSlide19.xml" Id="R6345490e15a1414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5a353b8e48ca4aec" /><Relationship Type="http://schemas.openxmlformats.org/officeDocument/2006/relationships/notesSlide" Target="/ppt/notesSlides/notesSlide20.xml" Id="R4cfc74f9744f42d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8eb2452f7534d8d" /><Relationship Type="http://schemas.openxmlformats.org/officeDocument/2006/relationships/notesSlide" Target="/ppt/notesSlides/notesSlide21.xml" Id="R25e11669c5ce40d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b78cdbe098d048f3" /><Relationship Type="http://schemas.openxmlformats.org/officeDocument/2006/relationships/notesSlide" Target="/ppt/notesSlides/notesSlide22.xml" Id="R62c49228f5d9408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514a2bc42114b44" /><Relationship Type="http://schemas.openxmlformats.org/officeDocument/2006/relationships/notesSlide" Target="/ppt/notesSlides/notesSlide23.xml" Id="R21089d79a7ae4de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8d3329f596c143c4" /><Relationship Type="http://schemas.openxmlformats.org/officeDocument/2006/relationships/notesSlide" Target="/ppt/notesSlides/notesSlide24.xml" Id="R35ee90bced3942d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257f4daed5b46a3" /><Relationship Type="http://schemas.openxmlformats.org/officeDocument/2006/relationships/notesSlide" Target="/ppt/notesSlides/notesSlide25.xml" Id="Ra90d6cda71da4f6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1098b1fb6f96488d" /><Relationship Type="http://schemas.openxmlformats.org/officeDocument/2006/relationships/notesSlide" Target="/ppt/notesSlides/notesSlide26.xml" Id="R7f2da0e6a4d54c5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1ee5eb476ec34f89" /><Relationship Type="http://schemas.openxmlformats.org/officeDocument/2006/relationships/notesSlide" Target="/ppt/notesSlides/notesSlide27.xml" Id="Rc875e03abbc7448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b04957a15f445d0" /><Relationship Type="http://schemas.openxmlformats.org/officeDocument/2006/relationships/notesSlide" Target="/ppt/notesSlides/notesSlide28.xml" Id="Rfab9a6398a0047d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fc1d21cedaee4af8" /><Relationship Type="http://schemas.openxmlformats.org/officeDocument/2006/relationships/notesSlide" Target="/ppt/notesSlides/notesSlide29.xml" Id="R0ff42cd79d324d8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371c30fb756e45cf" /><Relationship Type="http://schemas.openxmlformats.org/officeDocument/2006/relationships/notesSlide" Target="/ppt/notesSlides/notesSlide30.xml" Id="Rb5d7692f8561416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9476dacf161341ab" /><Relationship Type="http://schemas.openxmlformats.org/officeDocument/2006/relationships/notesSlide" Target="/ppt/notesSlides/notesSlide31.xml" Id="R5c2305645998408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e61235cb7851452d" /><Relationship Type="http://schemas.openxmlformats.org/officeDocument/2006/relationships/notesSlide" Target="/ppt/notesSlides/notesSlide32.xml" Id="R06249754d624484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25ad9dab6e084d42" /><Relationship Type="http://schemas.openxmlformats.org/officeDocument/2006/relationships/notesSlide" Target="/ppt/notesSlides/notesSlide33.xml" Id="Rede2d3e8a328460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f0c51ae504614fb5" /><Relationship Type="http://schemas.openxmlformats.org/officeDocument/2006/relationships/notesSlide" Target="/ppt/notesSlides/notesSlide34.xml" Id="R6617351646fe45c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c83f99043dd54f2b" /><Relationship Type="http://schemas.openxmlformats.org/officeDocument/2006/relationships/notesSlide" Target="/ppt/notesSlides/notesSlide35.xml" Id="R09dc77cb7717485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5b7f64d4bad747e7" /><Relationship Type="http://schemas.openxmlformats.org/officeDocument/2006/relationships/image" Target="/ppt/media/image2.png" Id="R7fbe8c43ca234372" /><Relationship Type="http://schemas.openxmlformats.org/officeDocument/2006/relationships/notesSlide" Target="/ppt/notesSlides/notesSlide36.xml" Id="Rd682c72786574b0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fea186effd8a4d61" /><Relationship Type="http://schemas.openxmlformats.org/officeDocument/2006/relationships/notesSlide" Target="/ppt/notesSlides/notesSlide37.xml" Id="R9d00923fa9ad411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1ebfd84ff3994ae6" /><Relationship Type="http://schemas.openxmlformats.org/officeDocument/2006/relationships/notesSlide" Target="/ppt/notesSlides/notesSlide38.xml" Id="R9de431ae45d44a82"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02cc1731f3d04447" /><Relationship Type="http://schemas.openxmlformats.org/officeDocument/2006/relationships/notesSlide" Target="/ppt/notesSlides/notesSlide39.xml" Id="R60c9403689bd4c5d"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81511203c17549d3" /><Relationship Type="http://schemas.openxmlformats.org/officeDocument/2006/relationships/notesSlide" Target="/ppt/notesSlides/notesSlide40.xml" Id="Rf3d76943e6d64b7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0cece4bacfd64a54" /><Relationship Type="http://schemas.openxmlformats.org/officeDocument/2006/relationships/notesSlide" Target="/ppt/notesSlides/notesSlide41.xml" Id="R6cc6ffc58f0142f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4ac5ffff537a4e99" /><Relationship Type="http://schemas.openxmlformats.org/officeDocument/2006/relationships/notesSlide" Target="/ppt/notesSlides/notesSlide42.xml" Id="R7f903a777f2d498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a24c5cae86e047aa" /><Relationship Type="http://schemas.openxmlformats.org/officeDocument/2006/relationships/notesSlide" Target="/ppt/notesSlides/notesSlide43.xml" Id="R43ac0abd268144f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8c5c84444d094dbd" /><Relationship Type="http://schemas.openxmlformats.org/officeDocument/2006/relationships/notesSlide" Target="/ppt/notesSlides/notesSlide44.xml" Id="R0b61c2b8b88f443c"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c0ab8efe47a04f53" /><Relationship Type="http://schemas.openxmlformats.org/officeDocument/2006/relationships/notesSlide" Target="/ppt/notesSlides/notesSlide45.xml" Id="Rc162e85834334677"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f480419367eb4089" /><Relationship Type="http://schemas.openxmlformats.org/officeDocument/2006/relationships/notesSlide" Target="/ppt/notesSlides/notesSlide46.xml" Id="Rca525b4cdca84b8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266fdf1efa0740a7" /><Relationship Type="http://schemas.openxmlformats.org/officeDocument/2006/relationships/notesSlide" Target="/ppt/notesSlides/notesSlide47.xml" Id="Reb6f11f56f9f422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19bde411419746a0" /><Relationship Type="http://schemas.openxmlformats.org/officeDocument/2006/relationships/notesSlide" Target="/ppt/notesSlides/notesSlide48.xml" Id="Rd231ff1634c247d4"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078c3df329094a78" /><Relationship Type="http://schemas.openxmlformats.org/officeDocument/2006/relationships/notesSlide" Target="/ppt/notesSlides/notesSlide49.xml" Id="R419d507d33a04b5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d3819fe0920043b8" /><Relationship Type="http://schemas.openxmlformats.org/officeDocument/2006/relationships/notesSlide" Target="/ppt/notesSlides/notesSlide50.xml" Id="R6c8ad811692b4335"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f5ffc84e9f414b96" /><Relationship Type="http://schemas.openxmlformats.org/officeDocument/2006/relationships/notesSlide" Target="/ppt/notesSlides/notesSlide51.xml" Id="R7a95971280bc4a96"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20708b5c581c45b6" /><Relationship Type="http://schemas.openxmlformats.org/officeDocument/2006/relationships/notesSlide" Target="/ppt/notesSlides/notesSlide52.xml" Id="R634eeb9c859b4afe"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59c7fda2ff87486e" /><Relationship Type="http://schemas.openxmlformats.org/officeDocument/2006/relationships/notesSlide" Target="/ppt/notesSlides/notesSlide53.xml" Id="Rb820ef618e8d4a49"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c1c847722cf445ea" /><Relationship Type="http://schemas.openxmlformats.org/officeDocument/2006/relationships/notesSlide" Target="/ppt/notesSlides/notesSlide54.xml" Id="Ree869c5644e14807"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1c6e421b2fef4be5" /><Relationship Type="http://schemas.openxmlformats.org/officeDocument/2006/relationships/notesSlide" Target="/ppt/notesSlides/notesSlide55.xml" Id="R71a8d55416284fce"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38786ec57f2b4e27" /><Relationship Type="http://schemas.openxmlformats.org/officeDocument/2006/relationships/notesSlide" Target="/ppt/notesSlides/notesSlide56.xml" Id="Re5a3e8466666414e"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0633a028de3a4a52" /><Relationship Type="http://schemas.openxmlformats.org/officeDocument/2006/relationships/notesSlide" Target="/ppt/notesSlides/notesSlide57.xml" Id="Rf908d35ad423478d"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00dc7f8068214cb8" /><Relationship Type="http://schemas.openxmlformats.org/officeDocument/2006/relationships/notesSlide" Target="/ppt/notesSlides/notesSlide58.xml" Id="R2c8082b3cfdd4b88"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979c3673866849b3" /><Relationship Type="http://schemas.openxmlformats.org/officeDocument/2006/relationships/notesSlide" Target="/ppt/notesSlides/notesSlide59.xml" Id="Ra939734e6cc04cde"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bdcc44e1109b44f9" /><Relationship Type="http://schemas.openxmlformats.org/officeDocument/2006/relationships/notesSlide" Target="/ppt/notesSlides/notesSlide60.xml" Id="Rf0a16d408d404c79"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9d7b8c76c3354c8a" /><Relationship Type="http://schemas.openxmlformats.org/officeDocument/2006/relationships/notesSlide" Target="/ppt/notesSlides/notesSlide61.xml" Id="R1d611bab624645a9"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4c27d7d35fc641ee" /><Relationship Type="http://schemas.openxmlformats.org/officeDocument/2006/relationships/notesSlide" Target="/ppt/notesSlides/notesSlide62.xml" Id="Rb2a0aaae97f24fba"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02274f53afbe4761" /><Relationship Type="http://schemas.openxmlformats.org/officeDocument/2006/relationships/notesSlide" Target="/ppt/notesSlides/notesSlide63.xml" Id="R9e85475d24b84c5a"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2a1c73a67dcb4dc4" /><Relationship Type="http://schemas.openxmlformats.org/officeDocument/2006/relationships/notesSlide" Target="/ppt/notesSlides/notesSlide64.xml" Id="R9eaf8d0f010f48c1"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d038c02710c34ece" /><Relationship Type="http://schemas.openxmlformats.org/officeDocument/2006/relationships/notesSlide" Target="/ppt/notesSlides/notesSlide65.xml" Id="Rbcbf4fa07bb54fc8"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3eaf3af177294fec" /><Relationship Type="http://schemas.openxmlformats.org/officeDocument/2006/relationships/notesSlide" Target="/ppt/notesSlides/notesSlide66.xml" Id="R17fabf06ccbf4a98"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Mannschaftsbegegnungen</c:v>
          </c:tx>
          <c:spPr>
            <a:solidFill xmlns:a="http://schemas.openxmlformats.org/drawingml/2006/main">
              <a:srgbClr val="3D8DFF"/>
            </a:solidFill>
          </c:spPr>
          <c:cat>
            <c:strRef>
              <c:f>'Chart Data'!$A$2:$A$6</c:f>
              <c:strCache>
                <c:ptCount val="5"/>
                <c:pt idx="0">
                  <c:v>April</c:v>
                </c:pt>
                <c:pt idx="1">
                  <c:v>Mai</c:v>
                </c:pt>
                <c:pt idx="2">
                  <c:v>Juni</c:v>
                </c:pt>
                <c:pt idx="3">
                  <c:v>Juli</c:v>
                </c:pt>
                <c:pt idx="4">
                  <c:v>August</c:v>
                </c:pt>
              </c:strCache>
            </c:strRef>
          </c:cat>
          <c:val>
            <c:numRef>
              <c:f>'Chart Data'!$B$2:$B$6</c:f>
              <c:numCache>
                <c:formatCode>General</c:formatCode>
                <c:ptCount val="5"/>
                <c:pt idx="0">
                  <c:v>14</c:v>
                </c:pt>
                <c:pt idx="1">
                  <c:v>28</c:v>
                </c:pt>
                <c:pt idx="2">
                  <c:v>23</c:v>
                </c:pt>
                <c:pt idx="3">
                  <c:v>31</c:v>
                </c:pt>
                <c:pt idx="4">
                  <c:v>14</c:v>
                </c:pt>
              </c:numCache>
            </c:numRef>
          </c: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dLblPos val="outEnd"/>
          <c:showLegendKey val="0"/>
          <c:showVal val="1"/>
          <c:showCatName val="0"/>
          <c:showSerName val="0"/>
          <c:showPercent val="0"/>
          <c:showBubbleSize val="0"/>
          <c:showLeaderLines val="0"/>
        </c:dLbls>
        <c:gapWidth val="6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72768"/>
      </c:catAx>
      <c:valAx>
        <c:axId val="48672768"/>
        <c:scaling>
          <c:orientation val="minMax"/>
        </c:scaling>
        <c:delete val="0"/>
        <c:axPos val="l"/>
        <c:majorGridlines>
          <c:spPr>
            <a:ln xmlns:a="http://schemas.openxmlformats.org/drawingml/2006/main" w="9525">
              <a:solidFill>
                <a:srgbClr val="F1F2F3"/>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plotArea>
    <c:plotVisOnly val="1"/>
  </c:chart>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Heimsieg</c:v>
          </c:tx>
          <c:spPr>
            <a:solidFill xmlns:a="http://schemas.openxmlformats.org/drawingml/2006/main">
              <a:srgbClr val="FFC400"/>
            </a:solidFill>
          </c:spPr>
          <c:cat>
            <c:strRef>
              <c:f>'Chart Data'!$A$2:$A$3</c:f>
              <c:strCache>
                <c:ptCount val="2"/>
                <c:pt idx="0">
                  <c:v>Einzelduelle</c:v>
                </c:pt>
                <c:pt idx="1">
                  <c:v>Teambegegnungen</c:v>
                </c:pt>
              </c:strCache>
            </c:strRef>
          </c:cat>
          <c:val>
            <c:numRef>
              <c:f>'Chart Data'!$B$2:$B$3</c:f>
              <c:numCache>
                <c:formatCode>General</c:formatCode>
                <c:ptCount val="2"/>
                <c:pt idx="0">
                  <c:v>61.2</c:v>
                </c:pt>
                <c:pt idx="1">
                  <c:v>70.8</c:v>
                </c:pt>
              </c:numCache>
            </c:numRef>
          </c:val>
        </c:ser>
        <c:ser>
          <c:idx val="1"/>
          <c:order val="1"/>
          <c:tx>
            <c:v>Auswärtssieg</c:v>
          </c:tx>
          <c:spPr>
            <a:solidFill xmlns:a="http://schemas.openxmlformats.org/drawingml/2006/main">
              <a:srgbClr val="3D8DFF"/>
            </a:solidFill>
          </c:spPr>
          <c:cat>
            <c:strRef>
              <c:f>'Chart Data'!$C$2:$C$3</c:f>
              <c:strCache>
                <c:ptCount val="2"/>
                <c:pt idx="0">
                  <c:v>Einzelduelle</c:v>
                </c:pt>
                <c:pt idx="1">
                  <c:v>Teambegegnungen</c:v>
                </c:pt>
              </c:strCache>
            </c:strRef>
          </c:cat>
          <c:val>
            <c:numRef>
              <c:f>'Chart Data'!$D$2:$D$3</c:f>
              <c:numCache>
                <c:formatCode>General</c:formatCode>
                <c:ptCount val="2"/>
                <c:pt idx="0">
                  <c:v>29.8</c:v>
                </c:pt>
                <c:pt idx="1">
                  <c:v>17.5</c:v>
                </c:pt>
              </c:numCache>
            </c:numRef>
          </c:val>
        </c:ser>
        <c:ser>
          <c:idx val="2"/>
          <c:order val="2"/>
          <c:tx>
            <c:v>Neutraler Sieg</c:v>
          </c:tx>
          <c:spPr>
            <a:solidFill xmlns:a="http://schemas.openxmlformats.org/drawingml/2006/main">
              <a:srgbClr val="6DCBF4"/>
            </a:solidFill>
          </c:spPr>
          <c:cat>
            <c:strRef>
              <c:f>'Chart Data'!$E$2:$E$3</c:f>
              <c:strCache>
                <c:ptCount val="2"/>
                <c:pt idx="0">
                  <c:v>Einzelduelle</c:v>
                </c:pt>
                <c:pt idx="1">
                  <c:v>Teambegegnungen</c:v>
                </c:pt>
              </c:strCache>
            </c:strRef>
          </c:cat>
          <c:val>
            <c:numRef>
              <c:f>'Chart Data'!$F$2:$F$3</c:f>
              <c:numCache>
                <c:formatCode>General</c:formatCode>
                <c:ptCount val="2"/>
                <c:pt idx="0">
                  <c:v>0.6</c:v>
                </c:pt>
                <c:pt idx="1">
                  <c:v>0.8</c:v>
                </c:pt>
              </c:numCache>
            </c:numRef>
          </c:val>
        </c:ser>
        <c:ser>
          <c:idx val="3"/>
          <c:order val="3"/>
          <c:tx>
            <c:v>Remis</c:v>
          </c:tx>
          <c:spPr>
            <a:solidFill xmlns:a="http://schemas.openxmlformats.org/drawingml/2006/main">
              <a:srgbClr val="C6C9CE"/>
            </a:solidFill>
          </c:spPr>
          <c:cat>
            <c:strRef>
              <c:f>'Chart Data'!$G$2:$G$3</c:f>
              <c:strCache>
                <c:ptCount val="2"/>
                <c:pt idx="0">
                  <c:v>Einzelduelle</c:v>
                </c:pt>
                <c:pt idx="1">
                  <c:v>Teambegegnungen</c:v>
                </c:pt>
              </c:strCache>
            </c:strRef>
          </c:cat>
          <c:val>
            <c:numRef>
              <c:f>'Chart Data'!$H$2:$H$3</c:f>
              <c:numCache>
                <c:formatCode>General</c:formatCode>
                <c:ptCount val="2"/>
                <c:pt idx="0">
                  <c:v>8.4</c:v>
                </c:pt>
                <c:pt idx="1">
                  <c:v>10.8</c:v>
                </c:pt>
              </c:numCache>
            </c:numRef>
          </c: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dLblPos val="outEnd"/>
          <c:showLegendKey val="0"/>
          <c:showVal val="1"/>
          <c:showCatName val="0"/>
          <c:showSerName val="0"/>
          <c:showPercent val="0"/>
          <c:showBubbleSize val="0"/>
          <c:showLeaderLines val="0"/>
        </c:dLbls>
        <c:gapWidth val="6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72768"/>
      </c:catAx>
      <c:valAx>
        <c:axId val="48672768"/>
        <c:scaling>
          <c:orientation val="minMax"/>
        </c:scaling>
        <c:delete val="0"/>
        <c:axPos val="l"/>
        <c:majorGridlines>
          <c:spPr>
            <a:ln xmlns:a="http://schemas.openxmlformats.org/drawingml/2006/main" w="9525">
              <a:solidFill>
                <a:srgbClr val="F1F2F3"/>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plotArea>
    <c:legend>
      <c:legendPos val="b"/>
      <c:overlay val="0"/>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legend>
    <c:plotVisOnly val="1"/>
  </c:chart>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Duelle</c:v>
          </c:tx>
          <c:spPr>
            <a:solidFill xmlns:a="http://schemas.openxmlformats.org/drawingml/2006/main">
              <a:srgbClr val="6DCBF4"/>
            </a:solidFill>
          </c:spPr>
          <c:dPt>
            <c:idx val="0"/>
            <c:invertIfNegative val="0"/>
            <c:spPr>
              <a:solidFill xmlns:a="http://schemas.openxmlformats.org/drawingml/2006/main">
                <a:srgbClr val="C6C9CE"/>
              </a:solidFill>
            </c:spPr>
          </c:dPt>
          <c:dPt>
            <c:idx val="3"/>
            <c:invertIfNegative val="0"/>
            <c:spPr>
              <a:solidFill xmlns:a="http://schemas.openxmlformats.org/drawingml/2006/main">
                <a:srgbClr val="3D8DFF"/>
              </a:solidFill>
            </c:spPr>
          </c:dPt>
          <c:dPt>
            <c:idx val="10"/>
            <c:invertIfNegative val="0"/>
            <c:spPr>
              <a:solidFill xmlns:a="http://schemas.openxmlformats.org/drawingml/2006/main">
                <a:srgbClr val="E51B23"/>
              </a:solidFill>
            </c:spPr>
          </c:dPt>
          <c:cat>
            <c:numRef>
              <c:f>'Chart Data'!$A$2:$A$12</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cat>
          <c:val>
            <c:numRef>
              <c:f>'Chart Data'!$B$2:$B$12</c:f>
              <c:numCache>
                <c:formatCode>General</c:formatCode>
                <c:ptCount val="11"/>
                <c:pt idx="0">
                  <c:v>60</c:v>
                </c:pt>
                <c:pt idx="1">
                  <c:v>80</c:v>
                </c:pt>
                <c:pt idx="2">
                  <c:v>114</c:v>
                </c:pt>
                <c:pt idx="3">
                  <c:v>134</c:v>
                </c:pt>
                <c:pt idx="4">
                  <c:v>100</c:v>
                </c:pt>
                <c:pt idx="5">
                  <c:v>90</c:v>
                </c:pt>
                <c:pt idx="6">
                  <c:v>72</c:v>
                </c:pt>
                <c:pt idx="7">
                  <c:v>34</c:v>
                </c:pt>
                <c:pt idx="8">
                  <c:v>21</c:v>
                </c:pt>
                <c:pt idx="9">
                  <c:v>5</c:v>
                </c:pt>
                <c:pt idx="10">
                  <c:v>4</c:v>
                </c:pt>
              </c:numCache>
            </c:numRef>
          </c: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dLblPos val="outEnd"/>
          <c:showLegendKey val="0"/>
          <c:showVal val="1"/>
          <c:showCatName val="0"/>
          <c:showSerName val="0"/>
          <c:showPercent val="0"/>
          <c:showBubbleSize val="0"/>
          <c:showLeaderLines val="0"/>
        </c:dLbls>
        <c:gapWidth val="6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72768"/>
      </c:catAx>
      <c:valAx>
        <c:axId val="48672768"/>
        <c:scaling>
          <c:orientation val="minMax"/>
        </c:scaling>
        <c:delete val="0"/>
        <c:axPos val="l"/>
        <c:majorGridlines>
          <c:spPr>
            <a:ln xmlns:a="http://schemas.openxmlformats.org/drawingml/2006/main" w="9525">
              <a:solidFill>
                <a:srgbClr val="F1F2F3"/>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plotArea>
    <c:plotVisOnly val="1"/>
  </c:chart>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Begegnungen</c:v>
          </c:tx>
          <c:spPr>
            <a:solidFill xmlns:a="http://schemas.openxmlformats.org/drawingml/2006/main">
              <a:srgbClr val="3D8DFF"/>
            </a:solidFill>
          </c:spPr>
          <c:cat>
            <c:strRef>
              <c:f>'Chart Data'!$A$2:$A$10</c:f>
              <c:strCache>
                <c:ptCount val="9"/>
                <c:pt idx="0">
                  <c:v>4:2</c:v>
                </c:pt>
                <c:pt idx="1">
                  <c:v>3,5:2,5</c:v>
                </c:pt>
                <c:pt idx="2">
                  <c:v>5:1</c:v>
                </c:pt>
                <c:pt idx="3">
                  <c:v>3:3</c:v>
                </c:pt>
                <c:pt idx="4">
                  <c:v>6:0</c:v>
                </c:pt>
                <c:pt idx="5">
                  <c:v>2:4</c:v>
                </c:pt>
                <c:pt idx="6">
                  <c:v>5,5:0,5</c:v>
                </c:pt>
                <c:pt idx="7">
                  <c:v>2,5:3,5</c:v>
                </c:pt>
                <c:pt idx="8">
                  <c:v>4,5:1,5</c:v>
                </c:pt>
              </c:strCache>
            </c:strRef>
          </c:cat>
          <c:val>
            <c:numRef>
              <c:f>'Chart Data'!$B$2:$B$10</c:f>
              <c:numCache>
                <c:formatCode>General</c:formatCode>
                <c:ptCount val="9"/>
                <c:pt idx="0">
                  <c:v>27</c:v>
                </c:pt>
                <c:pt idx="1">
                  <c:v>15</c:v>
                </c:pt>
                <c:pt idx="2">
                  <c:v>14</c:v>
                </c:pt>
                <c:pt idx="3">
                  <c:v>13</c:v>
                </c:pt>
                <c:pt idx="4">
                  <c:v>12</c:v>
                </c:pt>
                <c:pt idx="5">
                  <c:v>10</c:v>
                </c:pt>
                <c:pt idx="6">
                  <c:v>10</c:v>
                </c:pt>
                <c:pt idx="7">
                  <c:v>8</c:v>
                </c:pt>
                <c:pt idx="8">
                  <c:v>6</c:v>
                </c:pt>
              </c:numCache>
            </c:numRef>
          </c: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dLblPos val="outEnd"/>
          <c:showLegendKey val="0"/>
          <c:showVal val="1"/>
          <c:showCatName val="0"/>
          <c:showSerName val="0"/>
          <c:showPercent val="0"/>
          <c:showBubbleSize val="0"/>
          <c:showLeaderLines val="0"/>
        </c:dLbls>
        <c:gapWidth val="6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72768"/>
      </c:catAx>
      <c:valAx>
        <c:axId val="48672768"/>
        <c:scaling>
          <c:orientation val="minMax"/>
        </c:scaling>
        <c:delete val="0"/>
        <c:axPos val="l"/>
        <c:majorGridlines>
          <c:spPr>
            <a:ln xmlns:a="http://schemas.openxmlformats.org/drawingml/2006/main" w="9525">
              <a:solidFill>
                <a:srgbClr val="F1F2F3"/>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plotArea>
    <c:plotVisOnly val="1"/>
  </c:chart>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verschiedene Spieler</c:v>
          </c:tx>
          <c:spPr>
            <a:solidFill xmlns:a="http://schemas.openxmlformats.org/drawingml/2006/main">
              <a:srgbClr val="3D8DFF"/>
            </a:solidFill>
          </c:spPr>
          <c:cat>
            <c:strRef>
              <c:f>'Chart Data'!$A$2:$A$11</c:f>
              <c:strCache>
                <c:ptCount val="10"/>
                <c:pt idx="0">
                  <c:v>Auf der Gsteig II</c:v>
                </c:pt>
                <c:pt idx="1">
                  <c:v>Lechfeld</c:v>
                </c:pt>
                <c:pt idx="2">
                  <c:v>Hohenpähl</c:v>
                </c:pt>
                <c:pt idx="3">
                  <c:v>Gut Ludwigsberg</c:v>
                </c:pt>
                <c:pt idx="4">
                  <c:v>GolfPark I / A</c:v>
                </c:pt>
                <c:pt idx="5">
                  <c:v>Wiggensbach I</c:v>
                </c:pt>
                <c:pt idx="6">
                  <c:v>Leitershofen</c:v>
                </c:pt>
                <c:pt idx="7">
                  <c:v>Wiggensbach II</c:v>
                </c:pt>
                <c:pt idx="8">
                  <c:v>Auf der Gsteig I</c:v>
                </c:pt>
                <c:pt idx="9">
                  <c:v>Dillingen</c:v>
                </c:pt>
              </c:strCache>
            </c:strRef>
          </c:cat>
          <c:val>
            <c:numRef>
              <c:f>'Chart Data'!$B$2:$B$11</c:f>
              <c:numCache>
                <c:formatCode>General</c:formatCode>
                <c:ptCount val="10"/>
                <c:pt idx="0">
                  <c:v>13</c:v>
                </c:pt>
                <c:pt idx="1">
                  <c:v>14</c:v>
                </c:pt>
                <c:pt idx="2">
                  <c:v>14</c:v>
                </c:pt>
                <c:pt idx="3">
                  <c:v>14</c:v>
                </c:pt>
                <c:pt idx="4">
                  <c:v>14</c:v>
                </c:pt>
                <c:pt idx="5">
                  <c:v>14</c:v>
                </c:pt>
                <c:pt idx="6">
                  <c:v>14</c:v>
                </c:pt>
                <c:pt idx="7">
                  <c:v>15</c:v>
                </c:pt>
                <c:pt idx="8">
                  <c:v>15</c:v>
                </c:pt>
                <c:pt idx="9">
                  <c:v>17</c:v>
                </c:pt>
              </c:numCache>
            </c:numRef>
          </c: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dLblPos val="outEnd"/>
          <c:showLegendKey val="0"/>
          <c:showVal val="1"/>
          <c:showCatName val="0"/>
          <c:showSerName val="0"/>
          <c:showPercent val="0"/>
          <c:showBubbleSize val="0"/>
          <c:showLeaderLines val="0"/>
        </c:dLbls>
        <c:gapWidth val="6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72768"/>
      </c:catAx>
      <c:valAx>
        <c:axId val="48672768"/>
        <c:scaling>
          <c:orientation val="minMax"/>
        </c:scaling>
        <c:delete val="0"/>
        <c:axPos val="b"/>
        <c:majorGridlines>
          <c:spPr>
            <a:ln xmlns:a="http://schemas.openxmlformats.org/drawingml/2006/main" w="9525">
              <a:solidFill>
                <a:srgbClr val="F1F2F3"/>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1AA579B-611C-45A0-87E0-F5BE524BAD35}"/>
              </a:ext>
            </a:extLst>
          </p:cNvPr>
          <p:cNvSpPr>
            <a:spLocks xmlns:a="http://schemas.openxmlformats.org/drawingml/2006/main" noGrp="1"/>
          </p:cNvSpPr>
          <p:nvPr/>
        </p:nvSpPr>
        <p:spPr>
          <a:xfrm xmlns:a="http://schemas.openxmlformats.org/drawingml/2006/main">
            <a:off x="0" y="0"/>
            <a:ext cx="12192000" cy="28575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25541A64-67B4-4806-8E4D-DA0BEA17169F}"/>
              </a:ext>
            </a:extLst>
          </p:cNvPr>
          <p:cNvSpPr>
            <a:spLocks xmlns:a="http://schemas.openxmlformats.org/drawingml/2006/main" noGrp="1"/>
          </p:cNvSpPr>
          <p:nvPr/>
        </p:nvSpPr>
        <p:spPr>
          <a:xfrm xmlns:a="http://schemas.openxmlformats.org/drawingml/2006/main">
            <a:off x="6572250" y="285750"/>
            <a:ext cx="5619750" cy="6305550"/>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3" name="">
            <a:extLst xmlns:a="http://schemas.openxmlformats.org/drawingml/2006/main">
              <a:ext uri="{FF2B5EF4-FFF2-40B4-BE49-F238E27FC236}">
                <a16:creationId xmlns:a16="http://schemas.microsoft.com/office/drawing/2014/main" id="{52F1F588-4BBA-43D3-9C72-9FA5BE8E4EEA}"/>
              </a:ext>
            </a:extLst>
          </p:cNvPr>
          <p:cNvSpPr>
            <a:spLocks xmlns:a="http://schemas.openxmlformats.org/drawingml/2006/main" noGrp="1"/>
          </p:cNvSpPr>
          <p:nvPr/>
        </p:nvSpPr>
        <p:spPr>
          <a:xfrm xmlns:a="http://schemas.openxmlformats.org/drawingml/2006/main">
            <a:off x="0" y="6591300"/>
            <a:ext cx="6572250" cy="2667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4" name="">
            <a:extLst xmlns:a="http://schemas.openxmlformats.org/drawingml/2006/main">
              <a:ext uri="{FF2B5EF4-FFF2-40B4-BE49-F238E27FC236}">
                <a16:creationId xmlns:a16="http://schemas.microsoft.com/office/drawing/2014/main" id="{1AF6E66A-77E4-4F02-B6FD-017D1BCE5074}"/>
              </a:ext>
            </a:extLst>
          </p:cNvPr>
          <p:cNvSpPr>
            <a:spLocks xmlns:a="http://schemas.openxmlformats.org/drawingml/2006/main" noGrp="1"/>
          </p:cNvSpPr>
          <p:nvPr/>
        </p:nvSpPr>
        <p:spPr>
          <a:xfrm xmlns:a="http://schemas.openxmlformats.org/drawingml/2006/main">
            <a:off x="6572250" y="6591300"/>
            <a:ext cx="5619750" cy="2667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5" name="">
            <a:extLst xmlns:a="http://schemas.openxmlformats.org/drawingml/2006/main">
              <a:ext uri="{FF2B5EF4-FFF2-40B4-BE49-F238E27FC236}">
                <a16:creationId xmlns:a16="http://schemas.microsoft.com/office/drawing/2014/main" id="{369A4A4A-63BF-4F00-A2D5-05B4385FA406}"/>
              </a:ext>
            </a:extLst>
          </p:cNvPr>
          <p:cNvSpPr>
            <a:spLocks xmlns:a="http://schemas.openxmlformats.org/drawingml/2006/main" noGrp="1"/>
          </p:cNvSpPr>
          <p:nvPr/>
        </p:nvSpPr>
        <p:spPr>
          <a:xfrm xmlns:a="http://schemas.openxmlformats.org/drawingml/2006/main">
            <a:off x="647700" y="7239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E51B23"/>
                </a:solidFill>
                <a:latin typeface="Arial"/>
                <a:ea typeface="Arial"/>
                <a:cs typeface="Arial"/>
              </a:defRPr>
            </a:pPr>
            <a:r>
              <a:rPr sz="1350" b="1">
                <a:solidFill>
                  <a:srgbClr val="E51B23"/>
                </a:solidFill>
                <a:latin typeface="Arial"/>
                <a:ea typeface="Arial"/>
                <a:cs typeface="Arial"/>
              </a:rPr>
              <a:t>FINALE / ConCUP 2026</a:t>
            </a:r>
          </a:p>
        </p:txBody>
      </p:sp>
      <p:sp>
        <p:nvSpPr>
          <p:cNvPr id="6" name="">
            <a:extLst xmlns:a="http://schemas.openxmlformats.org/drawingml/2006/main">
              <a:ext uri="{FF2B5EF4-FFF2-40B4-BE49-F238E27FC236}">
                <a16:creationId xmlns:a16="http://schemas.microsoft.com/office/drawing/2014/main" id="{FEEC5838-0A40-4364-A6AB-3EDACE98F5B3}"/>
              </a:ext>
            </a:extLst>
          </p:cNvPr>
          <p:cNvSpPr>
            <a:spLocks xmlns:a="http://schemas.openxmlformats.org/drawingml/2006/main" noGrp="1"/>
          </p:cNvSpPr>
          <p:nvPr/>
        </p:nvSpPr>
        <p:spPr>
          <a:xfrm xmlns:a="http://schemas.openxmlformats.org/drawingml/2006/main">
            <a:off x="647700" y="1428750"/>
            <a:ext cx="5334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800" b="1">
                <a:solidFill>
                  <a:srgbClr val="111111"/>
                </a:solidFill>
                <a:latin typeface="Arial"/>
                <a:ea typeface="Arial"/>
                <a:cs typeface="Arial"/>
              </a:defRPr>
            </a:pPr>
            <a:r>
              <a:rPr sz="4800" b="1">
                <a:solidFill>
                  <a:srgbClr val="111111"/>
                </a:solidFill>
                <a:latin typeface="Arial"/>
                <a:ea typeface="Arial"/>
                <a:cs typeface="Arial"/>
              </a:rPr>
              <a:t>Schwabenliga</a:t>
            </a:r>
          </a:p>
        </p:txBody>
      </p:sp>
      <p:sp>
        <p:nvSpPr>
          <p:cNvPr id="7" name="">
            <a:extLst xmlns:a="http://schemas.openxmlformats.org/drawingml/2006/main">
              <a:ext uri="{FF2B5EF4-FFF2-40B4-BE49-F238E27FC236}">
                <a16:creationId xmlns:a16="http://schemas.microsoft.com/office/drawing/2014/main" id="{3D5AF0B1-3C6B-4299-97D1-87A9D97A717F}"/>
              </a:ext>
            </a:extLst>
          </p:cNvPr>
          <p:cNvSpPr>
            <a:spLocks xmlns:a="http://schemas.openxmlformats.org/drawingml/2006/main" noGrp="1"/>
          </p:cNvSpPr>
          <p:nvPr/>
        </p:nvSpPr>
        <p:spPr>
          <a:xfrm xmlns:a="http://schemas.openxmlformats.org/drawingml/2006/main">
            <a:off x="647700" y="2190750"/>
            <a:ext cx="5429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750" b="1">
                <a:solidFill>
                  <a:srgbClr val="3D8DFF"/>
                </a:solidFill>
                <a:latin typeface="Arial"/>
                <a:ea typeface="Arial"/>
                <a:cs typeface="Arial"/>
              </a:defRPr>
            </a:pPr>
            <a:r>
              <a:rPr sz="3750" b="1">
                <a:solidFill>
                  <a:srgbClr val="3D8DFF"/>
                </a:solidFill>
                <a:latin typeface="Arial"/>
                <a:ea typeface="Arial"/>
                <a:cs typeface="Arial"/>
              </a:rPr>
              <a:t>Die Saison in Zahlen</a:t>
            </a:r>
          </a:p>
        </p:txBody>
      </p:sp>
      <p:sp>
        <p:nvSpPr>
          <p:cNvPr id="8" name="">
            <a:extLst xmlns:a="http://schemas.openxmlformats.org/drawingml/2006/main">
              <a:ext uri="{FF2B5EF4-FFF2-40B4-BE49-F238E27FC236}">
                <a16:creationId xmlns:a16="http://schemas.microsoft.com/office/drawing/2014/main" id="{FD5BA70F-9F58-458C-BF39-4940B71A8318}"/>
              </a:ext>
            </a:extLst>
          </p:cNvPr>
          <p:cNvSpPr>
            <a:spLocks xmlns:a="http://schemas.openxmlformats.org/drawingml/2006/main" noGrp="1"/>
          </p:cNvSpPr>
          <p:nvPr/>
        </p:nvSpPr>
        <p:spPr>
          <a:xfrm xmlns:a="http://schemas.openxmlformats.org/drawingml/2006/main">
            <a:off x="685800" y="3476625"/>
            <a:ext cx="5810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00" b="0">
                <a:solidFill>
                  <a:srgbClr val="5E636B"/>
                </a:solidFill>
                <a:latin typeface="Arial"/>
                <a:ea typeface="Arial"/>
                <a:cs typeface="Arial"/>
              </a:defRPr>
            </a:pPr>
            <a:r>
              <a:rPr sz="1800" b="0">
                <a:solidFill>
                  <a:srgbClr val="5E636B"/>
                </a:solidFill>
                <a:latin typeface="Arial"/>
                <a:ea typeface="Arial"/>
                <a:cs typeface="Arial"/>
              </a:rPr>
              <a:t>Rekorde · Überraschungen · Serien · Fun Facts</a:t>
            </a:r>
          </a:p>
        </p:txBody>
      </p:sp>
      <p:sp>
        <p:nvSpPr>
          <p:cNvPr id="9" name="">
            <a:extLst xmlns:a="http://schemas.openxmlformats.org/drawingml/2006/main">
              <a:ext uri="{FF2B5EF4-FFF2-40B4-BE49-F238E27FC236}">
                <a16:creationId xmlns:a16="http://schemas.microsoft.com/office/drawing/2014/main" id="{AFB5FF39-5801-460C-BE8E-5E61F9188A45}"/>
              </a:ext>
            </a:extLst>
          </p:cNvPr>
          <p:cNvSpPr>
            <a:spLocks xmlns:a="http://schemas.openxmlformats.org/drawingml/2006/main" noGrp="1"/>
          </p:cNvSpPr>
          <p:nvPr/>
        </p:nvSpPr>
        <p:spPr>
          <a:xfrm xmlns:a="http://schemas.openxmlformats.org/drawingml/2006/main">
            <a:off x="685800" y="4476750"/>
            <a:ext cx="2095500" cy="628650"/>
          </a:xfrm>
          <a:prstGeom xmlns:a="http://schemas.openxmlformats.org/drawingml/2006/main" prst="roundRect">
            <a:avLst>
              <a:gd name="adj" fmla="val 12121"/>
            </a:avLst>
          </a:prstGeom>
          <a:solidFill xmlns:a="http://schemas.openxmlformats.org/drawingml/2006/main">
            <a:srgbClr val="111111"/>
          </a:solidFill>
          <a:ln xmlns:a="http://schemas.openxmlformats.org/drawingml/2006/main" w="0">
            <a:solidFill>
              <a:srgbClr val="111111"/>
            </a:solidFill>
            <a:prstDash val="solid"/>
          </a:ln>
        </p:spPr>
      </p:sp>
      <p:sp>
        <p:nvSpPr>
          <p:cNvPr id="10" name="">
            <a:extLst xmlns:a="http://schemas.openxmlformats.org/drawingml/2006/main">
              <a:ext uri="{FF2B5EF4-FFF2-40B4-BE49-F238E27FC236}">
                <a16:creationId xmlns:a16="http://schemas.microsoft.com/office/drawing/2014/main" id="{266400E3-CCA4-4A5B-AF76-EDEAA7BD5B03}"/>
              </a:ext>
            </a:extLst>
          </p:cNvPr>
          <p:cNvSpPr>
            <a:spLocks xmlns:a="http://schemas.openxmlformats.org/drawingml/2006/main" noGrp="1"/>
          </p:cNvSpPr>
          <p:nvPr/>
        </p:nvSpPr>
        <p:spPr>
          <a:xfrm xmlns:a="http://schemas.openxmlformats.org/drawingml/2006/main">
            <a:off x="781050" y="4543425"/>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120</a:t>
            </a:r>
          </a:p>
        </p:txBody>
      </p:sp>
      <p:sp>
        <p:nvSpPr>
          <p:cNvPr id="11" name="">
            <a:extLst xmlns:a="http://schemas.openxmlformats.org/drawingml/2006/main">
              <a:ext uri="{FF2B5EF4-FFF2-40B4-BE49-F238E27FC236}">
                <a16:creationId xmlns:a16="http://schemas.microsoft.com/office/drawing/2014/main" id="{1399FB09-22D5-4021-906D-B317D099B430}"/>
              </a:ext>
            </a:extLst>
          </p:cNvPr>
          <p:cNvSpPr>
            <a:spLocks xmlns:a="http://schemas.openxmlformats.org/drawingml/2006/main" noGrp="1"/>
          </p:cNvSpPr>
          <p:nvPr/>
        </p:nvSpPr>
        <p:spPr>
          <a:xfrm xmlns:a="http://schemas.openxmlformats.org/drawingml/2006/main">
            <a:off x="781050" y="480060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MANNSCHAFTSSPIELE</a:t>
            </a:r>
          </a:p>
        </p:txBody>
      </p:sp>
      <p:sp>
        <p:nvSpPr>
          <p:cNvPr id="12" name="">
            <a:extLst xmlns:a="http://schemas.openxmlformats.org/drawingml/2006/main">
              <a:ext uri="{FF2B5EF4-FFF2-40B4-BE49-F238E27FC236}">
                <a16:creationId xmlns:a16="http://schemas.microsoft.com/office/drawing/2014/main" id="{350C6EDB-D516-4F6E-A56C-312DADC8F798}"/>
              </a:ext>
            </a:extLst>
          </p:cNvPr>
          <p:cNvSpPr>
            <a:spLocks xmlns:a="http://schemas.openxmlformats.org/drawingml/2006/main" noGrp="1"/>
          </p:cNvSpPr>
          <p:nvPr/>
        </p:nvSpPr>
        <p:spPr>
          <a:xfrm xmlns:a="http://schemas.openxmlformats.org/drawingml/2006/main">
            <a:off x="2914650" y="4476750"/>
            <a:ext cx="1714500" cy="628650"/>
          </a:xfrm>
          <a:prstGeom xmlns:a="http://schemas.openxmlformats.org/drawingml/2006/main" prst="roundRect">
            <a:avLst>
              <a:gd name="adj" fmla="val 12121"/>
            </a:avLst>
          </a:prstGeom>
          <a:solidFill xmlns:a="http://schemas.openxmlformats.org/drawingml/2006/main">
            <a:srgbClr val="3D8DFF"/>
          </a:solidFill>
          <a:ln xmlns:a="http://schemas.openxmlformats.org/drawingml/2006/main" w="0">
            <a:solidFill>
              <a:srgbClr val="3D8DFF"/>
            </a:solidFill>
            <a:prstDash val="solid"/>
          </a:ln>
        </p:spPr>
      </p:sp>
      <p:sp>
        <p:nvSpPr>
          <p:cNvPr id="13" name="">
            <a:extLst xmlns:a="http://schemas.openxmlformats.org/drawingml/2006/main">
              <a:ext uri="{FF2B5EF4-FFF2-40B4-BE49-F238E27FC236}">
                <a16:creationId xmlns:a16="http://schemas.microsoft.com/office/drawing/2014/main" id="{75914ADE-EB2B-4E10-A1CD-D1A0937AF9EF}"/>
              </a:ext>
            </a:extLst>
          </p:cNvPr>
          <p:cNvSpPr>
            <a:spLocks xmlns:a="http://schemas.openxmlformats.org/drawingml/2006/main" noGrp="1"/>
          </p:cNvSpPr>
          <p:nvPr/>
        </p:nvSpPr>
        <p:spPr>
          <a:xfrm xmlns:a="http://schemas.openxmlformats.org/drawingml/2006/main">
            <a:off x="3009900" y="4543425"/>
            <a:ext cx="1524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714</a:t>
            </a:r>
          </a:p>
        </p:txBody>
      </p:sp>
      <p:sp>
        <p:nvSpPr>
          <p:cNvPr id="14" name="">
            <a:extLst xmlns:a="http://schemas.openxmlformats.org/drawingml/2006/main">
              <a:ext uri="{FF2B5EF4-FFF2-40B4-BE49-F238E27FC236}">
                <a16:creationId xmlns:a16="http://schemas.microsoft.com/office/drawing/2014/main" id="{86198C42-2BA4-493A-8525-BE14EEB93225}"/>
              </a:ext>
            </a:extLst>
          </p:cNvPr>
          <p:cNvSpPr>
            <a:spLocks xmlns:a="http://schemas.openxmlformats.org/drawingml/2006/main" noGrp="1"/>
          </p:cNvSpPr>
          <p:nvPr/>
        </p:nvSpPr>
        <p:spPr>
          <a:xfrm xmlns:a="http://schemas.openxmlformats.org/drawingml/2006/main">
            <a:off x="3009900" y="4800600"/>
            <a:ext cx="1524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GESPIELTE EINZEL</a:t>
            </a:r>
          </a:p>
        </p:txBody>
      </p:sp>
      <p:sp>
        <p:nvSpPr>
          <p:cNvPr id="15" name="">
            <a:extLst xmlns:a="http://schemas.openxmlformats.org/drawingml/2006/main">
              <a:ext uri="{FF2B5EF4-FFF2-40B4-BE49-F238E27FC236}">
                <a16:creationId xmlns:a16="http://schemas.microsoft.com/office/drawing/2014/main" id="{4EBEDECC-3ADD-4E9E-ACD1-EE95EB840A41}"/>
              </a:ext>
            </a:extLst>
          </p:cNvPr>
          <p:cNvSpPr>
            <a:spLocks xmlns:a="http://schemas.openxmlformats.org/drawingml/2006/main" noGrp="1"/>
          </p:cNvSpPr>
          <p:nvPr/>
        </p:nvSpPr>
        <p:spPr>
          <a:xfrm xmlns:a="http://schemas.openxmlformats.org/drawingml/2006/main">
            <a:off x="4762500" y="4476750"/>
            <a:ext cx="1524000" cy="628650"/>
          </a:xfrm>
          <a:prstGeom xmlns:a="http://schemas.openxmlformats.org/drawingml/2006/main" prst="roundRect">
            <a:avLst>
              <a:gd name="adj" fmla="val 12121"/>
            </a:avLst>
          </a:prstGeom>
          <a:solidFill xmlns:a="http://schemas.openxmlformats.org/drawingml/2006/main">
            <a:srgbClr val="E51B23"/>
          </a:solidFill>
          <a:ln xmlns:a="http://schemas.openxmlformats.org/drawingml/2006/main" w="0">
            <a:solidFill>
              <a:srgbClr val="E51B23"/>
            </a:solidFill>
            <a:prstDash val="solid"/>
          </a:ln>
        </p:spPr>
      </p:sp>
      <p:sp>
        <p:nvSpPr>
          <p:cNvPr id="16" name="">
            <a:extLst xmlns:a="http://schemas.openxmlformats.org/drawingml/2006/main">
              <a:ext uri="{FF2B5EF4-FFF2-40B4-BE49-F238E27FC236}">
                <a16:creationId xmlns:a16="http://schemas.microsoft.com/office/drawing/2014/main" id="{F74B77F2-6735-4328-B1E1-CD056D09262B}"/>
              </a:ext>
            </a:extLst>
          </p:cNvPr>
          <p:cNvSpPr>
            <a:spLocks xmlns:a="http://schemas.openxmlformats.org/drawingml/2006/main" noGrp="1"/>
          </p:cNvSpPr>
          <p:nvPr/>
        </p:nvSpPr>
        <p:spPr>
          <a:xfrm xmlns:a="http://schemas.openxmlformats.org/drawingml/2006/main">
            <a:off x="4857750" y="4543425"/>
            <a:ext cx="1333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1.440</a:t>
            </a:r>
          </a:p>
        </p:txBody>
      </p:sp>
      <p:sp>
        <p:nvSpPr>
          <p:cNvPr id="17" name="">
            <a:extLst xmlns:a="http://schemas.openxmlformats.org/drawingml/2006/main">
              <a:ext uri="{FF2B5EF4-FFF2-40B4-BE49-F238E27FC236}">
                <a16:creationId xmlns:a16="http://schemas.microsoft.com/office/drawing/2014/main" id="{638DADA1-6CED-4DD8-9F40-CDB884E31DBE}"/>
              </a:ext>
            </a:extLst>
          </p:cNvPr>
          <p:cNvSpPr>
            <a:spLocks xmlns:a="http://schemas.openxmlformats.org/drawingml/2006/main" noGrp="1"/>
          </p:cNvSpPr>
          <p:nvPr/>
        </p:nvSpPr>
        <p:spPr>
          <a:xfrm xmlns:a="http://schemas.openxmlformats.org/drawingml/2006/main">
            <a:off x="4857750" y="4800600"/>
            <a:ext cx="1333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EINSÄTZE</a:t>
            </a:r>
          </a:p>
        </p:txBody>
      </p:sp>
      <p:sp>
        <p:nvSpPr>
          <p:cNvPr id="18" name="">
            <a:extLst xmlns:a="http://schemas.openxmlformats.org/drawingml/2006/main">
              <a:ext uri="{FF2B5EF4-FFF2-40B4-BE49-F238E27FC236}">
                <a16:creationId xmlns:a16="http://schemas.microsoft.com/office/drawing/2014/main" id="{77EF0494-3AB4-401B-9FC8-C2C8597E4E17}"/>
              </a:ext>
            </a:extLst>
          </p:cNvPr>
          <p:cNvSpPr>
            <a:spLocks xmlns:a="http://schemas.openxmlformats.org/drawingml/2006/main" noGrp="1"/>
          </p:cNvSpPr>
          <p:nvPr/>
        </p:nvSpPr>
        <p:spPr>
          <a:xfrm xmlns:a="http://schemas.openxmlformats.org/drawingml/2006/main">
            <a:off x="685800" y="5524500"/>
            <a:ext cx="4000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E636B"/>
                </a:solidFill>
                <a:latin typeface="Arial"/>
                <a:ea typeface="Arial"/>
                <a:cs typeface="Arial"/>
              </a:defRPr>
            </a:pPr>
            <a:r>
              <a:rPr sz="1500" b="0">
                <a:solidFill>
                  <a:srgbClr val="5E636B"/>
                </a:solidFill>
                <a:latin typeface="Arial"/>
                <a:ea typeface="Arial"/>
                <a:cs typeface="Arial"/>
              </a:rPr>
              <a:t>Datenstand 16. September 2026</a:t>
            </a:r>
          </a:p>
        </p:txBody>
      </p:sp>
      <p:pic>
        <p:nvPicPr>
          <p:cNvPr id="38" name=""/>
          <p:cNvPicPr>
            <a:picLocks xmlns:a="http://schemas.openxmlformats.org/drawingml/2006/main" noChangeAspect="1"/>
          </p:cNvPicPr>
          <p:nvPr/>
        </p:nvPicPr>
        <p:blipFill>
          <a:blip xmlns:r="http://schemas.openxmlformats.org/officeDocument/2006/relationships" xmlns:a="http://schemas.openxmlformats.org/drawingml/2006/main" r:embed="R0f86d155432648d7"/>
          <a:stretch xmlns:a="http://schemas.openxmlformats.org/drawingml/2006/main"/>
        </p:blipFill>
        <p:spPr>
          <a:xfrm xmlns:a="http://schemas.openxmlformats.org/drawingml/2006/main">
            <a:off x="7477125" y="1892330"/>
            <a:ext cx="3810000" cy="2692340"/>
          </a:xfrm>
          <a:prstGeom xmlns:a="http://schemas.openxmlformats.org/drawingml/2006/main" prst="rect">
            <a:avLst/>
          </a:prstGeom>
        </p:spPr>
      </p:pic>
    </p:spTree>
    <p:extLst>
      <p:ext uri="{BB962C8B-B14F-4D97-AF65-F5344CB8AC3E}">
        <p14:creationId xmlns:p14="http://schemas.microsoft.com/office/powerpoint/2010/main" val="51448138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section-accent">
            <a:extLst xmlns:a="http://schemas.openxmlformats.org/drawingml/2006/main">
              <a:ext uri="{FF2B5EF4-FFF2-40B4-BE49-F238E27FC236}">
                <a16:creationId xmlns:a16="http://schemas.microsoft.com/office/drawing/2014/main" id="{AEED7E28-71CC-40C5-B567-674B6C510C07}"/>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4054AA32-3813-4DB1-9652-249773CEFBB0}"/>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LIGAÜBERBLICK</a:t>
            </a:r>
          </a:p>
        </p:txBody>
      </p:sp>
      <p:sp>
        <p:nvSpPr>
          <p:cNvPr id="3" name="">
            <a:extLst xmlns:a="http://schemas.openxmlformats.org/drawingml/2006/main">
              <a:ext uri="{FF2B5EF4-FFF2-40B4-BE49-F238E27FC236}">
                <a16:creationId xmlns:a16="http://schemas.microsoft.com/office/drawing/2014/main" id="{75AC25A4-F018-4A1A-8E3A-37763EC86539}"/>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Wie viel in dieser Saison gespielt wurde</a:t>
            </a:r>
          </a:p>
        </p:txBody>
      </p:sp>
      <p:sp>
        <p:nvSpPr>
          <p:cNvPr id="4" name="">
            <a:extLst xmlns:a="http://schemas.openxmlformats.org/drawingml/2006/main">
              <a:ext uri="{FF2B5EF4-FFF2-40B4-BE49-F238E27FC236}">
                <a16:creationId xmlns:a16="http://schemas.microsoft.com/office/drawing/2014/main" id="{5C498864-55BB-4FB8-B2F4-E70F5350A827}"/>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C5C48EBA-947D-41E9-8BE1-182976986EF8}"/>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7DC68657-86A0-4106-955D-C5A2FA2B18BD}"/>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226F80D4-DCCB-45F4-9C4C-07D7AFB18D9E}"/>
              </a:ext>
            </a:extLst>
          </p:cNvPr>
          <p:cNvSpPr>
            <a:spLocks xmlns:a="http://schemas.openxmlformats.org/drawingml/2006/main" noGrp="1"/>
          </p:cNvSpPr>
          <p:nvPr/>
        </p:nvSpPr>
        <p:spPr>
          <a:xfrm xmlns:a="http://schemas.openxmlformats.org/drawingml/2006/main">
            <a:off x="400050" y="1524000"/>
            <a:ext cx="2667000" cy="2047875"/>
          </a:xfrm>
          <a:prstGeom xmlns:a="http://schemas.openxmlformats.org/drawingml/2006/main" prst="roundRect">
            <a:avLst>
              <a:gd name="adj" fmla="val 3721"/>
            </a:avLst>
          </a:prstGeom>
          <a:solidFill xmlns:a="http://schemas.openxmlformats.org/drawingml/2006/main">
            <a:srgbClr val="F1F2F3"/>
          </a:solidFill>
          <a:ln xmlns:a="http://schemas.openxmlformats.org/drawingml/2006/main" w="0">
            <a:solidFill>
              <a:srgbClr val="F1F2F3"/>
            </a:solidFill>
            <a:prstDash val="solid"/>
          </a:ln>
        </p:spPr>
      </p:sp>
      <p:sp>
        <p:nvSpPr>
          <p:cNvPr id="8" name="">
            <a:extLst xmlns:a="http://schemas.openxmlformats.org/drawingml/2006/main">
              <a:ext uri="{FF2B5EF4-FFF2-40B4-BE49-F238E27FC236}">
                <a16:creationId xmlns:a16="http://schemas.microsoft.com/office/drawing/2014/main" id="{E9C643BF-F8CA-4FAD-A6FA-A511CE264000}"/>
              </a:ext>
            </a:extLst>
          </p:cNvPr>
          <p:cNvSpPr>
            <a:spLocks xmlns:a="http://schemas.openxmlformats.org/drawingml/2006/main" noGrp="1"/>
          </p:cNvSpPr>
          <p:nvPr/>
        </p:nvSpPr>
        <p:spPr>
          <a:xfrm xmlns:a="http://schemas.openxmlformats.org/drawingml/2006/main">
            <a:off x="400050" y="1524000"/>
            <a:ext cx="95250" cy="2047875"/>
          </a:xfrm>
          <a:prstGeom xmlns:a="http://schemas.openxmlformats.org/drawingml/2006/main" prst="roundRect">
            <a:avLst>
              <a:gd name="adj" fmla="val 50000"/>
            </a:avLst>
          </a:prstGeom>
          <a:solidFill xmlns:a="http://schemas.openxmlformats.org/drawingml/2006/main">
            <a:srgbClr val="FFC400"/>
          </a:solidFill>
          <a:ln xmlns:a="http://schemas.openxmlformats.org/drawingml/2006/main" w="0">
            <a:solidFill>
              <a:srgbClr val="FFC400"/>
            </a:solidFill>
            <a:prstDash val="solid"/>
          </a:ln>
        </p:spPr>
      </p:sp>
      <p:sp>
        <p:nvSpPr>
          <p:cNvPr id="9" name="">
            <a:extLst xmlns:a="http://schemas.openxmlformats.org/drawingml/2006/main">
              <a:ext uri="{FF2B5EF4-FFF2-40B4-BE49-F238E27FC236}">
                <a16:creationId xmlns:a16="http://schemas.microsoft.com/office/drawing/2014/main" id="{B45BE5B7-AA73-4FE8-8B0A-DC876797DA5B}"/>
              </a:ext>
            </a:extLst>
          </p:cNvPr>
          <p:cNvSpPr>
            <a:spLocks xmlns:a="http://schemas.openxmlformats.org/drawingml/2006/main" noGrp="1"/>
          </p:cNvSpPr>
          <p:nvPr/>
        </p:nvSpPr>
        <p:spPr>
          <a:xfrm xmlns:a="http://schemas.openxmlformats.org/drawingml/2006/main">
            <a:off x="685800" y="1733550"/>
            <a:ext cx="2209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350" b="1">
                <a:solidFill>
                  <a:srgbClr val="111111"/>
                </a:solidFill>
                <a:latin typeface="Arial"/>
                <a:ea typeface="Arial"/>
                <a:cs typeface="Arial"/>
              </a:defRPr>
            </a:pPr>
            <a:r>
              <a:rPr sz="4350" b="1">
                <a:solidFill>
                  <a:srgbClr val="111111"/>
                </a:solidFill>
                <a:latin typeface="Arial"/>
                <a:ea typeface="Arial"/>
                <a:cs typeface="Arial"/>
              </a:rPr>
              <a:t>120</a:t>
            </a:r>
          </a:p>
        </p:txBody>
      </p:sp>
      <p:sp>
        <p:nvSpPr>
          <p:cNvPr id="10" name="">
            <a:extLst xmlns:a="http://schemas.openxmlformats.org/drawingml/2006/main">
              <a:ext uri="{FF2B5EF4-FFF2-40B4-BE49-F238E27FC236}">
                <a16:creationId xmlns:a16="http://schemas.microsoft.com/office/drawing/2014/main" id="{104294BB-8EAA-4207-AF2E-CC1F518B7C66}"/>
              </a:ext>
            </a:extLst>
          </p:cNvPr>
          <p:cNvSpPr>
            <a:spLocks xmlns:a="http://schemas.openxmlformats.org/drawingml/2006/main" noGrp="1"/>
          </p:cNvSpPr>
          <p:nvPr/>
        </p:nvSpPr>
        <p:spPr>
          <a:xfrm xmlns:a="http://schemas.openxmlformats.org/drawingml/2006/main">
            <a:off x="685800" y="2505075"/>
            <a:ext cx="2209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Teambegegnungen</a:t>
            </a:r>
          </a:p>
        </p:txBody>
      </p:sp>
      <p:sp>
        <p:nvSpPr>
          <p:cNvPr id="11" name="">
            <a:extLst xmlns:a="http://schemas.openxmlformats.org/drawingml/2006/main">
              <a:ext uri="{FF2B5EF4-FFF2-40B4-BE49-F238E27FC236}">
                <a16:creationId xmlns:a16="http://schemas.microsoft.com/office/drawing/2014/main" id="{C8BB43AD-5270-4090-889D-38B75B403452}"/>
              </a:ext>
            </a:extLst>
          </p:cNvPr>
          <p:cNvSpPr>
            <a:spLocks xmlns:a="http://schemas.openxmlformats.org/drawingml/2006/main" noGrp="1"/>
          </p:cNvSpPr>
          <p:nvPr/>
        </p:nvSpPr>
        <p:spPr>
          <a:xfrm xmlns:a="http://schemas.openxmlformats.org/drawingml/2006/main">
            <a:off x="685800" y="2952750"/>
            <a:ext cx="220980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E636B"/>
                </a:solidFill>
                <a:latin typeface="Arial"/>
                <a:ea typeface="Arial"/>
                <a:cs typeface="Arial"/>
              </a:defRPr>
            </a:pPr>
            <a:r>
              <a:rPr sz="1350" b="0">
                <a:solidFill>
                  <a:srgbClr val="5E636B"/>
                </a:solidFill>
                <a:latin typeface="Arial"/>
                <a:ea typeface="Arial"/>
                <a:cs typeface="Arial"/>
              </a:rPr>
              <a:t>119 gespielt · 1 kampflos.</a:t>
            </a:r>
          </a:p>
        </p:txBody>
      </p:sp>
      <p:sp>
        <p:nvSpPr>
          <p:cNvPr id="12" name="">
            <a:extLst xmlns:a="http://schemas.openxmlformats.org/drawingml/2006/main">
              <a:ext uri="{FF2B5EF4-FFF2-40B4-BE49-F238E27FC236}">
                <a16:creationId xmlns:a16="http://schemas.microsoft.com/office/drawing/2014/main" id="{19916FDF-650F-4AB0-8F70-C74C4A65D521}"/>
              </a:ext>
            </a:extLst>
          </p:cNvPr>
          <p:cNvSpPr>
            <a:spLocks xmlns:a="http://schemas.openxmlformats.org/drawingml/2006/main" noGrp="1"/>
          </p:cNvSpPr>
          <p:nvPr/>
        </p:nvSpPr>
        <p:spPr>
          <a:xfrm xmlns:a="http://schemas.openxmlformats.org/drawingml/2006/main">
            <a:off x="3190875" y="1524000"/>
            <a:ext cx="2667000" cy="2047875"/>
          </a:xfrm>
          <a:prstGeom xmlns:a="http://schemas.openxmlformats.org/drawingml/2006/main" prst="roundRect">
            <a:avLst>
              <a:gd name="adj" fmla="val 3721"/>
            </a:avLst>
          </a:prstGeom>
          <a:solidFill xmlns:a="http://schemas.openxmlformats.org/drawingml/2006/main">
            <a:srgbClr val="F1F2F3"/>
          </a:solidFill>
          <a:ln xmlns:a="http://schemas.openxmlformats.org/drawingml/2006/main" w="0">
            <a:solidFill>
              <a:srgbClr val="F1F2F3"/>
            </a:solidFill>
            <a:prstDash val="solid"/>
          </a:ln>
        </p:spPr>
      </p:sp>
      <p:sp>
        <p:nvSpPr>
          <p:cNvPr id="13" name="">
            <a:extLst xmlns:a="http://schemas.openxmlformats.org/drawingml/2006/main">
              <a:ext uri="{FF2B5EF4-FFF2-40B4-BE49-F238E27FC236}">
                <a16:creationId xmlns:a16="http://schemas.microsoft.com/office/drawing/2014/main" id="{D96088BD-C9C7-458F-865B-5B467BF65DBB}"/>
              </a:ext>
            </a:extLst>
          </p:cNvPr>
          <p:cNvSpPr>
            <a:spLocks xmlns:a="http://schemas.openxmlformats.org/drawingml/2006/main" noGrp="1"/>
          </p:cNvSpPr>
          <p:nvPr/>
        </p:nvSpPr>
        <p:spPr>
          <a:xfrm xmlns:a="http://schemas.openxmlformats.org/drawingml/2006/main">
            <a:off x="3190875" y="1524000"/>
            <a:ext cx="95250" cy="2047875"/>
          </a:xfrm>
          <a:prstGeom xmlns:a="http://schemas.openxmlformats.org/drawingml/2006/main" prst="roundRect">
            <a:avLst>
              <a:gd name="adj" fmla="val 50000"/>
            </a:avLst>
          </a:prstGeom>
          <a:solidFill xmlns:a="http://schemas.openxmlformats.org/drawingml/2006/main">
            <a:srgbClr val="3D8DFF"/>
          </a:solidFill>
          <a:ln xmlns:a="http://schemas.openxmlformats.org/drawingml/2006/main" w="0">
            <a:solidFill>
              <a:srgbClr val="3D8DFF"/>
            </a:solidFill>
            <a:prstDash val="solid"/>
          </a:ln>
        </p:spPr>
      </p:sp>
      <p:sp>
        <p:nvSpPr>
          <p:cNvPr id="14" name="">
            <a:extLst xmlns:a="http://schemas.openxmlformats.org/drawingml/2006/main">
              <a:ext uri="{FF2B5EF4-FFF2-40B4-BE49-F238E27FC236}">
                <a16:creationId xmlns:a16="http://schemas.microsoft.com/office/drawing/2014/main" id="{ECBC8725-DBD4-4B71-8645-E74E50B311A1}"/>
              </a:ext>
            </a:extLst>
          </p:cNvPr>
          <p:cNvSpPr>
            <a:spLocks xmlns:a="http://schemas.openxmlformats.org/drawingml/2006/main" noGrp="1"/>
          </p:cNvSpPr>
          <p:nvPr/>
        </p:nvSpPr>
        <p:spPr>
          <a:xfrm xmlns:a="http://schemas.openxmlformats.org/drawingml/2006/main">
            <a:off x="3476625" y="1733550"/>
            <a:ext cx="2209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350" b="1">
                <a:solidFill>
                  <a:srgbClr val="111111"/>
                </a:solidFill>
                <a:latin typeface="Arial"/>
                <a:ea typeface="Arial"/>
                <a:cs typeface="Arial"/>
              </a:defRPr>
            </a:pPr>
            <a:r>
              <a:rPr sz="4350" b="1">
                <a:solidFill>
                  <a:srgbClr val="111111"/>
                </a:solidFill>
                <a:latin typeface="Arial"/>
                <a:ea typeface="Arial"/>
                <a:cs typeface="Arial"/>
              </a:rPr>
              <a:t>714</a:t>
            </a:r>
          </a:p>
        </p:txBody>
      </p:sp>
      <p:sp>
        <p:nvSpPr>
          <p:cNvPr id="15" name="">
            <a:extLst xmlns:a="http://schemas.openxmlformats.org/drawingml/2006/main">
              <a:ext uri="{FF2B5EF4-FFF2-40B4-BE49-F238E27FC236}">
                <a16:creationId xmlns:a16="http://schemas.microsoft.com/office/drawing/2014/main" id="{B8BCD59E-FE63-44A5-8649-12907F1B237B}"/>
              </a:ext>
            </a:extLst>
          </p:cNvPr>
          <p:cNvSpPr>
            <a:spLocks xmlns:a="http://schemas.openxmlformats.org/drawingml/2006/main" noGrp="1"/>
          </p:cNvSpPr>
          <p:nvPr/>
        </p:nvSpPr>
        <p:spPr>
          <a:xfrm xmlns:a="http://schemas.openxmlformats.org/drawingml/2006/main">
            <a:off x="3476625" y="2505075"/>
            <a:ext cx="2209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gespielte Einzel</a:t>
            </a:r>
          </a:p>
        </p:txBody>
      </p:sp>
      <p:sp>
        <p:nvSpPr>
          <p:cNvPr id="16" name="">
            <a:extLst xmlns:a="http://schemas.openxmlformats.org/drawingml/2006/main">
              <a:ext uri="{FF2B5EF4-FFF2-40B4-BE49-F238E27FC236}">
                <a16:creationId xmlns:a16="http://schemas.microsoft.com/office/drawing/2014/main" id="{E9285490-A5DC-451D-8669-EC979CE8EC6E}"/>
              </a:ext>
            </a:extLst>
          </p:cNvPr>
          <p:cNvSpPr>
            <a:spLocks xmlns:a="http://schemas.openxmlformats.org/drawingml/2006/main" noGrp="1"/>
          </p:cNvSpPr>
          <p:nvPr/>
        </p:nvSpPr>
        <p:spPr>
          <a:xfrm xmlns:a="http://schemas.openxmlformats.org/drawingml/2006/main">
            <a:off x="3476625" y="2952750"/>
            <a:ext cx="220980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E636B"/>
                </a:solidFill>
                <a:latin typeface="Arial"/>
                <a:ea typeface="Arial"/>
                <a:cs typeface="Arial"/>
              </a:defRPr>
            </a:pPr>
            <a:r>
              <a:rPr sz="1350" b="0">
                <a:solidFill>
                  <a:srgbClr val="5E636B"/>
                </a:solidFill>
                <a:latin typeface="Arial"/>
                <a:ea typeface="Arial"/>
                <a:cs typeface="Arial"/>
              </a:rPr>
              <a:t>Nur sportlich ausgetragene Matches.</a:t>
            </a:r>
          </a:p>
        </p:txBody>
      </p:sp>
      <p:sp>
        <p:nvSpPr>
          <p:cNvPr id="17" name="">
            <a:extLst xmlns:a="http://schemas.openxmlformats.org/drawingml/2006/main">
              <a:ext uri="{FF2B5EF4-FFF2-40B4-BE49-F238E27FC236}">
                <a16:creationId xmlns:a16="http://schemas.microsoft.com/office/drawing/2014/main" id="{580F06F9-EFD9-4B7A-9BF7-97AA00ADB09A}"/>
              </a:ext>
            </a:extLst>
          </p:cNvPr>
          <p:cNvSpPr>
            <a:spLocks xmlns:a="http://schemas.openxmlformats.org/drawingml/2006/main" noGrp="1"/>
          </p:cNvSpPr>
          <p:nvPr/>
        </p:nvSpPr>
        <p:spPr>
          <a:xfrm xmlns:a="http://schemas.openxmlformats.org/drawingml/2006/main">
            <a:off x="5981700" y="1524000"/>
            <a:ext cx="2667000" cy="2047875"/>
          </a:xfrm>
          <a:prstGeom xmlns:a="http://schemas.openxmlformats.org/drawingml/2006/main" prst="roundRect">
            <a:avLst>
              <a:gd name="adj" fmla="val 3721"/>
            </a:avLst>
          </a:prstGeom>
          <a:solidFill xmlns:a="http://schemas.openxmlformats.org/drawingml/2006/main">
            <a:srgbClr val="F1F2F3"/>
          </a:solidFill>
          <a:ln xmlns:a="http://schemas.openxmlformats.org/drawingml/2006/main" w="0">
            <a:solidFill>
              <a:srgbClr val="F1F2F3"/>
            </a:solidFill>
            <a:prstDash val="solid"/>
          </a:ln>
        </p:spPr>
      </p:sp>
      <p:sp>
        <p:nvSpPr>
          <p:cNvPr id="18" name="">
            <a:extLst xmlns:a="http://schemas.openxmlformats.org/drawingml/2006/main">
              <a:ext uri="{FF2B5EF4-FFF2-40B4-BE49-F238E27FC236}">
                <a16:creationId xmlns:a16="http://schemas.microsoft.com/office/drawing/2014/main" id="{65DF593F-2A6D-4535-86FA-4CD48C29A649}"/>
              </a:ext>
            </a:extLst>
          </p:cNvPr>
          <p:cNvSpPr>
            <a:spLocks xmlns:a="http://schemas.openxmlformats.org/drawingml/2006/main" noGrp="1"/>
          </p:cNvSpPr>
          <p:nvPr/>
        </p:nvSpPr>
        <p:spPr>
          <a:xfrm xmlns:a="http://schemas.openxmlformats.org/drawingml/2006/main">
            <a:off x="5981700" y="1524000"/>
            <a:ext cx="95250" cy="2047875"/>
          </a:xfrm>
          <a:prstGeom xmlns:a="http://schemas.openxmlformats.org/drawingml/2006/main" prst="roundRect">
            <a:avLst>
              <a:gd name="adj" fmla="val 50000"/>
            </a:avLst>
          </a:prstGeom>
          <a:solidFill xmlns:a="http://schemas.openxmlformats.org/drawingml/2006/main">
            <a:srgbClr val="E51B23"/>
          </a:solidFill>
          <a:ln xmlns:a="http://schemas.openxmlformats.org/drawingml/2006/main" w="0">
            <a:solidFill>
              <a:srgbClr val="E51B23"/>
            </a:solidFill>
            <a:prstDash val="solid"/>
          </a:ln>
        </p:spPr>
      </p:sp>
      <p:sp>
        <p:nvSpPr>
          <p:cNvPr id="19" name="">
            <a:extLst xmlns:a="http://schemas.openxmlformats.org/drawingml/2006/main">
              <a:ext uri="{FF2B5EF4-FFF2-40B4-BE49-F238E27FC236}">
                <a16:creationId xmlns:a16="http://schemas.microsoft.com/office/drawing/2014/main" id="{A984D113-DB4C-4E18-8193-7EAF130BBF95}"/>
              </a:ext>
            </a:extLst>
          </p:cNvPr>
          <p:cNvSpPr>
            <a:spLocks xmlns:a="http://schemas.openxmlformats.org/drawingml/2006/main" noGrp="1"/>
          </p:cNvSpPr>
          <p:nvPr/>
        </p:nvSpPr>
        <p:spPr>
          <a:xfrm xmlns:a="http://schemas.openxmlformats.org/drawingml/2006/main">
            <a:off x="6267450" y="1733550"/>
            <a:ext cx="2209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350" b="1">
                <a:solidFill>
                  <a:srgbClr val="111111"/>
                </a:solidFill>
                <a:latin typeface="Arial"/>
                <a:ea typeface="Arial"/>
                <a:cs typeface="Arial"/>
              </a:defRPr>
            </a:pPr>
            <a:r>
              <a:rPr sz="4350" b="1">
                <a:solidFill>
                  <a:srgbClr val="111111"/>
                </a:solidFill>
                <a:latin typeface="Arial"/>
                <a:ea typeface="Arial"/>
                <a:cs typeface="Arial"/>
              </a:rPr>
              <a:t>1.440</a:t>
            </a:r>
          </a:p>
        </p:txBody>
      </p:sp>
      <p:sp>
        <p:nvSpPr>
          <p:cNvPr id="20" name="">
            <a:extLst xmlns:a="http://schemas.openxmlformats.org/drawingml/2006/main">
              <a:ext uri="{FF2B5EF4-FFF2-40B4-BE49-F238E27FC236}">
                <a16:creationId xmlns:a16="http://schemas.microsoft.com/office/drawing/2014/main" id="{B2282F3E-A4DC-470F-853F-31AC2681D185}"/>
              </a:ext>
            </a:extLst>
          </p:cNvPr>
          <p:cNvSpPr>
            <a:spLocks xmlns:a="http://schemas.openxmlformats.org/drawingml/2006/main" noGrp="1"/>
          </p:cNvSpPr>
          <p:nvPr/>
        </p:nvSpPr>
        <p:spPr>
          <a:xfrm xmlns:a="http://schemas.openxmlformats.org/drawingml/2006/main">
            <a:off x="6267450" y="2505075"/>
            <a:ext cx="2209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offizielle Einsätze</a:t>
            </a:r>
          </a:p>
        </p:txBody>
      </p:sp>
      <p:sp>
        <p:nvSpPr>
          <p:cNvPr id="21" name="">
            <a:extLst xmlns:a="http://schemas.openxmlformats.org/drawingml/2006/main">
              <a:ext uri="{FF2B5EF4-FFF2-40B4-BE49-F238E27FC236}">
                <a16:creationId xmlns:a16="http://schemas.microsoft.com/office/drawing/2014/main" id="{F3B6BC50-E191-4584-BE03-30538BAA6762}"/>
              </a:ext>
            </a:extLst>
          </p:cNvPr>
          <p:cNvSpPr>
            <a:spLocks xmlns:a="http://schemas.openxmlformats.org/drawingml/2006/main" noGrp="1"/>
          </p:cNvSpPr>
          <p:nvPr/>
        </p:nvSpPr>
        <p:spPr>
          <a:xfrm xmlns:a="http://schemas.openxmlformats.org/drawingml/2006/main">
            <a:off x="6267450" y="2952750"/>
            <a:ext cx="220980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E636B"/>
                </a:solidFill>
                <a:latin typeface="Arial"/>
                <a:ea typeface="Arial"/>
                <a:cs typeface="Arial"/>
              </a:defRPr>
            </a:pPr>
            <a:r>
              <a:rPr sz="1350" b="0">
                <a:solidFill>
                  <a:srgbClr val="5E636B"/>
                </a:solidFill>
                <a:latin typeface="Arial"/>
                <a:ea typeface="Arial"/>
                <a:cs typeface="Arial"/>
              </a:rPr>
              <a:t>12 davon ohne Einzelwertung.</a:t>
            </a:r>
          </a:p>
        </p:txBody>
      </p:sp>
      <p:sp>
        <p:nvSpPr>
          <p:cNvPr id="22" name="">
            <a:extLst xmlns:a="http://schemas.openxmlformats.org/drawingml/2006/main">
              <a:ext uri="{FF2B5EF4-FFF2-40B4-BE49-F238E27FC236}">
                <a16:creationId xmlns:a16="http://schemas.microsoft.com/office/drawing/2014/main" id="{8D30C9AF-6AC3-4822-AB46-E24E1CD82EFD}"/>
              </a:ext>
            </a:extLst>
          </p:cNvPr>
          <p:cNvSpPr>
            <a:spLocks xmlns:a="http://schemas.openxmlformats.org/drawingml/2006/main" noGrp="1"/>
          </p:cNvSpPr>
          <p:nvPr/>
        </p:nvSpPr>
        <p:spPr>
          <a:xfrm xmlns:a="http://schemas.openxmlformats.org/drawingml/2006/main">
            <a:off x="8763000" y="1524000"/>
            <a:ext cx="2667000" cy="2047875"/>
          </a:xfrm>
          <a:prstGeom xmlns:a="http://schemas.openxmlformats.org/drawingml/2006/main" prst="roundRect">
            <a:avLst>
              <a:gd name="adj" fmla="val 3721"/>
            </a:avLst>
          </a:prstGeom>
          <a:solidFill xmlns:a="http://schemas.openxmlformats.org/drawingml/2006/main">
            <a:srgbClr val="F1F2F3"/>
          </a:solidFill>
          <a:ln xmlns:a="http://schemas.openxmlformats.org/drawingml/2006/main" w="0">
            <a:solidFill>
              <a:srgbClr val="F1F2F3"/>
            </a:solidFill>
            <a:prstDash val="solid"/>
          </a:ln>
        </p:spPr>
      </p:sp>
      <p:sp>
        <p:nvSpPr>
          <p:cNvPr id="23" name="">
            <a:extLst xmlns:a="http://schemas.openxmlformats.org/drawingml/2006/main">
              <a:ext uri="{FF2B5EF4-FFF2-40B4-BE49-F238E27FC236}">
                <a16:creationId xmlns:a16="http://schemas.microsoft.com/office/drawing/2014/main" id="{4323B05F-DE76-4427-9396-6A9F2B38CF6D}"/>
              </a:ext>
            </a:extLst>
          </p:cNvPr>
          <p:cNvSpPr>
            <a:spLocks xmlns:a="http://schemas.openxmlformats.org/drawingml/2006/main" noGrp="1"/>
          </p:cNvSpPr>
          <p:nvPr/>
        </p:nvSpPr>
        <p:spPr>
          <a:xfrm xmlns:a="http://schemas.openxmlformats.org/drawingml/2006/main">
            <a:off x="8763000" y="1524000"/>
            <a:ext cx="95250" cy="2047875"/>
          </a:xfrm>
          <a:prstGeom xmlns:a="http://schemas.openxmlformats.org/drawingml/2006/main" prst="roundRect">
            <a:avLst>
              <a:gd name="adj" fmla="val 50000"/>
            </a:avLst>
          </a:prstGeom>
          <a:solidFill xmlns:a="http://schemas.openxmlformats.org/drawingml/2006/main">
            <a:srgbClr val="2E8B57"/>
          </a:solidFill>
          <a:ln xmlns:a="http://schemas.openxmlformats.org/drawingml/2006/main" w="0">
            <a:solidFill>
              <a:srgbClr val="2E8B57"/>
            </a:solidFill>
            <a:prstDash val="solid"/>
          </a:ln>
        </p:spPr>
      </p:sp>
      <p:sp>
        <p:nvSpPr>
          <p:cNvPr id="24" name="">
            <a:extLst xmlns:a="http://schemas.openxmlformats.org/drawingml/2006/main">
              <a:ext uri="{FF2B5EF4-FFF2-40B4-BE49-F238E27FC236}">
                <a16:creationId xmlns:a16="http://schemas.microsoft.com/office/drawing/2014/main" id="{B2FCD0DF-E5B8-43EC-BE9F-184A72F9D789}"/>
              </a:ext>
            </a:extLst>
          </p:cNvPr>
          <p:cNvSpPr>
            <a:spLocks xmlns:a="http://schemas.openxmlformats.org/drawingml/2006/main" noGrp="1"/>
          </p:cNvSpPr>
          <p:nvPr/>
        </p:nvSpPr>
        <p:spPr>
          <a:xfrm xmlns:a="http://schemas.openxmlformats.org/drawingml/2006/main">
            <a:off x="9048750" y="1733550"/>
            <a:ext cx="22098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350" b="1">
                <a:solidFill>
                  <a:srgbClr val="111111"/>
                </a:solidFill>
                <a:latin typeface="Arial"/>
                <a:ea typeface="Arial"/>
                <a:cs typeface="Arial"/>
              </a:defRPr>
            </a:pPr>
            <a:r>
              <a:rPr sz="4350" b="1">
                <a:solidFill>
                  <a:srgbClr val="111111"/>
                </a:solidFill>
                <a:latin typeface="Arial"/>
                <a:ea typeface="Arial"/>
                <a:cs typeface="Arial"/>
              </a:rPr>
              <a:t>357</a:t>
            </a:r>
          </a:p>
        </p:txBody>
      </p:sp>
      <p:sp>
        <p:nvSpPr>
          <p:cNvPr id="25" name="">
            <a:extLst xmlns:a="http://schemas.openxmlformats.org/drawingml/2006/main">
              <a:ext uri="{FF2B5EF4-FFF2-40B4-BE49-F238E27FC236}">
                <a16:creationId xmlns:a16="http://schemas.microsoft.com/office/drawing/2014/main" id="{C86BA10C-B3C6-44AD-9535-1099DC10E89B}"/>
              </a:ext>
            </a:extLst>
          </p:cNvPr>
          <p:cNvSpPr>
            <a:spLocks xmlns:a="http://schemas.openxmlformats.org/drawingml/2006/main" noGrp="1"/>
          </p:cNvSpPr>
          <p:nvPr/>
        </p:nvSpPr>
        <p:spPr>
          <a:xfrm xmlns:a="http://schemas.openxmlformats.org/drawingml/2006/main">
            <a:off x="9048750" y="2505075"/>
            <a:ext cx="2209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Aktive im Einzel</a:t>
            </a:r>
          </a:p>
        </p:txBody>
      </p:sp>
      <p:sp>
        <p:nvSpPr>
          <p:cNvPr id="26" name="">
            <a:extLst xmlns:a="http://schemas.openxmlformats.org/drawingml/2006/main">
              <a:ext uri="{FF2B5EF4-FFF2-40B4-BE49-F238E27FC236}">
                <a16:creationId xmlns:a16="http://schemas.microsoft.com/office/drawing/2014/main" id="{EB4E0A1B-566F-4A09-BE86-C51E2026ABC1}"/>
              </a:ext>
            </a:extLst>
          </p:cNvPr>
          <p:cNvSpPr>
            <a:spLocks xmlns:a="http://schemas.openxmlformats.org/drawingml/2006/main" noGrp="1"/>
          </p:cNvSpPr>
          <p:nvPr/>
        </p:nvSpPr>
        <p:spPr>
          <a:xfrm xmlns:a="http://schemas.openxmlformats.org/drawingml/2006/main">
            <a:off x="9048750" y="2952750"/>
            <a:ext cx="220980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E636B"/>
                </a:solidFill>
                <a:latin typeface="Arial"/>
                <a:ea typeface="Arial"/>
                <a:cs typeface="Arial"/>
              </a:defRPr>
            </a:pPr>
            <a:r>
              <a:rPr sz="1350" b="0">
                <a:solidFill>
                  <a:srgbClr val="5E636B"/>
                </a:solidFill>
                <a:latin typeface="Arial"/>
                <a:ea typeface="Arial"/>
                <a:cs typeface="Arial"/>
              </a:rPr>
              <a:t>76,1 % des Kaders · darunter 11 Spielerinnen.</a:t>
            </a:r>
          </a:p>
        </p:txBody>
      </p:sp>
      <p:sp>
        <p:nvSpPr>
          <p:cNvPr id="27" name="">
            <a:extLst xmlns:a="http://schemas.openxmlformats.org/drawingml/2006/main">
              <a:ext uri="{FF2B5EF4-FFF2-40B4-BE49-F238E27FC236}">
                <a16:creationId xmlns:a16="http://schemas.microsoft.com/office/drawing/2014/main" id="{283ECE0E-4C16-42C4-ACD8-235AE6D44635}"/>
              </a:ext>
            </a:extLst>
          </p:cNvPr>
          <p:cNvSpPr>
            <a:spLocks xmlns:a="http://schemas.openxmlformats.org/drawingml/2006/main" noGrp="1"/>
          </p:cNvSpPr>
          <p:nvPr/>
        </p:nvSpPr>
        <p:spPr>
          <a:xfrm xmlns:a="http://schemas.openxmlformats.org/drawingml/2006/main">
            <a:off x="400050" y="4143375"/>
            <a:ext cx="1138237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00" b="1">
                <a:solidFill>
                  <a:srgbClr val="111111"/>
                </a:solidFill>
                <a:latin typeface="Arial"/>
                <a:ea typeface="Arial"/>
                <a:cs typeface="Arial"/>
              </a:defRPr>
            </a:pPr>
            <a:r>
              <a:rPr sz="1800" b="1">
                <a:solidFill>
                  <a:srgbClr val="111111"/>
                </a:solidFill>
                <a:latin typeface="Arial"/>
                <a:ea typeface="Arial"/>
                <a:cs typeface="Arial"/>
              </a:rPr>
              <a:t>90 Vorrunde + 16 Achtelfinale + 8 Viertelfinale + 2 Halbfinal-Hinspiele = 120 Mannschaftsbegegnungen</a:t>
            </a:r>
          </a:p>
        </p:txBody>
      </p:sp>
      <p:sp>
        <p:nvSpPr>
          <p:cNvPr id="28" name="">
            <a:extLst xmlns:a="http://schemas.openxmlformats.org/drawingml/2006/main">
              <a:ext uri="{FF2B5EF4-FFF2-40B4-BE49-F238E27FC236}">
                <a16:creationId xmlns:a16="http://schemas.microsoft.com/office/drawing/2014/main" id="{8CDF0106-42EE-4447-96D0-61549BD8B321}"/>
              </a:ext>
            </a:extLst>
          </p:cNvPr>
          <p:cNvSpPr>
            <a:spLocks xmlns:a="http://schemas.openxmlformats.org/drawingml/2006/main" noGrp="1"/>
          </p:cNvSpPr>
          <p:nvPr/>
        </p:nvSpPr>
        <p:spPr>
          <a:xfrm xmlns:a="http://schemas.openxmlformats.org/drawingml/2006/main">
            <a:off x="400050" y="4714875"/>
            <a:ext cx="1138237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650" b="1">
                <a:solidFill>
                  <a:srgbClr val="3D8DFF"/>
                </a:solidFill>
                <a:latin typeface="Arial"/>
                <a:ea typeface="Arial"/>
                <a:cs typeface="Arial"/>
              </a:defRPr>
            </a:pPr>
            <a:r>
              <a:rPr sz="1650" b="1">
                <a:solidFill>
                  <a:srgbClr val="3D8DFF"/>
                </a:solidFill>
                <a:latin typeface="Arial"/>
                <a:ea typeface="Arial"/>
                <a:cs typeface="Arial"/>
              </a:rPr>
              <a:t>Alle Gesamtstatistiken enthalten Frauen und Männer. Kampflose Aufstellungen bleiben ohne Einzelwertung.</a:t>
            </a:r>
          </a:p>
        </p:txBody>
      </p:sp>
    </p:spTree>
    <p:extLst>
      <p:ext uri="{BB962C8B-B14F-4D97-AF65-F5344CB8AC3E}">
        <p14:creationId xmlns:p14="http://schemas.microsoft.com/office/powerpoint/2010/main" val="37139672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5" name="section-accent">
            <a:extLst xmlns:a="http://schemas.openxmlformats.org/drawingml/2006/main">
              <a:ext uri="{FF2B5EF4-FFF2-40B4-BE49-F238E27FC236}">
                <a16:creationId xmlns:a16="http://schemas.microsoft.com/office/drawing/2014/main" id="{505EF8E1-7445-424E-A477-170FD45EA42F}"/>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A731453B-B438-4BD6-9B9B-59BCF4200051}"/>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TRANSPARENZ</a:t>
            </a:r>
          </a:p>
        </p:txBody>
      </p:sp>
      <p:sp>
        <p:nvSpPr>
          <p:cNvPr id="3" name="">
            <a:extLst xmlns:a="http://schemas.openxmlformats.org/drawingml/2006/main">
              <a:ext uri="{FF2B5EF4-FFF2-40B4-BE49-F238E27FC236}">
                <a16:creationId xmlns:a16="http://schemas.microsoft.com/office/drawing/2014/main" id="{194600F1-4066-4E90-9AB8-4EDB00F88C75}"/>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So lesen wir die Zahlen</a:t>
            </a:r>
          </a:p>
        </p:txBody>
      </p:sp>
      <p:sp>
        <p:nvSpPr>
          <p:cNvPr id="4" name="">
            <a:extLst xmlns:a="http://schemas.openxmlformats.org/drawingml/2006/main">
              <a:ext uri="{FF2B5EF4-FFF2-40B4-BE49-F238E27FC236}">
                <a16:creationId xmlns:a16="http://schemas.microsoft.com/office/drawing/2014/main" id="{71154102-2E96-4DA2-801B-97FAC38E6D11}"/>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6BC9BB93-AB5A-4AC4-8537-155A7ABC5807}"/>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D9FD044B-7FD1-45A9-B004-7885240309D2}"/>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03</a:t>
            </a:r>
          </a:p>
        </p:txBody>
      </p:sp>
      <p:sp>
        <p:nvSpPr>
          <p:cNvPr id="7" name="">
            <a:extLst xmlns:a="http://schemas.openxmlformats.org/drawingml/2006/main">
              <a:ext uri="{FF2B5EF4-FFF2-40B4-BE49-F238E27FC236}">
                <a16:creationId xmlns:a16="http://schemas.microsoft.com/office/drawing/2014/main" id="{5C8F091C-179D-422D-BE37-DB2FA4F9148E}"/>
              </a:ext>
            </a:extLst>
          </p:cNvPr>
          <p:cNvSpPr>
            <a:spLocks xmlns:a="http://schemas.openxmlformats.org/drawingml/2006/main" noGrp="1"/>
          </p:cNvSpPr>
          <p:nvPr/>
        </p:nvSpPr>
        <p:spPr>
          <a:xfrm xmlns:a="http://schemas.openxmlformats.org/drawingml/2006/main">
            <a:off x="400050" y="1333500"/>
            <a:ext cx="5524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00" b="1">
                <a:solidFill>
                  <a:srgbClr val="3D8DFF"/>
                </a:solidFill>
                <a:latin typeface="Arial"/>
                <a:ea typeface="Arial"/>
                <a:cs typeface="Arial"/>
              </a:defRPr>
            </a:pPr>
            <a:r>
              <a:rPr sz="2100" b="1">
                <a:solidFill>
                  <a:srgbClr val="3D8DFF"/>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1D80566-51B0-4997-A55E-E20469DEF39D}"/>
              </a:ext>
            </a:extLst>
          </p:cNvPr>
          <p:cNvSpPr>
            <a:spLocks xmlns:a="http://schemas.openxmlformats.org/drawingml/2006/main" noGrp="1"/>
          </p:cNvSpPr>
          <p:nvPr/>
        </p:nvSpPr>
        <p:spPr>
          <a:xfrm xmlns:a="http://schemas.openxmlformats.org/drawingml/2006/main">
            <a:off x="1095375" y="1333500"/>
            <a:ext cx="2238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111"/>
                </a:solidFill>
                <a:latin typeface="Arial"/>
                <a:ea typeface="Arial"/>
                <a:cs typeface="Arial"/>
              </a:defRPr>
            </a:pPr>
            <a:r>
              <a:rPr sz="1575" b="1">
                <a:solidFill>
                  <a:srgbClr val="111111"/>
                </a:solidFill>
                <a:latin typeface="Arial"/>
                <a:ea typeface="Arial"/>
                <a:cs typeface="Arial"/>
              </a:rPr>
              <a:t>Offizielle Quote</a:t>
            </a:r>
          </a:p>
        </p:txBody>
      </p:sp>
      <p:sp>
        <p:nvSpPr>
          <p:cNvPr id="9" name="">
            <a:extLst xmlns:a="http://schemas.openxmlformats.org/drawingml/2006/main">
              <a:ext uri="{FF2B5EF4-FFF2-40B4-BE49-F238E27FC236}">
                <a16:creationId xmlns:a16="http://schemas.microsoft.com/office/drawing/2014/main" id="{FD676277-8444-447C-B86C-06926D12954E}"/>
              </a:ext>
            </a:extLst>
          </p:cNvPr>
          <p:cNvSpPr>
            <a:spLocks xmlns:a="http://schemas.openxmlformats.org/drawingml/2006/main" noGrp="1"/>
          </p:cNvSpPr>
          <p:nvPr/>
        </p:nvSpPr>
        <p:spPr>
          <a:xfrm xmlns:a="http://schemas.openxmlformats.org/drawingml/2006/main">
            <a:off x="3667125" y="1333500"/>
            <a:ext cx="7667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E636B"/>
                </a:solidFill>
                <a:latin typeface="Arial"/>
                <a:ea typeface="Arial"/>
                <a:cs typeface="Arial"/>
              </a:defRPr>
            </a:pPr>
            <a:r>
              <a:rPr sz="1350" b="0">
                <a:solidFill>
                  <a:srgbClr val="5E636B"/>
                </a:solidFill>
                <a:latin typeface="Arial"/>
                <a:ea typeface="Arial"/>
                <a:cs typeface="Arial"/>
              </a:rPr>
              <a:t>KO-Matches zählen halb. Ab 5,5 effektiven Spielen ist ihre Einzelwirkung auf ±2 Quotenpunkte begrenzt; ein KO-Sieg bringt zusätzlich 0,25 Punkte (maximal 1,50).</a:t>
            </a:r>
          </a:p>
        </p:txBody>
      </p:sp>
      <p:sp>
        <p:nvSpPr>
          <p:cNvPr id="10" name="">
            <a:extLst xmlns:a="http://schemas.openxmlformats.org/drawingml/2006/main">
              <a:ext uri="{FF2B5EF4-FFF2-40B4-BE49-F238E27FC236}">
                <a16:creationId xmlns:a16="http://schemas.microsoft.com/office/drawing/2014/main" id="{0D84AF01-09FE-41BD-938C-25A587DA3922}"/>
              </a:ext>
            </a:extLst>
          </p:cNvPr>
          <p:cNvSpPr>
            <a:spLocks xmlns:a="http://schemas.openxmlformats.org/drawingml/2006/main" noGrp="1"/>
          </p:cNvSpPr>
          <p:nvPr/>
        </p:nvSpPr>
        <p:spPr>
          <a:xfrm xmlns:a="http://schemas.openxmlformats.org/drawingml/2006/main">
            <a:off x="400050" y="1857375"/>
            <a:ext cx="1114425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 name="">
            <a:extLst xmlns:a="http://schemas.openxmlformats.org/drawingml/2006/main">
              <a:ext uri="{FF2B5EF4-FFF2-40B4-BE49-F238E27FC236}">
                <a16:creationId xmlns:a16="http://schemas.microsoft.com/office/drawing/2014/main" id="{FB1D345F-D168-44B2-B783-E9657BBD6955}"/>
              </a:ext>
            </a:extLst>
          </p:cNvPr>
          <p:cNvSpPr>
            <a:spLocks xmlns:a="http://schemas.openxmlformats.org/drawingml/2006/main" noGrp="1"/>
          </p:cNvSpPr>
          <p:nvPr/>
        </p:nvSpPr>
        <p:spPr>
          <a:xfrm xmlns:a="http://schemas.openxmlformats.org/drawingml/2006/main">
            <a:off x="400050" y="2000250"/>
            <a:ext cx="5524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00" b="1">
                <a:solidFill>
                  <a:srgbClr val="E51B23"/>
                </a:solidFill>
                <a:latin typeface="Arial"/>
                <a:ea typeface="Arial"/>
                <a:cs typeface="Arial"/>
              </a:defRPr>
            </a:pPr>
            <a:r>
              <a:rPr sz="2100" b="1">
                <a:solidFill>
                  <a:srgbClr val="E51B23"/>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3D4BC9CD-6A42-41E5-A5A1-2C3E60A73B27}"/>
              </a:ext>
            </a:extLst>
          </p:cNvPr>
          <p:cNvSpPr>
            <a:spLocks xmlns:a="http://schemas.openxmlformats.org/drawingml/2006/main" noGrp="1"/>
          </p:cNvSpPr>
          <p:nvPr/>
        </p:nvSpPr>
        <p:spPr>
          <a:xfrm xmlns:a="http://schemas.openxmlformats.org/drawingml/2006/main">
            <a:off x="1095375" y="2000250"/>
            <a:ext cx="2238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111"/>
                </a:solidFill>
                <a:latin typeface="Arial"/>
                <a:ea typeface="Arial"/>
                <a:cs typeface="Arial"/>
              </a:defRPr>
            </a:pPr>
            <a:r>
              <a:rPr sz="1575" b="1">
                <a:solidFill>
                  <a:srgbClr val="111111"/>
                </a:solidFill>
                <a:latin typeface="Arial"/>
                <a:ea typeface="Arial"/>
                <a:cs typeface="Arial"/>
              </a:rPr>
              <a:t>Kampflos</a:t>
            </a:r>
          </a:p>
        </p:txBody>
      </p:sp>
      <p:sp>
        <p:nvSpPr>
          <p:cNvPr id="13" name="">
            <a:extLst xmlns:a="http://schemas.openxmlformats.org/drawingml/2006/main">
              <a:ext uri="{FF2B5EF4-FFF2-40B4-BE49-F238E27FC236}">
                <a16:creationId xmlns:a16="http://schemas.microsoft.com/office/drawing/2014/main" id="{F558137B-DE34-421E-936C-CD474E2A671C}"/>
              </a:ext>
            </a:extLst>
          </p:cNvPr>
          <p:cNvSpPr>
            <a:spLocks xmlns:a="http://schemas.openxmlformats.org/drawingml/2006/main" noGrp="1"/>
          </p:cNvSpPr>
          <p:nvPr/>
        </p:nvSpPr>
        <p:spPr>
          <a:xfrm xmlns:a="http://schemas.openxmlformats.org/drawingml/2006/main">
            <a:off x="3667125" y="2000250"/>
            <a:ext cx="7667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E636B"/>
                </a:solidFill>
                <a:latin typeface="Arial"/>
                <a:ea typeface="Arial"/>
                <a:cs typeface="Arial"/>
              </a:defRPr>
            </a:pPr>
            <a:r>
              <a:rPr sz="1350" b="0">
                <a:solidFill>
                  <a:srgbClr val="5E636B"/>
                </a:solidFill>
                <a:latin typeface="Arial"/>
                <a:ea typeface="Arial"/>
                <a:cs typeface="Arial"/>
              </a:rPr>
              <a:t>Aufgestellte Spielerinnen und Spieler zählen als Einsatz, erhalten aber weder Sieg, Remis, Niederlage noch Ergebnis oder Quote.</a:t>
            </a:r>
          </a:p>
        </p:txBody>
      </p:sp>
      <p:sp>
        <p:nvSpPr>
          <p:cNvPr id="14" name="">
            <a:extLst xmlns:a="http://schemas.openxmlformats.org/drawingml/2006/main">
              <a:ext uri="{FF2B5EF4-FFF2-40B4-BE49-F238E27FC236}">
                <a16:creationId xmlns:a16="http://schemas.microsoft.com/office/drawing/2014/main" id="{88273469-CC13-41D6-9C42-864D0CB736C2}"/>
              </a:ext>
            </a:extLst>
          </p:cNvPr>
          <p:cNvSpPr>
            <a:spLocks xmlns:a="http://schemas.openxmlformats.org/drawingml/2006/main" noGrp="1"/>
          </p:cNvSpPr>
          <p:nvPr/>
        </p:nvSpPr>
        <p:spPr>
          <a:xfrm xmlns:a="http://schemas.openxmlformats.org/drawingml/2006/main">
            <a:off x="400050" y="2524125"/>
            <a:ext cx="1114425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5" name="">
            <a:extLst xmlns:a="http://schemas.openxmlformats.org/drawingml/2006/main">
              <a:ext uri="{FF2B5EF4-FFF2-40B4-BE49-F238E27FC236}">
                <a16:creationId xmlns:a16="http://schemas.microsoft.com/office/drawing/2014/main" id="{B3C27993-DFE1-4C1F-8DEC-358C510DA194}"/>
              </a:ext>
            </a:extLst>
          </p:cNvPr>
          <p:cNvSpPr>
            <a:spLocks xmlns:a="http://schemas.openxmlformats.org/drawingml/2006/main" noGrp="1"/>
          </p:cNvSpPr>
          <p:nvPr/>
        </p:nvSpPr>
        <p:spPr>
          <a:xfrm xmlns:a="http://schemas.openxmlformats.org/drawingml/2006/main">
            <a:off x="400050" y="2667000"/>
            <a:ext cx="5524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00" b="1">
                <a:solidFill>
                  <a:srgbClr val="3D8DFF"/>
                </a:solidFill>
                <a:latin typeface="Arial"/>
                <a:ea typeface="Arial"/>
                <a:cs typeface="Arial"/>
              </a:defRPr>
            </a:pPr>
            <a:r>
              <a:rPr sz="2100" b="1">
                <a:solidFill>
                  <a:srgbClr val="3D8DFF"/>
                </a:solidFill>
                <a:latin typeface="Arial"/>
                <a:ea typeface="Arial"/>
                <a:cs typeface="Arial"/>
              </a:rPr>
              <a:t>03</a:t>
            </a:r>
          </a:p>
        </p:txBody>
      </p:sp>
      <p:sp>
        <p:nvSpPr>
          <p:cNvPr id="16" name="">
            <a:extLst xmlns:a="http://schemas.openxmlformats.org/drawingml/2006/main">
              <a:ext uri="{FF2B5EF4-FFF2-40B4-BE49-F238E27FC236}">
                <a16:creationId xmlns:a16="http://schemas.microsoft.com/office/drawing/2014/main" id="{FB6F15D6-DAF4-4432-B569-CC0B1819042B}"/>
              </a:ext>
            </a:extLst>
          </p:cNvPr>
          <p:cNvSpPr>
            <a:spLocks xmlns:a="http://schemas.openxmlformats.org/drawingml/2006/main" noGrp="1"/>
          </p:cNvSpPr>
          <p:nvPr/>
        </p:nvSpPr>
        <p:spPr>
          <a:xfrm xmlns:a="http://schemas.openxmlformats.org/drawingml/2006/main">
            <a:off x="1095375" y="2667000"/>
            <a:ext cx="2238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111"/>
                </a:solidFill>
                <a:latin typeface="Arial"/>
                <a:ea typeface="Arial"/>
                <a:cs typeface="Arial"/>
              </a:defRPr>
            </a:pPr>
            <a:r>
              <a:rPr sz="1575" b="1">
                <a:solidFill>
                  <a:srgbClr val="111111"/>
                </a:solidFill>
                <a:latin typeface="Arial"/>
                <a:ea typeface="Arial"/>
                <a:cs typeface="Arial"/>
              </a:rPr>
              <a:t>Spielort</a:t>
            </a:r>
          </a:p>
        </p:txBody>
      </p:sp>
      <p:sp>
        <p:nvSpPr>
          <p:cNvPr id="17" name="">
            <a:extLst xmlns:a="http://schemas.openxmlformats.org/drawingml/2006/main">
              <a:ext uri="{FF2B5EF4-FFF2-40B4-BE49-F238E27FC236}">
                <a16:creationId xmlns:a16="http://schemas.microsoft.com/office/drawing/2014/main" id="{987D3D7F-F3B1-4E48-980F-B7811D7B60F4}"/>
              </a:ext>
            </a:extLst>
          </p:cNvPr>
          <p:cNvSpPr>
            <a:spLocks xmlns:a="http://schemas.openxmlformats.org/drawingml/2006/main" noGrp="1"/>
          </p:cNvSpPr>
          <p:nvPr/>
        </p:nvSpPr>
        <p:spPr>
          <a:xfrm xmlns:a="http://schemas.openxmlformats.org/drawingml/2006/main">
            <a:off x="3667125" y="2667000"/>
            <a:ext cx="7667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E636B"/>
                </a:solidFill>
                <a:latin typeface="Arial"/>
                <a:ea typeface="Arial"/>
                <a:cs typeface="Arial"/>
              </a:defRPr>
            </a:pPr>
            <a:r>
              <a:rPr sz="1350" b="0">
                <a:solidFill>
                  <a:srgbClr val="5E636B"/>
                </a:solidFill>
                <a:latin typeface="Arial"/>
                <a:ea typeface="Arial"/>
                <a:cs typeface="Arial"/>
              </a:rPr>
              <a:t>Der Auswärtsbonus 18 / 12 / 9 richtet sich nach dem tatsächlichen Platz. Auf neutralem Platz erhält ihn niemand.</a:t>
            </a:r>
          </a:p>
        </p:txBody>
      </p:sp>
      <p:sp>
        <p:nvSpPr>
          <p:cNvPr id="18" name="">
            <a:extLst xmlns:a="http://schemas.openxmlformats.org/drawingml/2006/main">
              <a:ext uri="{FF2B5EF4-FFF2-40B4-BE49-F238E27FC236}">
                <a16:creationId xmlns:a16="http://schemas.microsoft.com/office/drawing/2014/main" id="{4D3651E3-4E71-4F22-93B7-241ABDA80434}"/>
              </a:ext>
            </a:extLst>
          </p:cNvPr>
          <p:cNvSpPr>
            <a:spLocks xmlns:a="http://schemas.openxmlformats.org/drawingml/2006/main" noGrp="1"/>
          </p:cNvSpPr>
          <p:nvPr/>
        </p:nvSpPr>
        <p:spPr>
          <a:xfrm xmlns:a="http://schemas.openxmlformats.org/drawingml/2006/main">
            <a:off x="400050" y="3190875"/>
            <a:ext cx="1114425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9" name="">
            <a:extLst xmlns:a="http://schemas.openxmlformats.org/drawingml/2006/main">
              <a:ext uri="{FF2B5EF4-FFF2-40B4-BE49-F238E27FC236}">
                <a16:creationId xmlns:a16="http://schemas.microsoft.com/office/drawing/2014/main" id="{12B43208-68CA-4663-A366-7CA662C14EC6}"/>
              </a:ext>
            </a:extLst>
          </p:cNvPr>
          <p:cNvSpPr>
            <a:spLocks xmlns:a="http://schemas.openxmlformats.org/drawingml/2006/main" noGrp="1"/>
          </p:cNvSpPr>
          <p:nvPr/>
        </p:nvSpPr>
        <p:spPr>
          <a:xfrm xmlns:a="http://schemas.openxmlformats.org/drawingml/2006/main">
            <a:off x="400050" y="3333750"/>
            <a:ext cx="5524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00" b="1">
                <a:solidFill>
                  <a:srgbClr val="E51B23"/>
                </a:solidFill>
                <a:latin typeface="Arial"/>
                <a:ea typeface="Arial"/>
                <a:cs typeface="Arial"/>
              </a:defRPr>
            </a:pPr>
            <a:r>
              <a:rPr sz="2100" b="1">
                <a:solidFill>
                  <a:srgbClr val="E51B23"/>
                </a:solidFill>
                <a:latin typeface="Arial"/>
                <a:ea typeface="Arial"/>
                <a:cs typeface="Arial"/>
              </a:rPr>
              <a:t>04</a:t>
            </a:r>
          </a:p>
        </p:txBody>
      </p:sp>
      <p:sp>
        <p:nvSpPr>
          <p:cNvPr id="20" name="">
            <a:extLst xmlns:a="http://schemas.openxmlformats.org/drawingml/2006/main">
              <a:ext uri="{FF2B5EF4-FFF2-40B4-BE49-F238E27FC236}">
                <a16:creationId xmlns:a16="http://schemas.microsoft.com/office/drawing/2014/main" id="{E5DC5FDD-47A5-49F3-859D-59432B65F036}"/>
              </a:ext>
            </a:extLst>
          </p:cNvPr>
          <p:cNvSpPr>
            <a:spLocks xmlns:a="http://schemas.openxmlformats.org/drawingml/2006/main" noGrp="1"/>
          </p:cNvSpPr>
          <p:nvPr/>
        </p:nvSpPr>
        <p:spPr>
          <a:xfrm xmlns:a="http://schemas.openxmlformats.org/drawingml/2006/main">
            <a:off x="1095375" y="3333750"/>
            <a:ext cx="2238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111"/>
                </a:solidFill>
                <a:latin typeface="Arial"/>
                <a:ea typeface="Arial"/>
                <a:cs typeface="Arial"/>
              </a:defRPr>
            </a:pPr>
            <a:r>
              <a:rPr sz="1575" b="1">
                <a:solidFill>
                  <a:srgbClr val="111111"/>
                </a:solidFill>
                <a:latin typeface="Arial"/>
                <a:ea typeface="Arial"/>
                <a:cs typeface="Arial"/>
              </a:rPr>
              <a:t>Einsatzrekorde</a:t>
            </a:r>
          </a:p>
        </p:txBody>
      </p:sp>
      <p:sp>
        <p:nvSpPr>
          <p:cNvPr id="21" name="">
            <a:extLst xmlns:a="http://schemas.openxmlformats.org/drawingml/2006/main">
              <a:ext uri="{FF2B5EF4-FFF2-40B4-BE49-F238E27FC236}">
                <a16:creationId xmlns:a16="http://schemas.microsoft.com/office/drawing/2014/main" id="{ABC1518E-9B45-4005-98FD-17CAE4B7AB06}"/>
              </a:ext>
            </a:extLst>
          </p:cNvPr>
          <p:cNvSpPr>
            <a:spLocks xmlns:a="http://schemas.openxmlformats.org/drawingml/2006/main" noGrp="1"/>
          </p:cNvSpPr>
          <p:nvPr/>
        </p:nvSpPr>
        <p:spPr>
          <a:xfrm xmlns:a="http://schemas.openxmlformats.org/drawingml/2006/main">
            <a:off x="3667125" y="3333750"/>
            <a:ext cx="7667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E636B"/>
                </a:solidFill>
                <a:latin typeface="Arial"/>
                <a:ea typeface="Arial"/>
                <a:cs typeface="Arial"/>
              </a:defRPr>
            </a:pPr>
            <a:r>
              <a:rPr sz="1350" b="0">
                <a:solidFill>
                  <a:srgbClr val="5E636B"/>
                </a:solidFill>
                <a:latin typeface="Arial"/>
                <a:ea typeface="Arial"/>
                <a:cs typeface="Arial"/>
              </a:rPr>
              <a:t>Ironwomen und Ironmen zählen offizielle Hauptteam-Aufstellungen einschließlich kampfloser Einsätze; Aushilfen bleiben separat.</a:t>
            </a:r>
          </a:p>
        </p:txBody>
      </p:sp>
      <p:sp>
        <p:nvSpPr>
          <p:cNvPr id="22" name="">
            <a:extLst xmlns:a="http://schemas.openxmlformats.org/drawingml/2006/main">
              <a:ext uri="{FF2B5EF4-FFF2-40B4-BE49-F238E27FC236}">
                <a16:creationId xmlns:a16="http://schemas.microsoft.com/office/drawing/2014/main" id="{91971534-ABBF-4161-A031-E14B4B1EC768}"/>
              </a:ext>
            </a:extLst>
          </p:cNvPr>
          <p:cNvSpPr>
            <a:spLocks xmlns:a="http://schemas.openxmlformats.org/drawingml/2006/main" noGrp="1"/>
          </p:cNvSpPr>
          <p:nvPr/>
        </p:nvSpPr>
        <p:spPr>
          <a:xfrm xmlns:a="http://schemas.openxmlformats.org/drawingml/2006/main">
            <a:off x="400050" y="3857625"/>
            <a:ext cx="1114425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3" name="">
            <a:extLst xmlns:a="http://schemas.openxmlformats.org/drawingml/2006/main">
              <a:ext uri="{FF2B5EF4-FFF2-40B4-BE49-F238E27FC236}">
                <a16:creationId xmlns:a16="http://schemas.microsoft.com/office/drawing/2014/main" id="{C41947BF-2865-45D4-A54E-9F6AC08FD69F}"/>
              </a:ext>
            </a:extLst>
          </p:cNvPr>
          <p:cNvSpPr>
            <a:spLocks xmlns:a="http://schemas.openxmlformats.org/drawingml/2006/main" noGrp="1"/>
          </p:cNvSpPr>
          <p:nvPr/>
        </p:nvSpPr>
        <p:spPr>
          <a:xfrm xmlns:a="http://schemas.openxmlformats.org/drawingml/2006/main">
            <a:off x="400050" y="4000500"/>
            <a:ext cx="5524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00" b="1">
                <a:solidFill>
                  <a:srgbClr val="3D8DFF"/>
                </a:solidFill>
                <a:latin typeface="Arial"/>
                <a:ea typeface="Arial"/>
                <a:cs typeface="Arial"/>
              </a:defRPr>
            </a:pPr>
            <a:r>
              <a:rPr sz="2100" b="1">
                <a:solidFill>
                  <a:srgbClr val="3D8DFF"/>
                </a:solidFill>
                <a:latin typeface="Arial"/>
                <a:ea typeface="Arial"/>
                <a:cs typeface="Arial"/>
              </a:rPr>
              <a:t>05</a:t>
            </a:r>
          </a:p>
        </p:txBody>
      </p:sp>
      <p:sp>
        <p:nvSpPr>
          <p:cNvPr id="24" name="">
            <a:extLst xmlns:a="http://schemas.openxmlformats.org/drawingml/2006/main">
              <a:ext uri="{FF2B5EF4-FFF2-40B4-BE49-F238E27FC236}">
                <a16:creationId xmlns:a16="http://schemas.microsoft.com/office/drawing/2014/main" id="{B8303B7A-359F-4E11-94F9-63A62F614446}"/>
              </a:ext>
            </a:extLst>
          </p:cNvPr>
          <p:cNvSpPr>
            <a:spLocks xmlns:a="http://schemas.openxmlformats.org/drawingml/2006/main" noGrp="1"/>
          </p:cNvSpPr>
          <p:nvPr/>
        </p:nvSpPr>
        <p:spPr>
          <a:xfrm xmlns:a="http://schemas.openxmlformats.org/drawingml/2006/main">
            <a:off x="1095375" y="4000500"/>
            <a:ext cx="2238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111"/>
                </a:solidFill>
                <a:latin typeface="Arial"/>
                <a:ea typeface="Arial"/>
                <a:cs typeface="Arial"/>
              </a:defRPr>
            </a:pPr>
            <a:r>
              <a:rPr sz="1575" b="1">
                <a:solidFill>
                  <a:srgbClr val="111111"/>
                </a:solidFill>
                <a:latin typeface="Arial"/>
                <a:ea typeface="Arial"/>
                <a:cs typeface="Arial"/>
              </a:rPr>
              <a:t>Teamwertung</a:t>
            </a:r>
          </a:p>
        </p:txBody>
      </p:sp>
      <p:sp>
        <p:nvSpPr>
          <p:cNvPr id="25" name="">
            <a:extLst xmlns:a="http://schemas.openxmlformats.org/drawingml/2006/main">
              <a:ext uri="{FF2B5EF4-FFF2-40B4-BE49-F238E27FC236}">
                <a16:creationId xmlns:a16="http://schemas.microsoft.com/office/drawing/2014/main" id="{DA00AA51-5A2A-4ACB-85F8-8980C41FAD3B}"/>
              </a:ext>
            </a:extLst>
          </p:cNvPr>
          <p:cNvSpPr>
            <a:spLocks xmlns:a="http://schemas.openxmlformats.org/drawingml/2006/main" noGrp="1"/>
          </p:cNvSpPr>
          <p:nvPr/>
        </p:nvSpPr>
        <p:spPr>
          <a:xfrm xmlns:a="http://schemas.openxmlformats.org/drawingml/2006/main">
            <a:off x="3667125" y="4000500"/>
            <a:ext cx="7667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E636B"/>
                </a:solidFill>
                <a:latin typeface="Arial"/>
                <a:ea typeface="Arial"/>
                <a:cs typeface="Arial"/>
              </a:defRPr>
            </a:pPr>
            <a:r>
              <a:rPr sz="1350" b="0">
                <a:solidFill>
                  <a:srgbClr val="5E636B"/>
                </a:solidFill>
                <a:latin typeface="Arial"/>
                <a:ea typeface="Arial"/>
                <a:cs typeface="Arial"/>
              </a:rPr>
              <a:t>Ein kampfloser Mannschaftssieg und seine Punkte zählen offiziell, werden aber nicht als fiktives 6:0 dargestellt.</a:t>
            </a:r>
          </a:p>
        </p:txBody>
      </p:sp>
      <p:sp>
        <p:nvSpPr>
          <p:cNvPr id="26" name="">
            <a:extLst xmlns:a="http://schemas.openxmlformats.org/drawingml/2006/main">
              <a:ext uri="{FF2B5EF4-FFF2-40B4-BE49-F238E27FC236}">
                <a16:creationId xmlns:a16="http://schemas.microsoft.com/office/drawing/2014/main" id="{8B15423D-3EAA-4CD8-88D6-2F171F7CCCAD}"/>
              </a:ext>
            </a:extLst>
          </p:cNvPr>
          <p:cNvSpPr>
            <a:spLocks xmlns:a="http://schemas.openxmlformats.org/drawingml/2006/main" noGrp="1"/>
          </p:cNvSpPr>
          <p:nvPr/>
        </p:nvSpPr>
        <p:spPr>
          <a:xfrm xmlns:a="http://schemas.openxmlformats.org/drawingml/2006/main">
            <a:off x="400050" y="4524375"/>
            <a:ext cx="1114425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7" name="">
            <a:extLst xmlns:a="http://schemas.openxmlformats.org/drawingml/2006/main">
              <a:ext uri="{FF2B5EF4-FFF2-40B4-BE49-F238E27FC236}">
                <a16:creationId xmlns:a16="http://schemas.microsoft.com/office/drawing/2014/main" id="{34F9A702-F0E9-4C10-BEF0-8DCD7B6E0818}"/>
              </a:ext>
            </a:extLst>
          </p:cNvPr>
          <p:cNvSpPr>
            <a:spLocks xmlns:a="http://schemas.openxmlformats.org/drawingml/2006/main" noGrp="1"/>
          </p:cNvSpPr>
          <p:nvPr/>
        </p:nvSpPr>
        <p:spPr>
          <a:xfrm xmlns:a="http://schemas.openxmlformats.org/drawingml/2006/main">
            <a:off x="400050" y="4667250"/>
            <a:ext cx="5524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00" b="1">
                <a:solidFill>
                  <a:srgbClr val="E51B23"/>
                </a:solidFill>
                <a:latin typeface="Arial"/>
                <a:ea typeface="Arial"/>
                <a:cs typeface="Arial"/>
              </a:defRPr>
            </a:pPr>
            <a:r>
              <a:rPr sz="2100" b="1">
                <a:solidFill>
                  <a:srgbClr val="E51B23"/>
                </a:solidFill>
                <a:latin typeface="Arial"/>
                <a:ea typeface="Arial"/>
                <a:cs typeface="Arial"/>
              </a:rPr>
              <a:t>06</a:t>
            </a:r>
          </a:p>
        </p:txBody>
      </p:sp>
      <p:sp>
        <p:nvSpPr>
          <p:cNvPr id="28" name="">
            <a:extLst xmlns:a="http://schemas.openxmlformats.org/drawingml/2006/main">
              <a:ext uri="{FF2B5EF4-FFF2-40B4-BE49-F238E27FC236}">
                <a16:creationId xmlns:a16="http://schemas.microsoft.com/office/drawing/2014/main" id="{1ABB8404-8C89-473A-AA50-9086CCE5C721}"/>
              </a:ext>
            </a:extLst>
          </p:cNvPr>
          <p:cNvSpPr>
            <a:spLocks xmlns:a="http://schemas.openxmlformats.org/drawingml/2006/main" noGrp="1"/>
          </p:cNvSpPr>
          <p:nvPr/>
        </p:nvSpPr>
        <p:spPr>
          <a:xfrm xmlns:a="http://schemas.openxmlformats.org/drawingml/2006/main">
            <a:off x="1095375" y="4667250"/>
            <a:ext cx="2238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111"/>
                </a:solidFill>
                <a:latin typeface="Arial"/>
                <a:ea typeface="Arial"/>
                <a:cs typeface="Arial"/>
              </a:defRPr>
            </a:pPr>
            <a:r>
              <a:rPr sz="1575" b="1">
                <a:solidFill>
                  <a:srgbClr val="111111"/>
                </a:solidFill>
                <a:latin typeface="Arial"/>
                <a:ea typeface="Arial"/>
                <a:cs typeface="Arial"/>
              </a:rPr>
              <a:t>Gemeinsame Basis</a:t>
            </a:r>
          </a:p>
        </p:txBody>
      </p:sp>
      <p:sp>
        <p:nvSpPr>
          <p:cNvPr id="29" name="">
            <a:extLst xmlns:a="http://schemas.openxmlformats.org/drawingml/2006/main">
              <a:ext uri="{FF2B5EF4-FFF2-40B4-BE49-F238E27FC236}">
                <a16:creationId xmlns:a16="http://schemas.microsoft.com/office/drawing/2014/main" id="{DF21CE3D-2FCB-486A-B7EE-DF11397C71D0}"/>
              </a:ext>
            </a:extLst>
          </p:cNvPr>
          <p:cNvSpPr>
            <a:spLocks xmlns:a="http://schemas.openxmlformats.org/drawingml/2006/main" noGrp="1"/>
          </p:cNvSpPr>
          <p:nvPr/>
        </p:nvSpPr>
        <p:spPr>
          <a:xfrm xmlns:a="http://schemas.openxmlformats.org/drawingml/2006/main">
            <a:off x="3667125" y="4667250"/>
            <a:ext cx="7667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E636B"/>
                </a:solidFill>
                <a:latin typeface="Arial"/>
                <a:ea typeface="Arial"/>
                <a:cs typeface="Arial"/>
              </a:defRPr>
            </a:pPr>
            <a:r>
              <a:rPr sz="1350" b="0">
                <a:solidFill>
                  <a:srgbClr val="5E636B"/>
                </a:solidFill>
                <a:latin typeface="Arial"/>
                <a:ea typeface="Arial"/>
                <a:cs typeface="Arial"/>
              </a:rPr>
              <a:t>Frauen und Männer fließen in alle Gesamtstatistiken ein. Frauenwertung und Ironwomen zeigen dieselben Daten zusätzlich separat.</a:t>
            </a:r>
          </a:p>
        </p:txBody>
      </p:sp>
      <p:sp>
        <p:nvSpPr>
          <p:cNvPr id="30" name="">
            <a:extLst xmlns:a="http://schemas.openxmlformats.org/drawingml/2006/main">
              <a:ext uri="{FF2B5EF4-FFF2-40B4-BE49-F238E27FC236}">
                <a16:creationId xmlns:a16="http://schemas.microsoft.com/office/drawing/2014/main" id="{20722B28-7C0B-4744-99B6-FC132F7F8C0F}"/>
              </a:ext>
            </a:extLst>
          </p:cNvPr>
          <p:cNvSpPr>
            <a:spLocks xmlns:a="http://schemas.openxmlformats.org/drawingml/2006/main" noGrp="1"/>
          </p:cNvSpPr>
          <p:nvPr/>
        </p:nvSpPr>
        <p:spPr>
          <a:xfrm xmlns:a="http://schemas.openxmlformats.org/drawingml/2006/main">
            <a:off x="400050" y="5191125"/>
            <a:ext cx="1114425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1" name="">
            <a:extLst xmlns:a="http://schemas.openxmlformats.org/drawingml/2006/main">
              <a:ext uri="{FF2B5EF4-FFF2-40B4-BE49-F238E27FC236}">
                <a16:creationId xmlns:a16="http://schemas.microsoft.com/office/drawing/2014/main" id="{72F13E55-9647-4032-A919-BE27F425CE35}"/>
              </a:ext>
            </a:extLst>
          </p:cNvPr>
          <p:cNvSpPr>
            <a:spLocks xmlns:a="http://schemas.openxmlformats.org/drawingml/2006/main" noGrp="1"/>
          </p:cNvSpPr>
          <p:nvPr/>
        </p:nvSpPr>
        <p:spPr>
          <a:xfrm xmlns:a="http://schemas.openxmlformats.org/drawingml/2006/main">
            <a:off x="400050" y="5334000"/>
            <a:ext cx="5524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00" b="1">
                <a:solidFill>
                  <a:srgbClr val="3D8DFF"/>
                </a:solidFill>
                <a:latin typeface="Arial"/>
                <a:ea typeface="Arial"/>
                <a:cs typeface="Arial"/>
              </a:defRPr>
            </a:pPr>
            <a:r>
              <a:rPr sz="2100" b="1">
                <a:solidFill>
                  <a:srgbClr val="3D8DFF"/>
                </a:solidFill>
                <a:latin typeface="Arial"/>
                <a:ea typeface="Arial"/>
                <a:cs typeface="Arial"/>
              </a:rPr>
              <a:t>07</a:t>
            </a:r>
          </a:p>
        </p:txBody>
      </p:sp>
      <p:sp>
        <p:nvSpPr>
          <p:cNvPr id="32" name="">
            <a:extLst xmlns:a="http://schemas.openxmlformats.org/drawingml/2006/main">
              <a:ext uri="{FF2B5EF4-FFF2-40B4-BE49-F238E27FC236}">
                <a16:creationId xmlns:a16="http://schemas.microsoft.com/office/drawing/2014/main" id="{9B0B44E7-3CC6-44F1-8F2B-5D44ECF6824D}"/>
              </a:ext>
            </a:extLst>
          </p:cNvPr>
          <p:cNvSpPr>
            <a:spLocks xmlns:a="http://schemas.openxmlformats.org/drawingml/2006/main" noGrp="1"/>
          </p:cNvSpPr>
          <p:nvPr/>
        </p:nvSpPr>
        <p:spPr>
          <a:xfrm xmlns:a="http://schemas.openxmlformats.org/drawingml/2006/main">
            <a:off x="1095375" y="5334000"/>
            <a:ext cx="22383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111"/>
                </a:solidFill>
                <a:latin typeface="Arial"/>
                <a:ea typeface="Arial"/>
                <a:cs typeface="Arial"/>
              </a:defRPr>
            </a:pPr>
            <a:r>
              <a:rPr sz="1575" b="1">
                <a:solidFill>
                  <a:srgbClr val="111111"/>
                </a:solidFill>
                <a:latin typeface="Arial"/>
                <a:ea typeface="Arial"/>
                <a:cs typeface="Arial"/>
              </a:rPr>
              <a:t>Momentaufnahme</a:t>
            </a:r>
          </a:p>
        </p:txBody>
      </p:sp>
      <p:sp>
        <p:nvSpPr>
          <p:cNvPr id="33" name="">
            <a:extLst xmlns:a="http://schemas.openxmlformats.org/drawingml/2006/main">
              <a:ext uri="{FF2B5EF4-FFF2-40B4-BE49-F238E27FC236}">
                <a16:creationId xmlns:a16="http://schemas.microsoft.com/office/drawing/2014/main" id="{CD1F9A7B-AD8C-4C2B-87F4-1604E8961479}"/>
              </a:ext>
            </a:extLst>
          </p:cNvPr>
          <p:cNvSpPr>
            <a:spLocks xmlns:a="http://schemas.openxmlformats.org/drawingml/2006/main" noGrp="1"/>
          </p:cNvSpPr>
          <p:nvPr/>
        </p:nvSpPr>
        <p:spPr>
          <a:xfrm xmlns:a="http://schemas.openxmlformats.org/drawingml/2006/main">
            <a:off x="3667125" y="5334000"/>
            <a:ext cx="7667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E636B"/>
                </a:solidFill>
                <a:latin typeface="Arial"/>
                <a:ea typeface="Arial"/>
                <a:cs typeface="Arial"/>
              </a:defRPr>
            </a:pPr>
            <a:r>
              <a:rPr sz="1350" b="0">
                <a:solidFill>
                  <a:srgbClr val="5E636B"/>
                </a:solidFill>
                <a:latin typeface="Arial"/>
                <a:ea typeface="Arial"/>
                <a:cs typeface="Arial"/>
              </a:rPr>
              <a:t>Enthalten sind 120 Mannschaftsbegegnungen, davon 1 kampflos markiert. Spätere Runden verändern die Rekorde.</a:t>
            </a:r>
          </a:p>
        </p:txBody>
      </p:sp>
      <p:sp>
        <p:nvSpPr>
          <p:cNvPr id="34" name="">
            <a:extLst xmlns:a="http://schemas.openxmlformats.org/drawingml/2006/main">
              <a:ext uri="{FF2B5EF4-FFF2-40B4-BE49-F238E27FC236}">
                <a16:creationId xmlns:a16="http://schemas.microsoft.com/office/drawing/2014/main" id="{6DA4185A-0811-4BF7-A476-E1B6BE5EB34C}"/>
              </a:ext>
            </a:extLst>
          </p:cNvPr>
          <p:cNvSpPr>
            <a:spLocks xmlns:a="http://schemas.openxmlformats.org/drawingml/2006/main" noGrp="1"/>
          </p:cNvSpPr>
          <p:nvPr/>
        </p:nvSpPr>
        <p:spPr>
          <a:xfrm xmlns:a="http://schemas.openxmlformats.org/drawingml/2006/main">
            <a:off x="400050" y="5857875"/>
            <a:ext cx="1114425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Tree>
    <p:extLst>
      <p:ext uri="{BB962C8B-B14F-4D97-AF65-F5344CB8AC3E}">
        <p14:creationId xmlns:p14="http://schemas.microsoft.com/office/powerpoint/2010/main" val="96112346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section-accent">
            <a:extLst xmlns:a="http://schemas.openxmlformats.org/drawingml/2006/main">
              <a:ext uri="{FF2B5EF4-FFF2-40B4-BE49-F238E27FC236}">
                <a16:creationId xmlns:a16="http://schemas.microsoft.com/office/drawing/2014/main" id="{F887E31D-515E-41BB-9864-A7F35B1A1430}"/>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B4B86B87-0F34-480E-A6EA-8F824EC2DB12}"/>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SAISONVERLAUF</a:t>
            </a:r>
          </a:p>
        </p:txBody>
      </p:sp>
      <p:sp>
        <p:nvSpPr>
          <p:cNvPr id="3" name="">
            <a:extLst xmlns:a="http://schemas.openxmlformats.org/drawingml/2006/main">
              <a:ext uri="{FF2B5EF4-FFF2-40B4-BE49-F238E27FC236}">
                <a16:creationId xmlns:a16="http://schemas.microsoft.com/office/drawing/2014/main" id="{AEA131A4-EFFA-4F8B-8E72-DBDEB47817CA}"/>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Saisonverlauf: April bis August</a:t>
            </a:r>
          </a:p>
        </p:txBody>
      </p:sp>
      <p:sp>
        <p:nvSpPr>
          <p:cNvPr id="4" name="">
            <a:extLst xmlns:a="http://schemas.openxmlformats.org/drawingml/2006/main">
              <a:ext uri="{FF2B5EF4-FFF2-40B4-BE49-F238E27FC236}">
                <a16:creationId xmlns:a16="http://schemas.microsoft.com/office/drawing/2014/main" id="{1F513B87-79CF-4BF5-B0F6-5E3CF7AE7C31}"/>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CE2BC3A1-8520-4788-8A5D-801A6ACCBF2E}"/>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85AFC854-87FB-4054-A0AA-F679B87B6384}"/>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04</a:t>
            </a:r>
          </a:p>
        </p:txBody>
      </p:sp>
      <p:graphicFrame>
        <p:nvGraphicFramePr>
          <p:cNvPr id="25" name="Chart"/>
          <p:cNvGraphicFramePr/>
          <p:nvPr/>
        </p:nvGraphicFramePr>
        <p:xfrm>
          <a:off xmlns:a="http://schemas.openxmlformats.org/drawingml/2006/main" x="400050" y="1524000"/>
          <a:ext xmlns:a="http://schemas.openxmlformats.org/drawingml/2006/main" cx="7239000" cy="4095750"/>
        </p:xfrm>
        <a:graphic xmlns:a="http://schemas.openxmlformats.org/drawingml/2006/main">
          <a:graphicData uri="http://schemas.openxmlformats.org/drawingml/2006/chart">
            <c:chart xmlns:r="http://schemas.openxmlformats.org/officeDocument/2006/relationships" xmlns:c="http://schemas.openxmlformats.org/drawingml/2006/chart" r:id="R8013feaaef284904"/>
          </a:graphicData>
        </a:graphic>
      </p:graphicFrame>
      <p:sp>
        <p:nvSpPr>
          <p:cNvPr id="8" name="">
            <a:extLst xmlns:a="http://schemas.openxmlformats.org/drawingml/2006/main">
              <a:ext uri="{FF2B5EF4-FFF2-40B4-BE49-F238E27FC236}">
                <a16:creationId xmlns:a16="http://schemas.microsoft.com/office/drawing/2014/main" id="{D34DEFE4-62BC-43C4-9E83-D34EF1F87F0E}"/>
              </a:ext>
            </a:extLst>
          </p:cNvPr>
          <p:cNvSpPr>
            <a:spLocks xmlns:a="http://schemas.openxmlformats.org/drawingml/2006/main" noGrp="1"/>
          </p:cNvSpPr>
          <p:nvPr/>
        </p:nvSpPr>
        <p:spPr>
          <a:xfrm xmlns:a="http://schemas.openxmlformats.org/drawingml/2006/main">
            <a:off x="8477250" y="1666875"/>
            <a:ext cx="2952750" cy="1428750"/>
          </a:xfrm>
          <a:prstGeom xmlns:a="http://schemas.openxmlformats.org/drawingml/2006/main" prst="roundRect">
            <a:avLst>
              <a:gd name="adj" fmla="val 5333"/>
            </a:avLst>
          </a:prstGeom>
          <a:solidFill xmlns:a="http://schemas.openxmlformats.org/drawingml/2006/main">
            <a:srgbClr val="F1F2F3"/>
          </a:solidFill>
          <a:ln xmlns:a="http://schemas.openxmlformats.org/drawingml/2006/main" w="0">
            <a:solidFill>
              <a:srgbClr val="F1F2F3"/>
            </a:solidFill>
            <a:prstDash val="solid"/>
          </a:ln>
        </p:spPr>
      </p:sp>
      <p:sp>
        <p:nvSpPr>
          <p:cNvPr id="9" name="">
            <a:extLst xmlns:a="http://schemas.openxmlformats.org/drawingml/2006/main">
              <a:ext uri="{FF2B5EF4-FFF2-40B4-BE49-F238E27FC236}">
                <a16:creationId xmlns:a16="http://schemas.microsoft.com/office/drawing/2014/main" id="{1DB03AF6-38B1-45F5-80F6-DBE15FB50AEB}"/>
              </a:ext>
            </a:extLst>
          </p:cNvPr>
          <p:cNvSpPr>
            <a:spLocks xmlns:a="http://schemas.openxmlformats.org/drawingml/2006/main" noGrp="1"/>
          </p:cNvSpPr>
          <p:nvPr/>
        </p:nvSpPr>
        <p:spPr>
          <a:xfrm xmlns:a="http://schemas.openxmlformats.org/drawingml/2006/main">
            <a:off x="8477250" y="1666875"/>
            <a:ext cx="95250" cy="1428750"/>
          </a:xfrm>
          <a:prstGeom xmlns:a="http://schemas.openxmlformats.org/drawingml/2006/main" prst="roundRect">
            <a:avLst>
              <a:gd name="adj" fmla="val 50000"/>
            </a:avLst>
          </a:prstGeom>
          <a:solidFill xmlns:a="http://schemas.openxmlformats.org/drawingml/2006/main">
            <a:srgbClr val="FFC400"/>
          </a:solidFill>
          <a:ln xmlns:a="http://schemas.openxmlformats.org/drawingml/2006/main" w="0">
            <a:solidFill>
              <a:srgbClr val="FFC400"/>
            </a:solidFill>
            <a:prstDash val="solid"/>
          </a:ln>
        </p:spPr>
      </p:sp>
      <p:sp>
        <p:nvSpPr>
          <p:cNvPr id="10" name="">
            <a:extLst xmlns:a="http://schemas.openxmlformats.org/drawingml/2006/main">
              <a:ext uri="{FF2B5EF4-FFF2-40B4-BE49-F238E27FC236}">
                <a16:creationId xmlns:a16="http://schemas.microsoft.com/office/drawing/2014/main" id="{8EC68919-C3ED-411B-9F16-9730EA7BCD5A}"/>
              </a:ext>
            </a:extLst>
          </p:cNvPr>
          <p:cNvSpPr>
            <a:spLocks xmlns:a="http://schemas.openxmlformats.org/drawingml/2006/main" noGrp="1"/>
          </p:cNvSpPr>
          <p:nvPr/>
        </p:nvSpPr>
        <p:spPr>
          <a:xfrm xmlns:a="http://schemas.openxmlformats.org/drawingml/2006/main">
            <a:off x="8763000" y="1790700"/>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31</a:t>
            </a:r>
          </a:p>
        </p:txBody>
      </p:sp>
      <p:sp>
        <p:nvSpPr>
          <p:cNvPr id="11" name="">
            <a:extLst xmlns:a="http://schemas.openxmlformats.org/drawingml/2006/main">
              <a:ext uri="{FF2B5EF4-FFF2-40B4-BE49-F238E27FC236}">
                <a16:creationId xmlns:a16="http://schemas.microsoft.com/office/drawing/2014/main" id="{EE7FA89D-B978-4EBD-AEC0-3077C81FE07C}"/>
              </a:ext>
            </a:extLst>
          </p:cNvPr>
          <p:cNvSpPr>
            <a:spLocks xmlns:a="http://schemas.openxmlformats.org/drawingml/2006/main" noGrp="1"/>
          </p:cNvSpPr>
          <p:nvPr/>
        </p:nvSpPr>
        <p:spPr>
          <a:xfrm xmlns:a="http://schemas.openxmlformats.org/drawingml/2006/main">
            <a:off x="8763000" y="2276475"/>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Begegnungen im Juli</a:t>
            </a:r>
          </a:p>
        </p:txBody>
      </p:sp>
      <p:sp>
        <p:nvSpPr>
          <p:cNvPr id="12" name="">
            <a:extLst xmlns:a="http://schemas.openxmlformats.org/drawingml/2006/main">
              <a:ext uri="{FF2B5EF4-FFF2-40B4-BE49-F238E27FC236}">
                <a16:creationId xmlns:a16="http://schemas.microsoft.com/office/drawing/2014/main" id="{1A98100B-BE50-441F-8C53-4C1456EF232B}"/>
              </a:ext>
            </a:extLst>
          </p:cNvPr>
          <p:cNvSpPr>
            <a:spLocks xmlns:a="http://schemas.openxmlformats.org/drawingml/2006/main" noGrp="1"/>
          </p:cNvSpPr>
          <p:nvPr/>
        </p:nvSpPr>
        <p:spPr>
          <a:xfrm xmlns:a="http://schemas.openxmlformats.org/drawingml/2006/main">
            <a:off x="8763000" y="2600325"/>
            <a:ext cx="2495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Der intensivste Monat der Saison.</a:t>
            </a:r>
          </a:p>
        </p:txBody>
      </p:sp>
      <p:sp>
        <p:nvSpPr>
          <p:cNvPr id="13" name="">
            <a:extLst xmlns:a="http://schemas.openxmlformats.org/drawingml/2006/main">
              <a:ext uri="{FF2B5EF4-FFF2-40B4-BE49-F238E27FC236}">
                <a16:creationId xmlns:a16="http://schemas.microsoft.com/office/drawing/2014/main" id="{86AF7633-6500-4A46-9861-204F21F81FBE}"/>
              </a:ext>
            </a:extLst>
          </p:cNvPr>
          <p:cNvSpPr>
            <a:spLocks xmlns:a="http://schemas.openxmlformats.org/drawingml/2006/main" noGrp="1"/>
          </p:cNvSpPr>
          <p:nvPr/>
        </p:nvSpPr>
        <p:spPr>
          <a:xfrm xmlns:a="http://schemas.openxmlformats.org/drawingml/2006/main">
            <a:off x="8477250" y="3333750"/>
            <a:ext cx="2952750" cy="1428750"/>
          </a:xfrm>
          <a:prstGeom xmlns:a="http://schemas.openxmlformats.org/drawingml/2006/main" prst="roundRect">
            <a:avLst>
              <a:gd name="adj" fmla="val 5333"/>
            </a:avLst>
          </a:prstGeom>
          <a:solidFill xmlns:a="http://schemas.openxmlformats.org/drawingml/2006/main">
            <a:srgbClr val="F1F2F3"/>
          </a:solidFill>
          <a:ln xmlns:a="http://schemas.openxmlformats.org/drawingml/2006/main" w="0">
            <a:solidFill>
              <a:srgbClr val="F1F2F3"/>
            </a:solidFill>
            <a:prstDash val="solid"/>
          </a:ln>
        </p:spPr>
      </p:sp>
      <p:sp>
        <p:nvSpPr>
          <p:cNvPr id="14" name="">
            <a:extLst xmlns:a="http://schemas.openxmlformats.org/drawingml/2006/main">
              <a:ext uri="{FF2B5EF4-FFF2-40B4-BE49-F238E27FC236}">
                <a16:creationId xmlns:a16="http://schemas.microsoft.com/office/drawing/2014/main" id="{82146328-9257-411A-A03C-7402126896AA}"/>
              </a:ext>
            </a:extLst>
          </p:cNvPr>
          <p:cNvSpPr>
            <a:spLocks xmlns:a="http://schemas.openxmlformats.org/drawingml/2006/main" noGrp="1"/>
          </p:cNvSpPr>
          <p:nvPr/>
        </p:nvSpPr>
        <p:spPr>
          <a:xfrm xmlns:a="http://schemas.openxmlformats.org/drawingml/2006/main">
            <a:off x="8477250" y="3333750"/>
            <a:ext cx="95250" cy="1428750"/>
          </a:xfrm>
          <a:prstGeom xmlns:a="http://schemas.openxmlformats.org/drawingml/2006/main" prst="roundRect">
            <a:avLst>
              <a:gd name="adj" fmla="val 50000"/>
            </a:avLst>
          </a:prstGeom>
          <a:solidFill xmlns:a="http://schemas.openxmlformats.org/drawingml/2006/main">
            <a:srgbClr val="E51B23"/>
          </a:solidFill>
          <a:ln xmlns:a="http://schemas.openxmlformats.org/drawingml/2006/main" w="0">
            <a:solidFill>
              <a:srgbClr val="E51B23"/>
            </a:solidFill>
            <a:prstDash val="solid"/>
          </a:ln>
        </p:spPr>
      </p:sp>
      <p:sp>
        <p:nvSpPr>
          <p:cNvPr id="15" name="">
            <a:extLst xmlns:a="http://schemas.openxmlformats.org/drawingml/2006/main">
              <a:ext uri="{FF2B5EF4-FFF2-40B4-BE49-F238E27FC236}">
                <a16:creationId xmlns:a16="http://schemas.microsoft.com/office/drawing/2014/main" id="{EA73FCB1-6909-4B74-82D7-E45884F83CBD}"/>
              </a:ext>
            </a:extLst>
          </p:cNvPr>
          <p:cNvSpPr>
            <a:spLocks xmlns:a="http://schemas.openxmlformats.org/drawingml/2006/main" noGrp="1"/>
          </p:cNvSpPr>
          <p:nvPr/>
        </p:nvSpPr>
        <p:spPr>
          <a:xfrm xmlns:a="http://schemas.openxmlformats.org/drawingml/2006/main">
            <a:off x="8763000" y="3457575"/>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90</a:t>
            </a:r>
          </a:p>
        </p:txBody>
      </p:sp>
      <p:sp>
        <p:nvSpPr>
          <p:cNvPr id="16" name="">
            <a:extLst xmlns:a="http://schemas.openxmlformats.org/drawingml/2006/main">
              <a:ext uri="{FF2B5EF4-FFF2-40B4-BE49-F238E27FC236}">
                <a16:creationId xmlns:a16="http://schemas.microsoft.com/office/drawing/2014/main" id="{214A320C-21A9-449E-AC9D-679ADA39A82E}"/>
              </a:ext>
            </a:extLst>
          </p:cNvPr>
          <p:cNvSpPr>
            <a:spLocks xmlns:a="http://schemas.openxmlformats.org/drawingml/2006/main" noGrp="1"/>
          </p:cNvSpPr>
          <p:nvPr/>
        </p:nvSpPr>
        <p:spPr>
          <a:xfrm xmlns:a="http://schemas.openxmlformats.org/drawingml/2006/main">
            <a:off x="8763000" y="3943350"/>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Vorrundenbegegnungen</a:t>
            </a:r>
          </a:p>
        </p:txBody>
      </p:sp>
      <p:sp>
        <p:nvSpPr>
          <p:cNvPr id="17" name="">
            <a:extLst xmlns:a="http://schemas.openxmlformats.org/drawingml/2006/main">
              <a:ext uri="{FF2B5EF4-FFF2-40B4-BE49-F238E27FC236}">
                <a16:creationId xmlns:a16="http://schemas.microsoft.com/office/drawing/2014/main" id="{69579B14-821A-4B69-A2AA-3C8EA35F4C43}"/>
              </a:ext>
            </a:extLst>
          </p:cNvPr>
          <p:cNvSpPr>
            <a:spLocks xmlns:a="http://schemas.openxmlformats.org/drawingml/2006/main" noGrp="1"/>
          </p:cNvSpPr>
          <p:nvPr/>
        </p:nvSpPr>
        <p:spPr>
          <a:xfrm xmlns:a="http://schemas.openxmlformats.org/drawingml/2006/main">
            <a:off x="8763000" y="4267200"/>
            <a:ext cx="2495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Sechs Spieltage mit jeweils 15 Begegnungen.</a:t>
            </a:r>
          </a:p>
        </p:txBody>
      </p:sp>
      <p:sp>
        <p:nvSpPr>
          <p:cNvPr id="18" name="">
            <a:extLst xmlns:a="http://schemas.openxmlformats.org/drawingml/2006/main">
              <a:ext uri="{FF2B5EF4-FFF2-40B4-BE49-F238E27FC236}">
                <a16:creationId xmlns:a16="http://schemas.microsoft.com/office/drawing/2014/main" id="{1451FAF8-89C8-4DF0-AD6E-741648CCE550}"/>
              </a:ext>
            </a:extLst>
          </p:cNvPr>
          <p:cNvSpPr>
            <a:spLocks xmlns:a="http://schemas.openxmlformats.org/drawingml/2006/main" noGrp="1"/>
          </p:cNvSpPr>
          <p:nvPr/>
        </p:nvSpPr>
        <p:spPr>
          <a:xfrm xmlns:a="http://schemas.openxmlformats.org/drawingml/2006/main">
            <a:off x="8572500" y="4810125"/>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3D8DFF"/>
                </a:solidFill>
                <a:latin typeface="Arial"/>
                <a:ea typeface="Arial"/>
                <a:cs typeface="Arial"/>
              </a:defRPr>
            </a:pPr>
            <a:r>
              <a:rPr sz="1500" b="1">
                <a:solidFill>
                  <a:srgbClr val="3D8DFF"/>
                </a:solidFill>
                <a:latin typeface="Arial"/>
                <a:ea typeface="Arial"/>
                <a:cs typeface="Arial"/>
              </a:rPr>
              <a:t>Danach: 16 Achtelfinal-, 8 Viertelfinal- und 2 Halbfinal-Hinspiele.</a:t>
            </a:r>
          </a:p>
        </p:txBody>
      </p:sp>
    </p:spTree>
    <p:extLst>
      <p:ext uri="{BB962C8B-B14F-4D97-AF65-F5344CB8AC3E}">
        <p14:creationId xmlns:p14="http://schemas.microsoft.com/office/powerpoint/2010/main" val="83604312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section-accent">
            <a:extLst xmlns:a="http://schemas.openxmlformats.org/drawingml/2006/main">
              <a:ext uri="{FF2B5EF4-FFF2-40B4-BE49-F238E27FC236}">
                <a16:creationId xmlns:a16="http://schemas.microsoft.com/office/drawing/2014/main" id="{351B0E78-652F-44DD-B8C1-461618223389}"/>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0878F1B8-8EF4-4399-BCFD-5F3E0C23A7C6}"/>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HEIM VS. AUSWÄRTS</a:t>
            </a:r>
          </a:p>
        </p:txBody>
      </p:sp>
      <p:sp>
        <p:nvSpPr>
          <p:cNvPr id="3" name="">
            <a:extLst xmlns:a="http://schemas.openxmlformats.org/drawingml/2006/main">
              <a:ext uri="{FF2B5EF4-FFF2-40B4-BE49-F238E27FC236}">
                <a16:creationId xmlns:a16="http://schemas.microsoft.com/office/drawing/2014/main" id="{781B8322-0B86-424A-9F5E-94507664D4A0}"/>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Der Heimvorteil ist beim Golf unübersehbar</a:t>
            </a:r>
          </a:p>
        </p:txBody>
      </p:sp>
      <p:sp>
        <p:nvSpPr>
          <p:cNvPr id="4" name="">
            <a:extLst xmlns:a="http://schemas.openxmlformats.org/drawingml/2006/main">
              <a:ext uri="{FF2B5EF4-FFF2-40B4-BE49-F238E27FC236}">
                <a16:creationId xmlns:a16="http://schemas.microsoft.com/office/drawing/2014/main" id="{51AF2A64-AC77-40FE-9EE8-48E01F5A74C3}"/>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A8C382E9-C45F-4208-905D-14E94007540F}"/>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0771097A-81C5-48FF-AA3D-692BDB07C56E}"/>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05</a:t>
            </a:r>
          </a:p>
        </p:txBody>
      </p:sp>
      <p:graphicFrame>
        <p:nvGraphicFramePr>
          <p:cNvPr id="25" name="Chart"/>
          <p:cNvGraphicFramePr/>
          <p:nvPr/>
        </p:nvGraphicFramePr>
        <p:xfrm>
          <a:off xmlns:a="http://schemas.openxmlformats.org/drawingml/2006/main" x="400050" y="1571625"/>
          <a:ext xmlns:a="http://schemas.openxmlformats.org/drawingml/2006/main" cx="7524750" cy="4000500"/>
        </p:xfrm>
        <a:graphic xmlns:a="http://schemas.openxmlformats.org/drawingml/2006/main">
          <a:graphicData uri="http://schemas.openxmlformats.org/drawingml/2006/chart">
            <c:chart xmlns:r="http://schemas.openxmlformats.org/officeDocument/2006/relationships" xmlns:c="http://schemas.openxmlformats.org/drawingml/2006/chart" r:id="Rab55c999fce64e4d"/>
          </a:graphicData>
        </a:graphic>
      </p:graphicFrame>
      <p:sp>
        <p:nvSpPr>
          <p:cNvPr id="8" name="">
            <a:extLst xmlns:a="http://schemas.openxmlformats.org/drawingml/2006/main">
              <a:ext uri="{FF2B5EF4-FFF2-40B4-BE49-F238E27FC236}">
                <a16:creationId xmlns:a16="http://schemas.microsoft.com/office/drawing/2014/main" id="{FE66755E-A6F9-4368-83E0-2FD5CF16C447}"/>
              </a:ext>
            </a:extLst>
          </p:cNvPr>
          <p:cNvSpPr>
            <a:spLocks xmlns:a="http://schemas.openxmlformats.org/drawingml/2006/main" noGrp="1"/>
          </p:cNvSpPr>
          <p:nvPr/>
        </p:nvSpPr>
        <p:spPr>
          <a:xfrm xmlns:a="http://schemas.openxmlformats.org/drawingml/2006/main">
            <a:off x="8477250" y="1638300"/>
            <a:ext cx="2952750" cy="1504950"/>
          </a:xfrm>
          <a:prstGeom xmlns:a="http://schemas.openxmlformats.org/drawingml/2006/main" prst="roundRect">
            <a:avLst>
              <a:gd name="adj" fmla="val 5063"/>
            </a:avLst>
          </a:prstGeom>
          <a:solidFill xmlns:a="http://schemas.openxmlformats.org/drawingml/2006/main">
            <a:srgbClr val="F1F2F3"/>
          </a:solidFill>
          <a:ln xmlns:a="http://schemas.openxmlformats.org/drawingml/2006/main" w="0">
            <a:solidFill>
              <a:srgbClr val="F1F2F3"/>
            </a:solidFill>
            <a:prstDash val="solid"/>
          </a:ln>
        </p:spPr>
      </p:sp>
      <p:sp>
        <p:nvSpPr>
          <p:cNvPr id="9" name="">
            <a:extLst xmlns:a="http://schemas.openxmlformats.org/drawingml/2006/main">
              <a:ext uri="{FF2B5EF4-FFF2-40B4-BE49-F238E27FC236}">
                <a16:creationId xmlns:a16="http://schemas.microsoft.com/office/drawing/2014/main" id="{1ECC3DDE-1147-41D6-B7C9-F8423130DD4C}"/>
              </a:ext>
            </a:extLst>
          </p:cNvPr>
          <p:cNvSpPr>
            <a:spLocks xmlns:a="http://schemas.openxmlformats.org/drawingml/2006/main" noGrp="1"/>
          </p:cNvSpPr>
          <p:nvPr/>
        </p:nvSpPr>
        <p:spPr>
          <a:xfrm xmlns:a="http://schemas.openxmlformats.org/drawingml/2006/main">
            <a:off x="8477250" y="1638300"/>
            <a:ext cx="95250" cy="1504950"/>
          </a:xfrm>
          <a:prstGeom xmlns:a="http://schemas.openxmlformats.org/drawingml/2006/main" prst="roundRect">
            <a:avLst>
              <a:gd name="adj" fmla="val 50000"/>
            </a:avLst>
          </a:prstGeom>
          <a:solidFill xmlns:a="http://schemas.openxmlformats.org/drawingml/2006/main">
            <a:srgbClr val="3D8DFF"/>
          </a:solidFill>
          <a:ln xmlns:a="http://schemas.openxmlformats.org/drawingml/2006/main" w="0">
            <a:solidFill>
              <a:srgbClr val="3D8DFF"/>
            </a:solidFill>
            <a:prstDash val="solid"/>
          </a:ln>
        </p:spPr>
      </p:sp>
      <p:sp>
        <p:nvSpPr>
          <p:cNvPr id="10" name="">
            <a:extLst xmlns:a="http://schemas.openxmlformats.org/drawingml/2006/main">
              <a:ext uri="{FF2B5EF4-FFF2-40B4-BE49-F238E27FC236}">
                <a16:creationId xmlns:a16="http://schemas.microsoft.com/office/drawing/2014/main" id="{1A82D48C-C089-4105-B82A-09C4823F29EB}"/>
              </a:ext>
            </a:extLst>
          </p:cNvPr>
          <p:cNvSpPr>
            <a:spLocks xmlns:a="http://schemas.openxmlformats.org/drawingml/2006/main" noGrp="1"/>
          </p:cNvSpPr>
          <p:nvPr/>
        </p:nvSpPr>
        <p:spPr>
          <a:xfrm xmlns:a="http://schemas.openxmlformats.org/drawingml/2006/main">
            <a:off x="8763000" y="1762125"/>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21</a:t>
            </a:r>
          </a:p>
        </p:txBody>
      </p:sp>
      <p:sp>
        <p:nvSpPr>
          <p:cNvPr id="11" name="">
            <a:extLst xmlns:a="http://schemas.openxmlformats.org/drawingml/2006/main">
              <a:ext uri="{FF2B5EF4-FFF2-40B4-BE49-F238E27FC236}">
                <a16:creationId xmlns:a16="http://schemas.microsoft.com/office/drawing/2014/main" id="{B81C6645-D661-4542-A44C-66D2DFBD76A3}"/>
              </a:ext>
            </a:extLst>
          </p:cNvPr>
          <p:cNvSpPr>
            <a:spLocks xmlns:a="http://schemas.openxmlformats.org/drawingml/2006/main" noGrp="1"/>
          </p:cNvSpPr>
          <p:nvPr/>
        </p:nvSpPr>
        <p:spPr>
          <a:xfrm xmlns:a="http://schemas.openxmlformats.org/drawingml/2006/main">
            <a:off x="8763000" y="2247900"/>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Auswärtssiege</a:t>
            </a:r>
          </a:p>
        </p:txBody>
      </p:sp>
      <p:sp>
        <p:nvSpPr>
          <p:cNvPr id="12" name="">
            <a:extLst xmlns:a="http://schemas.openxmlformats.org/drawingml/2006/main">
              <a:ext uri="{FF2B5EF4-FFF2-40B4-BE49-F238E27FC236}">
                <a16:creationId xmlns:a16="http://schemas.microsoft.com/office/drawing/2014/main" id="{4CF7BE2D-2B3A-47F1-A793-0B049AF61068}"/>
              </a:ext>
            </a:extLst>
          </p:cNvPr>
          <p:cNvSpPr>
            <a:spLocks xmlns:a="http://schemas.openxmlformats.org/drawingml/2006/main" noGrp="1"/>
          </p:cNvSpPr>
          <p:nvPr/>
        </p:nvSpPr>
        <p:spPr>
          <a:xfrm xmlns:a="http://schemas.openxmlformats.org/drawingml/2006/main">
            <a:off x="8763000" y="2571750"/>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in 120 Teambegegnungen</a:t>
            </a:r>
          </a:p>
        </p:txBody>
      </p:sp>
      <p:sp>
        <p:nvSpPr>
          <p:cNvPr id="13" name="">
            <a:extLst xmlns:a="http://schemas.openxmlformats.org/drawingml/2006/main">
              <a:ext uri="{FF2B5EF4-FFF2-40B4-BE49-F238E27FC236}">
                <a16:creationId xmlns:a16="http://schemas.microsoft.com/office/drawing/2014/main" id="{81484228-D8C0-4E92-B832-89E13B719BA5}"/>
              </a:ext>
            </a:extLst>
          </p:cNvPr>
          <p:cNvSpPr>
            <a:spLocks xmlns:a="http://schemas.openxmlformats.org/drawingml/2006/main" noGrp="1"/>
          </p:cNvSpPr>
          <p:nvPr/>
        </p:nvSpPr>
        <p:spPr>
          <a:xfrm xmlns:a="http://schemas.openxmlformats.org/drawingml/2006/main">
            <a:off x="8477250" y="3352800"/>
            <a:ext cx="2952750" cy="1504950"/>
          </a:xfrm>
          <a:prstGeom xmlns:a="http://schemas.openxmlformats.org/drawingml/2006/main" prst="roundRect">
            <a:avLst>
              <a:gd name="adj" fmla="val 5063"/>
            </a:avLst>
          </a:prstGeom>
          <a:solidFill xmlns:a="http://schemas.openxmlformats.org/drawingml/2006/main">
            <a:srgbClr val="F1F2F3"/>
          </a:solidFill>
          <a:ln xmlns:a="http://schemas.openxmlformats.org/drawingml/2006/main" w="0">
            <a:solidFill>
              <a:srgbClr val="F1F2F3"/>
            </a:solidFill>
            <a:prstDash val="solid"/>
          </a:ln>
        </p:spPr>
      </p:sp>
      <p:sp>
        <p:nvSpPr>
          <p:cNvPr id="14" name="">
            <a:extLst xmlns:a="http://schemas.openxmlformats.org/drawingml/2006/main">
              <a:ext uri="{FF2B5EF4-FFF2-40B4-BE49-F238E27FC236}">
                <a16:creationId xmlns:a16="http://schemas.microsoft.com/office/drawing/2014/main" id="{EA36BADF-AD35-47ED-9B45-390FBD1F2AAC}"/>
              </a:ext>
            </a:extLst>
          </p:cNvPr>
          <p:cNvSpPr>
            <a:spLocks xmlns:a="http://schemas.openxmlformats.org/drawingml/2006/main" noGrp="1"/>
          </p:cNvSpPr>
          <p:nvPr/>
        </p:nvSpPr>
        <p:spPr>
          <a:xfrm xmlns:a="http://schemas.openxmlformats.org/drawingml/2006/main">
            <a:off x="8477250" y="3352800"/>
            <a:ext cx="95250" cy="1504950"/>
          </a:xfrm>
          <a:prstGeom xmlns:a="http://schemas.openxmlformats.org/drawingml/2006/main" prst="roundRect">
            <a:avLst>
              <a:gd name="adj" fmla="val 50000"/>
            </a:avLst>
          </a:prstGeom>
          <a:solidFill xmlns:a="http://schemas.openxmlformats.org/drawingml/2006/main">
            <a:srgbClr val="E51B23"/>
          </a:solidFill>
          <a:ln xmlns:a="http://schemas.openxmlformats.org/drawingml/2006/main" w="0">
            <a:solidFill>
              <a:srgbClr val="E51B23"/>
            </a:solidFill>
            <a:prstDash val="solid"/>
          </a:ln>
        </p:spPr>
      </p:sp>
      <p:sp>
        <p:nvSpPr>
          <p:cNvPr id="15" name="">
            <a:extLst xmlns:a="http://schemas.openxmlformats.org/drawingml/2006/main">
              <a:ext uri="{FF2B5EF4-FFF2-40B4-BE49-F238E27FC236}">
                <a16:creationId xmlns:a16="http://schemas.microsoft.com/office/drawing/2014/main" id="{4EE50929-1CC8-4B74-8165-E83E7972B560}"/>
              </a:ext>
            </a:extLst>
          </p:cNvPr>
          <p:cNvSpPr>
            <a:spLocks xmlns:a="http://schemas.openxmlformats.org/drawingml/2006/main" noGrp="1"/>
          </p:cNvSpPr>
          <p:nvPr/>
        </p:nvSpPr>
        <p:spPr>
          <a:xfrm xmlns:a="http://schemas.openxmlformats.org/drawingml/2006/main">
            <a:off x="8763000" y="3476625"/>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213</a:t>
            </a:r>
          </a:p>
        </p:txBody>
      </p:sp>
      <p:sp>
        <p:nvSpPr>
          <p:cNvPr id="16" name="">
            <a:extLst xmlns:a="http://schemas.openxmlformats.org/drawingml/2006/main">
              <a:ext uri="{FF2B5EF4-FFF2-40B4-BE49-F238E27FC236}">
                <a16:creationId xmlns:a16="http://schemas.microsoft.com/office/drawing/2014/main" id="{F2B8E04B-4DE8-469D-B913-A626AFEF8FDF}"/>
              </a:ext>
            </a:extLst>
          </p:cNvPr>
          <p:cNvSpPr>
            <a:spLocks xmlns:a="http://schemas.openxmlformats.org/drawingml/2006/main" noGrp="1"/>
          </p:cNvSpPr>
          <p:nvPr/>
        </p:nvSpPr>
        <p:spPr>
          <a:xfrm xmlns:a="http://schemas.openxmlformats.org/drawingml/2006/main">
            <a:off x="8763000" y="3962400"/>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Auswärtssiege</a:t>
            </a:r>
          </a:p>
        </p:txBody>
      </p:sp>
      <p:sp>
        <p:nvSpPr>
          <p:cNvPr id="17" name="">
            <a:extLst xmlns:a="http://schemas.openxmlformats.org/drawingml/2006/main">
              <a:ext uri="{FF2B5EF4-FFF2-40B4-BE49-F238E27FC236}">
                <a16:creationId xmlns:a16="http://schemas.microsoft.com/office/drawing/2014/main" id="{0B6F1E2F-55B7-4C13-9516-96D4D444372C}"/>
              </a:ext>
            </a:extLst>
          </p:cNvPr>
          <p:cNvSpPr>
            <a:spLocks xmlns:a="http://schemas.openxmlformats.org/drawingml/2006/main" noGrp="1"/>
          </p:cNvSpPr>
          <p:nvPr/>
        </p:nvSpPr>
        <p:spPr>
          <a:xfrm xmlns:a="http://schemas.openxmlformats.org/drawingml/2006/main">
            <a:off x="8763000" y="4286250"/>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in 714 gespielten Einzelduellen</a:t>
            </a:r>
          </a:p>
        </p:txBody>
      </p:sp>
      <p:sp>
        <p:nvSpPr>
          <p:cNvPr id="18" name="">
            <a:extLst xmlns:a="http://schemas.openxmlformats.org/drawingml/2006/main">
              <a:ext uri="{FF2B5EF4-FFF2-40B4-BE49-F238E27FC236}">
                <a16:creationId xmlns:a16="http://schemas.microsoft.com/office/drawing/2014/main" id="{F4CFE8BE-B3A4-4706-B589-FF18BAA66F20}"/>
              </a:ext>
            </a:extLst>
          </p:cNvPr>
          <p:cNvSpPr>
            <a:spLocks xmlns:a="http://schemas.openxmlformats.org/drawingml/2006/main" noGrp="1"/>
          </p:cNvSpPr>
          <p:nvPr/>
        </p:nvSpPr>
        <p:spPr>
          <a:xfrm xmlns:a="http://schemas.openxmlformats.org/drawingml/2006/main">
            <a:off x="8572500" y="5095875"/>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3D8DFF"/>
                </a:solidFill>
                <a:latin typeface="Arial"/>
                <a:ea typeface="Arial"/>
                <a:cs typeface="Arial"/>
              </a:defRPr>
            </a:pPr>
            <a:r>
              <a:rPr sz="1500" b="1">
                <a:solidFill>
                  <a:srgbClr val="3D8DFF"/>
                </a:solidFill>
                <a:latin typeface="Arial"/>
                <a:ea typeface="Arial"/>
                <a:cs typeface="Arial"/>
              </a:rPr>
              <a:t>Ein Auswärtssieg ist damit statistisch tatsächlich das seltenere und schwierigere Ereignis.</a:t>
            </a:r>
          </a:p>
        </p:txBody>
      </p:sp>
    </p:spTree>
    <p:extLst>
      <p:ext uri="{BB962C8B-B14F-4D97-AF65-F5344CB8AC3E}">
        <p14:creationId xmlns:p14="http://schemas.microsoft.com/office/powerpoint/2010/main" val="151293081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section-accent">
            <a:extLst xmlns:a="http://schemas.openxmlformats.org/drawingml/2006/main">
              <a:ext uri="{FF2B5EF4-FFF2-40B4-BE49-F238E27FC236}">
                <a16:creationId xmlns:a16="http://schemas.microsoft.com/office/drawing/2014/main" id="{034F2480-C172-4ABB-A0E0-D49780A93EF7}"/>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DBE20716-E3B8-4335-8EB1-4AB206AE3A73}"/>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ERGEBNISSTÄRKE</a:t>
            </a:r>
          </a:p>
        </p:txBody>
      </p:sp>
      <p:sp>
        <p:nvSpPr>
          <p:cNvPr id="3" name="">
            <a:extLst xmlns:a="http://schemas.openxmlformats.org/drawingml/2006/main">
              <a:ext uri="{FF2B5EF4-FFF2-40B4-BE49-F238E27FC236}">
                <a16:creationId xmlns:a16="http://schemas.microsoft.com/office/drawing/2014/main" id="{D7B8BEAE-86F3-4024-9432-30A822EE7BF5}"/>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Die meisten Duelle bleiben lange offen</a:t>
            </a:r>
          </a:p>
        </p:txBody>
      </p:sp>
      <p:sp>
        <p:nvSpPr>
          <p:cNvPr id="4" name="">
            <a:extLst xmlns:a="http://schemas.openxmlformats.org/drawingml/2006/main">
              <a:ext uri="{FF2B5EF4-FFF2-40B4-BE49-F238E27FC236}">
                <a16:creationId xmlns:a16="http://schemas.microsoft.com/office/drawing/2014/main" id="{D97AB552-64D7-4FB3-9061-57699BC77162}"/>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9A6BFFF8-5726-4A64-9630-AF1F55823921}"/>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97141814-DDD4-4393-8B0C-F3A64F619700}"/>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06</a:t>
            </a:r>
          </a:p>
        </p:txBody>
      </p:sp>
      <p:graphicFrame>
        <p:nvGraphicFramePr>
          <p:cNvPr id="26" name="Chart"/>
          <p:cNvGraphicFramePr/>
          <p:nvPr/>
        </p:nvGraphicFramePr>
        <p:xfrm>
          <a:off xmlns:a="http://schemas.openxmlformats.org/drawingml/2006/main" x="400050" y="1571625"/>
          <a:ext xmlns:a="http://schemas.openxmlformats.org/drawingml/2006/main" cx="7858125" cy="3952875"/>
        </p:xfrm>
        <a:graphic xmlns:a="http://schemas.openxmlformats.org/drawingml/2006/main">
          <a:graphicData uri="http://schemas.openxmlformats.org/drawingml/2006/chart">
            <c:chart xmlns:r="http://schemas.openxmlformats.org/officeDocument/2006/relationships" xmlns:c="http://schemas.openxmlformats.org/drawingml/2006/chart" r:id="Rd1405f8a16014744"/>
          </a:graphicData>
        </a:graphic>
      </p:graphicFrame>
      <p:sp>
        <p:nvSpPr>
          <p:cNvPr id="8" name="">
            <a:extLst xmlns:a="http://schemas.openxmlformats.org/drawingml/2006/main">
              <a:ext uri="{FF2B5EF4-FFF2-40B4-BE49-F238E27FC236}">
                <a16:creationId xmlns:a16="http://schemas.microsoft.com/office/drawing/2014/main" id="{22E462F2-D731-496A-98C3-8D7CDAE81E50}"/>
              </a:ext>
            </a:extLst>
          </p:cNvPr>
          <p:cNvSpPr>
            <a:spLocks xmlns:a="http://schemas.openxmlformats.org/drawingml/2006/main" noGrp="1"/>
          </p:cNvSpPr>
          <p:nvPr/>
        </p:nvSpPr>
        <p:spPr>
          <a:xfrm xmlns:a="http://schemas.openxmlformats.org/drawingml/2006/main">
            <a:off x="8477250" y="1619250"/>
            <a:ext cx="2952750" cy="1285875"/>
          </a:xfrm>
          <a:prstGeom xmlns:a="http://schemas.openxmlformats.org/drawingml/2006/main" prst="roundRect">
            <a:avLst>
              <a:gd name="adj" fmla="val 5926"/>
            </a:avLst>
          </a:prstGeom>
          <a:solidFill xmlns:a="http://schemas.openxmlformats.org/drawingml/2006/main">
            <a:srgbClr val="F1F2F3"/>
          </a:solidFill>
          <a:ln xmlns:a="http://schemas.openxmlformats.org/drawingml/2006/main" w="0">
            <a:solidFill>
              <a:srgbClr val="F1F2F3"/>
            </a:solidFill>
            <a:prstDash val="solid"/>
          </a:ln>
        </p:spPr>
      </p:sp>
      <p:sp>
        <p:nvSpPr>
          <p:cNvPr id="9" name="">
            <a:extLst xmlns:a="http://schemas.openxmlformats.org/drawingml/2006/main">
              <a:ext uri="{FF2B5EF4-FFF2-40B4-BE49-F238E27FC236}">
                <a16:creationId xmlns:a16="http://schemas.microsoft.com/office/drawing/2014/main" id="{A5FC7CFA-A319-40E2-8981-44AEE53644F3}"/>
              </a:ext>
            </a:extLst>
          </p:cNvPr>
          <p:cNvSpPr>
            <a:spLocks xmlns:a="http://schemas.openxmlformats.org/drawingml/2006/main" noGrp="1"/>
          </p:cNvSpPr>
          <p:nvPr/>
        </p:nvSpPr>
        <p:spPr>
          <a:xfrm xmlns:a="http://schemas.openxmlformats.org/drawingml/2006/main">
            <a:off x="8477250" y="1619250"/>
            <a:ext cx="95250" cy="1285875"/>
          </a:xfrm>
          <a:prstGeom xmlns:a="http://schemas.openxmlformats.org/drawingml/2006/main" prst="roundRect">
            <a:avLst>
              <a:gd name="adj" fmla="val 50000"/>
            </a:avLst>
          </a:prstGeom>
          <a:solidFill xmlns:a="http://schemas.openxmlformats.org/drawingml/2006/main">
            <a:srgbClr val="3D8DFF"/>
          </a:solidFill>
          <a:ln xmlns:a="http://schemas.openxmlformats.org/drawingml/2006/main" w="0">
            <a:solidFill>
              <a:srgbClr val="3D8DFF"/>
            </a:solidFill>
            <a:prstDash val="solid"/>
          </a:ln>
        </p:spPr>
      </p:sp>
      <p:sp>
        <p:nvSpPr>
          <p:cNvPr id="10" name="">
            <a:extLst xmlns:a="http://schemas.openxmlformats.org/drawingml/2006/main">
              <a:ext uri="{FF2B5EF4-FFF2-40B4-BE49-F238E27FC236}">
                <a16:creationId xmlns:a16="http://schemas.microsoft.com/office/drawing/2014/main" id="{6641AACD-0218-48E6-9209-2AAB88EAADE7}"/>
              </a:ext>
            </a:extLst>
          </p:cNvPr>
          <p:cNvSpPr>
            <a:spLocks xmlns:a="http://schemas.openxmlformats.org/drawingml/2006/main" noGrp="1"/>
          </p:cNvSpPr>
          <p:nvPr/>
        </p:nvSpPr>
        <p:spPr>
          <a:xfrm xmlns:a="http://schemas.openxmlformats.org/drawingml/2006/main">
            <a:off x="8763000" y="1743075"/>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54 %</a:t>
            </a:r>
          </a:p>
        </p:txBody>
      </p:sp>
      <p:sp>
        <p:nvSpPr>
          <p:cNvPr id="11" name="">
            <a:extLst xmlns:a="http://schemas.openxmlformats.org/drawingml/2006/main">
              <a:ext uri="{FF2B5EF4-FFF2-40B4-BE49-F238E27FC236}">
                <a16:creationId xmlns:a16="http://schemas.microsoft.com/office/drawing/2014/main" id="{851B1625-43BA-4619-8C04-E591B8DAD415}"/>
              </a:ext>
            </a:extLst>
          </p:cNvPr>
          <p:cNvSpPr>
            <a:spLocks xmlns:a="http://schemas.openxmlformats.org/drawingml/2006/main" noGrp="1"/>
          </p:cNvSpPr>
          <p:nvPr/>
        </p:nvSpPr>
        <p:spPr>
          <a:xfrm xmlns:a="http://schemas.openxmlformats.org/drawingml/2006/main">
            <a:off x="8763000" y="2228850"/>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0 bis 3</a:t>
            </a:r>
          </a:p>
        </p:txBody>
      </p:sp>
      <p:sp>
        <p:nvSpPr>
          <p:cNvPr id="12" name="">
            <a:extLst xmlns:a="http://schemas.openxmlformats.org/drawingml/2006/main">
              <a:ext uri="{FF2B5EF4-FFF2-40B4-BE49-F238E27FC236}">
                <a16:creationId xmlns:a16="http://schemas.microsoft.com/office/drawing/2014/main" id="{1AFCD5CE-F6F5-4D36-A86A-25C1A13B5ED2}"/>
              </a:ext>
            </a:extLst>
          </p:cNvPr>
          <p:cNvSpPr>
            <a:spLocks xmlns:a="http://schemas.openxmlformats.org/drawingml/2006/main" noGrp="1"/>
          </p:cNvSpPr>
          <p:nvPr/>
        </p:nvSpPr>
        <p:spPr>
          <a:xfrm xmlns:a="http://schemas.openxmlformats.org/drawingml/2006/main">
            <a:off x="8763000" y="2552700"/>
            <a:ext cx="24955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388 von 714 Duellen</a:t>
            </a:r>
          </a:p>
        </p:txBody>
      </p:sp>
      <p:sp>
        <p:nvSpPr>
          <p:cNvPr id="13" name="">
            <a:extLst xmlns:a="http://schemas.openxmlformats.org/drawingml/2006/main">
              <a:ext uri="{FF2B5EF4-FFF2-40B4-BE49-F238E27FC236}">
                <a16:creationId xmlns:a16="http://schemas.microsoft.com/office/drawing/2014/main" id="{7958F893-E724-4671-9205-B6E43AB5A302}"/>
              </a:ext>
            </a:extLst>
          </p:cNvPr>
          <p:cNvSpPr>
            <a:spLocks xmlns:a="http://schemas.openxmlformats.org/drawingml/2006/main" noGrp="1"/>
          </p:cNvSpPr>
          <p:nvPr/>
        </p:nvSpPr>
        <p:spPr>
          <a:xfrm xmlns:a="http://schemas.openxmlformats.org/drawingml/2006/main">
            <a:off x="8477250" y="3095625"/>
            <a:ext cx="2952750" cy="1285875"/>
          </a:xfrm>
          <a:prstGeom xmlns:a="http://schemas.openxmlformats.org/drawingml/2006/main" prst="roundRect">
            <a:avLst>
              <a:gd name="adj" fmla="val 5926"/>
            </a:avLst>
          </a:prstGeom>
          <a:solidFill xmlns:a="http://schemas.openxmlformats.org/drawingml/2006/main">
            <a:srgbClr val="F1F2F3"/>
          </a:solidFill>
          <a:ln xmlns:a="http://schemas.openxmlformats.org/drawingml/2006/main" w="0">
            <a:solidFill>
              <a:srgbClr val="F1F2F3"/>
            </a:solidFill>
            <a:prstDash val="solid"/>
          </a:ln>
        </p:spPr>
      </p:sp>
      <p:sp>
        <p:nvSpPr>
          <p:cNvPr id="14" name="">
            <a:extLst xmlns:a="http://schemas.openxmlformats.org/drawingml/2006/main">
              <a:ext uri="{FF2B5EF4-FFF2-40B4-BE49-F238E27FC236}">
                <a16:creationId xmlns:a16="http://schemas.microsoft.com/office/drawing/2014/main" id="{B0A7A541-BA64-412A-8C53-7AD2D25C6E02}"/>
              </a:ext>
            </a:extLst>
          </p:cNvPr>
          <p:cNvSpPr>
            <a:spLocks xmlns:a="http://schemas.openxmlformats.org/drawingml/2006/main" noGrp="1"/>
          </p:cNvSpPr>
          <p:nvPr/>
        </p:nvSpPr>
        <p:spPr>
          <a:xfrm xmlns:a="http://schemas.openxmlformats.org/drawingml/2006/main">
            <a:off x="8477250" y="3095625"/>
            <a:ext cx="95250" cy="1285875"/>
          </a:xfrm>
          <a:prstGeom xmlns:a="http://schemas.openxmlformats.org/drawingml/2006/main" prst="roundRect">
            <a:avLst>
              <a:gd name="adj" fmla="val 50000"/>
            </a:avLst>
          </a:prstGeom>
          <a:solidFill xmlns:a="http://schemas.openxmlformats.org/drawingml/2006/main">
            <a:srgbClr val="E51B23"/>
          </a:solidFill>
          <a:ln xmlns:a="http://schemas.openxmlformats.org/drawingml/2006/main" w="0">
            <a:solidFill>
              <a:srgbClr val="E51B23"/>
            </a:solidFill>
            <a:prstDash val="solid"/>
          </a:ln>
        </p:spPr>
      </p:sp>
      <p:sp>
        <p:nvSpPr>
          <p:cNvPr id="15" name="">
            <a:extLst xmlns:a="http://schemas.openxmlformats.org/drawingml/2006/main">
              <a:ext uri="{FF2B5EF4-FFF2-40B4-BE49-F238E27FC236}">
                <a16:creationId xmlns:a16="http://schemas.microsoft.com/office/drawing/2014/main" id="{5909A4D3-8534-472F-9036-7D9812D0233D}"/>
              </a:ext>
            </a:extLst>
          </p:cNvPr>
          <p:cNvSpPr>
            <a:spLocks xmlns:a="http://schemas.openxmlformats.org/drawingml/2006/main" noGrp="1"/>
          </p:cNvSpPr>
          <p:nvPr/>
        </p:nvSpPr>
        <p:spPr>
          <a:xfrm xmlns:a="http://schemas.openxmlformats.org/drawingml/2006/main">
            <a:off x="8763000" y="3219450"/>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9,1 %</a:t>
            </a:r>
          </a:p>
        </p:txBody>
      </p:sp>
      <p:sp>
        <p:nvSpPr>
          <p:cNvPr id="16" name="">
            <a:extLst xmlns:a="http://schemas.openxmlformats.org/drawingml/2006/main">
              <a:ext uri="{FF2B5EF4-FFF2-40B4-BE49-F238E27FC236}">
                <a16:creationId xmlns:a16="http://schemas.microsoft.com/office/drawing/2014/main" id="{E323A175-59B2-40FF-BF28-4D257B9659A0}"/>
              </a:ext>
            </a:extLst>
          </p:cNvPr>
          <p:cNvSpPr>
            <a:spLocks xmlns:a="http://schemas.openxmlformats.org/drawingml/2006/main" noGrp="1"/>
          </p:cNvSpPr>
          <p:nvPr/>
        </p:nvSpPr>
        <p:spPr>
          <a:xfrm xmlns:a="http://schemas.openxmlformats.org/drawingml/2006/main">
            <a:off x="8763000" y="3705225"/>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7 bis 10</a:t>
            </a:r>
          </a:p>
        </p:txBody>
      </p:sp>
      <p:sp>
        <p:nvSpPr>
          <p:cNvPr id="17" name="">
            <a:extLst xmlns:a="http://schemas.openxmlformats.org/drawingml/2006/main">
              <a:ext uri="{FF2B5EF4-FFF2-40B4-BE49-F238E27FC236}">
                <a16:creationId xmlns:a16="http://schemas.microsoft.com/office/drawing/2014/main" id="{6DF569D5-E2C0-4167-BF62-A40AC4377412}"/>
              </a:ext>
            </a:extLst>
          </p:cNvPr>
          <p:cNvSpPr>
            <a:spLocks xmlns:a="http://schemas.openxmlformats.org/drawingml/2006/main" noGrp="1"/>
          </p:cNvSpPr>
          <p:nvPr/>
        </p:nvSpPr>
        <p:spPr>
          <a:xfrm xmlns:a="http://schemas.openxmlformats.org/drawingml/2006/main">
            <a:off x="8763000" y="4029075"/>
            <a:ext cx="24955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60 klare Entscheidungen</a:t>
            </a:r>
          </a:p>
        </p:txBody>
      </p:sp>
      <p:sp>
        <p:nvSpPr>
          <p:cNvPr id="18" name="">
            <a:extLst xmlns:a="http://schemas.openxmlformats.org/drawingml/2006/main">
              <a:ext uri="{FF2B5EF4-FFF2-40B4-BE49-F238E27FC236}">
                <a16:creationId xmlns:a16="http://schemas.microsoft.com/office/drawing/2014/main" id="{EC0D811F-A4DD-497B-B75C-BDD4FF3E305B}"/>
              </a:ext>
            </a:extLst>
          </p:cNvPr>
          <p:cNvSpPr>
            <a:spLocks xmlns:a="http://schemas.openxmlformats.org/drawingml/2006/main" noGrp="1"/>
          </p:cNvSpPr>
          <p:nvPr/>
        </p:nvSpPr>
        <p:spPr>
          <a:xfrm xmlns:a="http://schemas.openxmlformats.org/drawingml/2006/main">
            <a:off x="8572500" y="4667250"/>
            <a:ext cx="276225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Am häufigsten: Ergebnis 3 – insgesamt 122-mal.</a:t>
            </a:r>
          </a:p>
        </p:txBody>
      </p:sp>
      <p:sp>
        <p:nvSpPr>
          <p:cNvPr id="19" name="">
            <a:extLst xmlns:a="http://schemas.openxmlformats.org/drawingml/2006/main">
              <a:ext uri="{FF2B5EF4-FFF2-40B4-BE49-F238E27FC236}">
                <a16:creationId xmlns:a16="http://schemas.microsoft.com/office/drawing/2014/main" id="{BB8A20A9-41B3-493B-B4A6-1FD89AD4FEC4}"/>
              </a:ext>
            </a:extLst>
          </p:cNvPr>
          <p:cNvSpPr>
            <a:spLocks xmlns:a="http://schemas.openxmlformats.org/drawingml/2006/main" noGrp="1"/>
          </p:cNvSpPr>
          <p:nvPr/>
        </p:nvSpPr>
        <p:spPr>
          <a:xfrm xmlns:a="http://schemas.openxmlformats.org/drawingml/2006/main">
            <a:off x="8572500" y="5381625"/>
            <a:ext cx="2762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3D8DFF"/>
                </a:solidFill>
                <a:latin typeface="Arial"/>
                <a:ea typeface="Arial"/>
                <a:cs typeface="Arial"/>
              </a:defRPr>
            </a:pPr>
            <a:r>
              <a:rPr sz="1350" b="1">
                <a:solidFill>
                  <a:srgbClr val="3D8DFF"/>
                </a:solidFill>
                <a:latin typeface="Arial"/>
                <a:ea typeface="Arial"/>
                <a:cs typeface="Arial"/>
              </a:rPr>
              <a:t>0 steht für 54 Unentschieden.</a:t>
            </a:r>
          </a:p>
        </p:txBody>
      </p:sp>
    </p:spTree>
    <p:extLst>
      <p:ext uri="{BB962C8B-B14F-4D97-AF65-F5344CB8AC3E}">
        <p14:creationId xmlns:p14="http://schemas.microsoft.com/office/powerpoint/2010/main" val="61296041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section-accent">
            <a:extLst xmlns:a="http://schemas.openxmlformats.org/drawingml/2006/main">
              <a:ext uri="{FF2B5EF4-FFF2-40B4-BE49-F238E27FC236}">
                <a16:creationId xmlns:a16="http://schemas.microsoft.com/office/drawing/2014/main" id="{A7232B17-30E4-4AAD-B59A-744ACFF6170F}"/>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86D47CCD-3581-49A9-A5FF-9E4C1D7A37D9}"/>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SPIELSTAND-MUSTER</a:t>
            </a:r>
          </a:p>
        </p:txBody>
      </p:sp>
      <p:sp>
        <p:nvSpPr>
          <p:cNvPr id="3" name="">
            <a:extLst xmlns:a="http://schemas.openxmlformats.org/drawingml/2006/main">
              <a:ext uri="{FF2B5EF4-FFF2-40B4-BE49-F238E27FC236}">
                <a16:creationId xmlns:a16="http://schemas.microsoft.com/office/drawing/2014/main" id="{DD139E1D-24FF-4BD3-97FA-599FBA958244}"/>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Das häufigste Teamergebnis: 4:2</a:t>
            </a:r>
          </a:p>
        </p:txBody>
      </p:sp>
      <p:sp>
        <p:nvSpPr>
          <p:cNvPr id="4" name="">
            <a:extLst xmlns:a="http://schemas.openxmlformats.org/drawingml/2006/main">
              <a:ext uri="{FF2B5EF4-FFF2-40B4-BE49-F238E27FC236}">
                <a16:creationId xmlns:a16="http://schemas.microsoft.com/office/drawing/2014/main" id="{2370CA3C-2FF8-4E9D-9352-1C5161CE3302}"/>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8BD5483E-4376-4B7D-ABD8-3AC3C5292465}"/>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5896C632-DD85-4DCB-922F-3EA34118D10B}"/>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07</a:t>
            </a:r>
          </a:p>
        </p:txBody>
      </p:sp>
      <p:graphicFrame>
        <p:nvGraphicFramePr>
          <p:cNvPr id="29" name="Chart"/>
          <p:cNvGraphicFramePr/>
          <p:nvPr/>
        </p:nvGraphicFramePr>
        <p:xfrm>
          <a:off xmlns:a="http://schemas.openxmlformats.org/drawingml/2006/main" x="523875" y="1524000"/>
          <a:ext xmlns:a="http://schemas.openxmlformats.org/drawingml/2006/main" cx="7810500" cy="4238625"/>
        </p:xfrm>
        <a:graphic xmlns:a="http://schemas.openxmlformats.org/drawingml/2006/main">
          <a:graphicData uri="http://schemas.openxmlformats.org/drawingml/2006/chart">
            <c:chart xmlns:r="http://schemas.openxmlformats.org/officeDocument/2006/relationships" xmlns:c="http://schemas.openxmlformats.org/drawingml/2006/chart" r:id="R2d31cb4589d44846"/>
          </a:graphicData>
        </a:graphic>
      </p:graphicFrame>
      <p:sp>
        <p:nvSpPr>
          <p:cNvPr id="8" name="">
            <a:extLst xmlns:a="http://schemas.openxmlformats.org/drawingml/2006/main">
              <a:ext uri="{FF2B5EF4-FFF2-40B4-BE49-F238E27FC236}">
                <a16:creationId xmlns:a16="http://schemas.microsoft.com/office/drawing/2014/main" id="{F3498136-337E-4011-90CA-977722D7D967}"/>
              </a:ext>
            </a:extLst>
          </p:cNvPr>
          <p:cNvSpPr>
            <a:spLocks xmlns:a="http://schemas.openxmlformats.org/drawingml/2006/main" noGrp="1"/>
          </p:cNvSpPr>
          <p:nvPr/>
        </p:nvSpPr>
        <p:spPr>
          <a:xfrm xmlns:a="http://schemas.openxmlformats.org/drawingml/2006/main">
            <a:off x="8477250" y="1619250"/>
            <a:ext cx="2952750" cy="1285875"/>
          </a:xfrm>
          <a:prstGeom xmlns:a="http://schemas.openxmlformats.org/drawingml/2006/main" prst="roundRect">
            <a:avLst>
              <a:gd name="adj" fmla="val 5926"/>
            </a:avLst>
          </a:prstGeom>
          <a:solidFill xmlns:a="http://schemas.openxmlformats.org/drawingml/2006/main">
            <a:srgbClr val="F1F2F3"/>
          </a:solidFill>
          <a:ln xmlns:a="http://schemas.openxmlformats.org/drawingml/2006/main" w="0">
            <a:solidFill>
              <a:srgbClr val="F1F2F3"/>
            </a:solidFill>
            <a:prstDash val="solid"/>
          </a:ln>
        </p:spPr>
      </p:sp>
      <p:sp>
        <p:nvSpPr>
          <p:cNvPr id="9" name="">
            <a:extLst xmlns:a="http://schemas.openxmlformats.org/drawingml/2006/main">
              <a:ext uri="{FF2B5EF4-FFF2-40B4-BE49-F238E27FC236}">
                <a16:creationId xmlns:a16="http://schemas.microsoft.com/office/drawing/2014/main" id="{CE783FB7-A1FC-4309-9E09-0E6CC77FC991}"/>
              </a:ext>
            </a:extLst>
          </p:cNvPr>
          <p:cNvSpPr>
            <a:spLocks xmlns:a="http://schemas.openxmlformats.org/drawingml/2006/main" noGrp="1"/>
          </p:cNvSpPr>
          <p:nvPr/>
        </p:nvSpPr>
        <p:spPr>
          <a:xfrm xmlns:a="http://schemas.openxmlformats.org/drawingml/2006/main">
            <a:off x="8477250" y="1619250"/>
            <a:ext cx="95250" cy="1285875"/>
          </a:xfrm>
          <a:prstGeom xmlns:a="http://schemas.openxmlformats.org/drawingml/2006/main" prst="roundRect">
            <a:avLst>
              <a:gd name="adj" fmla="val 50000"/>
            </a:avLst>
          </a:prstGeom>
          <a:solidFill xmlns:a="http://schemas.openxmlformats.org/drawingml/2006/main">
            <a:srgbClr val="FFC400"/>
          </a:solidFill>
          <a:ln xmlns:a="http://schemas.openxmlformats.org/drawingml/2006/main" w="0">
            <a:solidFill>
              <a:srgbClr val="FFC400"/>
            </a:solidFill>
            <a:prstDash val="solid"/>
          </a:ln>
        </p:spPr>
      </p:sp>
      <p:sp>
        <p:nvSpPr>
          <p:cNvPr id="10" name="">
            <a:extLst xmlns:a="http://schemas.openxmlformats.org/drawingml/2006/main">
              <a:ext uri="{FF2B5EF4-FFF2-40B4-BE49-F238E27FC236}">
                <a16:creationId xmlns:a16="http://schemas.microsoft.com/office/drawing/2014/main" id="{CF30A8D8-4D15-4445-997F-29D1E59F1032}"/>
              </a:ext>
            </a:extLst>
          </p:cNvPr>
          <p:cNvSpPr>
            <a:spLocks xmlns:a="http://schemas.openxmlformats.org/drawingml/2006/main" noGrp="1"/>
          </p:cNvSpPr>
          <p:nvPr/>
        </p:nvSpPr>
        <p:spPr>
          <a:xfrm xmlns:a="http://schemas.openxmlformats.org/drawingml/2006/main">
            <a:off x="8763000" y="1743075"/>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25×</a:t>
            </a:r>
          </a:p>
        </p:txBody>
      </p:sp>
      <p:sp>
        <p:nvSpPr>
          <p:cNvPr id="11" name="">
            <a:extLst xmlns:a="http://schemas.openxmlformats.org/drawingml/2006/main">
              <a:ext uri="{FF2B5EF4-FFF2-40B4-BE49-F238E27FC236}">
                <a16:creationId xmlns:a16="http://schemas.microsoft.com/office/drawing/2014/main" id="{AFB82A11-DAA3-4E31-AA14-8A7243AA3C65}"/>
              </a:ext>
            </a:extLst>
          </p:cNvPr>
          <p:cNvSpPr>
            <a:spLocks xmlns:a="http://schemas.openxmlformats.org/drawingml/2006/main" noGrp="1"/>
          </p:cNvSpPr>
          <p:nvPr/>
        </p:nvSpPr>
        <p:spPr>
          <a:xfrm xmlns:a="http://schemas.openxmlformats.org/drawingml/2006/main">
            <a:off x="8763000" y="2228850"/>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4:2</a:t>
            </a:r>
          </a:p>
        </p:txBody>
      </p:sp>
      <p:sp>
        <p:nvSpPr>
          <p:cNvPr id="12" name="">
            <a:extLst xmlns:a="http://schemas.openxmlformats.org/drawingml/2006/main">
              <a:ext uri="{FF2B5EF4-FFF2-40B4-BE49-F238E27FC236}">
                <a16:creationId xmlns:a16="http://schemas.microsoft.com/office/drawing/2014/main" id="{B560DB86-86F7-4BDD-8F30-E5A041E2052D}"/>
              </a:ext>
            </a:extLst>
          </p:cNvPr>
          <p:cNvSpPr>
            <a:spLocks xmlns:a="http://schemas.openxmlformats.org/drawingml/2006/main" noGrp="1"/>
          </p:cNvSpPr>
          <p:nvPr/>
        </p:nvSpPr>
        <p:spPr>
          <a:xfrm xmlns:a="http://schemas.openxmlformats.org/drawingml/2006/main">
            <a:off x="8763000" y="2552700"/>
            <a:ext cx="24955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häufigster Endstand</a:t>
            </a:r>
          </a:p>
        </p:txBody>
      </p:sp>
      <p:sp>
        <p:nvSpPr>
          <p:cNvPr id="13" name="">
            <a:extLst xmlns:a="http://schemas.openxmlformats.org/drawingml/2006/main">
              <a:ext uri="{FF2B5EF4-FFF2-40B4-BE49-F238E27FC236}">
                <a16:creationId xmlns:a16="http://schemas.microsoft.com/office/drawing/2014/main" id="{54A45698-1A8F-4518-B387-3056C22BE11E}"/>
              </a:ext>
            </a:extLst>
          </p:cNvPr>
          <p:cNvSpPr>
            <a:spLocks xmlns:a="http://schemas.openxmlformats.org/drawingml/2006/main" noGrp="1"/>
          </p:cNvSpPr>
          <p:nvPr/>
        </p:nvSpPr>
        <p:spPr>
          <a:xfrm xmlns:a="http://schemas.openxmlformats.org/drawingml/2006/main">
            <a:off x="8477250" y="3095625"/>
            <a:ext cx="2952750" cy="1285875"/>
          </a:xfrm>
          <a:prstGeom xmlns:a="http://schemas.openxmlformats.org/drawingml/2006/main" prst="roundRect">
            <a:avLst>
              <a:gd name="adj" fmla="val 5926"/>
            </a:avLst>
          </a:prstGeom>
          <a:solidFill xmlns:a="http://schemas.openxmlformats.org/drawingml/2006/main">
            <a:srgbClr val="F1F2F3"/>
          </a:solidFill>
          <a:ln xmlns:a="http://schemas.openxmlformats.org/drawingml/2006/main" w="0">
            <a:solidFill>
              <a:srgbClr val="F1F2F3"/>
            </a:solidFill>
            <a:prstDash val="solid"/>
          </a:ln>
        </p:spPr>
      </p:sp>
      <p:sp>
        <p:nvSpPr>
          <p:cNvPr id="14" name="">
            <a:extLst xmlns:a="http://schemas.openxmlformats.org/drawingml/2006/main">
              <a:ext uri="{FF2B5EF4-FFF2-40B4-BE49-F238E27FC236}">
                <a16:creationId xmlns:a16="http://schemas.microsoft.com/office/drawing/2014/main" id="{09CA0943-C974-4DAB-97AA-567BB49C54BC}"/>
              </a:ext>
            </a:extLst>
          </p:cNvPr>
          <p:cNvSpPr>
            <a:spLocks xmlns:a="http://schemas.openxmlformats.org/drawingml/2006/main" noGrp="1"/>
          </p:cNvSpPr>
          <p:nvPr/>
        </p:nvSpPr>
        <p:spPr>
          <a:xfrm xmlns:a="http://schemas.openxmlformats.org/drawingml/2006/main">
            <a:off x="8477250" y="3095625"/>
            <a:ext cx="95250" cy="1285875"/>
          </a:xfrm>
          <a:prstGeom xmlns:a="http://schemas.openxmlformats.org/drawingml/2006/main" prst="roundRect">
            <a:avLst>
              <a:gd name="adj" fmla="val 50000"/>
            </a:avLst>
          </a:prstGeom>
          <a:solidFill xmlns:a="http://schemas.openxmlformats.org/drawingml/2006/main">
            <a:srgbClr val="E51B23"/>
          </a:solidFill>
          <a:ln xmlns:a="http://schemas.openxmlformats.org/drawingml/2006/main" w="0">
            <a:solidFill>
              <a:srgbClr val="E51B23"/>
            </a:solidFill>
            <a:prstDash val="solid"/>
          </a:ln>
        </p:spPr>
      </p:sp>
      <p:sp>
        <p:nvSpPr>
          <p:cNvPr id="15" name="">
            <a:extLst xmlns:a="http://schemas.openxmlformats.org/drawingml/2006/main">
              <a:ext uri="{FF2B5EF4-FFF2-40B4-BE49-F238E27FC236}">
                <a16:creationId xmlns:a16="http://schemas.microsoft.com/office/drawing/2014/main" id="{F72C4204-AEBE-411E-8EF1-8F79855AD4F9}"/>
              </a:ext>
            </a:extLst>
          </p:cNvPr>
          <p:cNvSpPr>
            <a:spLocks xmlns:a="http://schemas.openxmlformats.org/drawingml/2006/main" noGrp="1"/>
          </p:cNvSpPr>
          <p:nvPr/>
        </p:nvSpPr>
        <p:spPr>
          <a:xfrm xmlns:a="http://schemas.openxmlformats.org/drawingml/2006/main">
            <a:off x="8763000" y="3219450"/>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13×</a:t>
            </a:r>
          </a:p>
        </p:txBody>
      </p:sp>
      <p:sp>
        <p:nvSpPr>
          <p:cNvPr id="16" name="">
            <a:extLst xmlns:a="http://schemas.openxmlformats.org/drawingml/2006/main">
              <a:ext uri="{FF2B5EF4-FFF2-40B4-BE49-F238E27FC236}">
                <a16:creationId xmlns:a16="http://schemas.microsoft.com/office/drawing/2014/main" id="{F4C3DC8D-517A-41B9-B5BA-8197B8C44E6C}"/>
              </a:ext>
            </a:extLst>
          </p:cNvPr>
          <p:cNvSpPr>
            <a:spLocks xmlns:a="http://schemas.openxmlformats.org/drawingml/2006/main" noGrp="1"/>
          </p:cNvSpPr>
          <p:nvPr/>
        </p:nvSpPr>
        <p:spPr>
          <a:xfrm xmlns:a="http://schemas.openxmlformats.org/drawingml/2006/main">
            <a:off x="8763000" y="3705225"/>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6:0</a:t>
            </a:r>
          </a:p>
        </p:txBody>
      </p:sp>
      <p:sp>
        <p:nvSpPr>
          <p:cNvPr id="17" name="">
            <a:extLst xmlns:a="http://schemas.openxmlformats.org/drawingml/2006/main">
              <a:ext uri="{FF2B5EF4-FFF2-40B4-BE49-F238E27FC236}">
                <a16:creationId xmlns:a16="http://schemas.microsoft.com/office/drawing/2014/main" id="{E7C1DE65-45FD-4BFD-A60D-D54F5FD7D6FE}"/>
              </a:ext>
            </a:extLst>
          </p:cNvPr>
          <p:cNvSpPr>
            <a:spLocks xmlns:a="http://schemas.openxmlformats.org/drawingml/2006/main" noGrp="1"/>
          </p:cNvSpPr>
          <p:nvPr/>
        </p:nvSpPr>
        <p:spPr>
          <a:xfrm xmlns:a="http://schemas.openxmlformats.org/drawingml/2006/main">
            <a:off x="8763000" y="4029075"/>
            <a:ext cx="24955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zwölf Heim-, ein Auswärtssieg</a:t>
            </a:r>
          </a:p>
        </p:txBody>
      </p:sp>
      <p:sp>
        <p:nvSpPr>
          <p:cNvPr id="18" name="">
            <a:extLst xmlns:a="http://schemas.openxmlformats.org/drawingml/2006/main">
              <a:ext uri="{FF2B5EF4-FFF2-40B4-BE49-F238E27FC236}">
                <a16:creationId xmlns:a16="http://schemas.microsoft.com/office/drawing/2014/main" id="{D4FB88E2-8803-49E6-B630-1626D111654C}"/>
              </a:ext>
            </a:extLst>
          </p:cNvPr>
          <p:cNvSpPr>
            <a:spLocks xmlns:a="http://schemas.openxmlformats.org/drawingml/2006/main" noGrp="1"/>
          </p:cNvSpPr>
          <p:nvPr/>
        </p:nvSpPr>
        <p:spPr>
          <a:xfrm xmlns:a="http://schemas.openxmlformats.org/drawingml/2006/main">
            <a:off x="8477250" y="4572000"/>
            <a:ext cx="2952750" cy="1285875"/>
          </a:xfrm>
          <a:prstGeom xmlns:a="http://schemas.openxmlformats.org/drawingml/2006/main" prst="roundRect">
            <a:avLst>
              <a:gd name="adj" fmla="val 5926"/>
            </a:avLst>
          </a:prstGeom>
          <a:solidFill xmlns:a="http://schemas.openxmlformats.org/drawingml/2006/main">
            <a:srgbClr val="F1F2F3"/>
          </a:solidFill>
          <a:ln xmlns:a="http://schemas.openxmlformats.org/drawingml/2006/main" w="0">
            <a:solidFill>
              <a:srgbClr val="F1F2F3"/>
            </a:solidFill>
            <a:prstDash val="solid"/>
          </a:ln>
        </p:spPr>
      </p:sp>
      <p:sp>
        <p:nvSpPr>
          <p:cNvPr id="19" name="">
            <a:extLst xmlns:a="http://schemas.openxmlformats.org/drawingml/2006/main">
              <a:ext uri="{FF2B5EF4-FFF2-40B4-BE49-F238E27FC236}">
                <a16:creationId xmlns:a16="http://schemas.microsoft.com/office/drawing/2014/main" id="{3ECFAA81-2890-4C4F-AFE0-42EF33FD475A}"/>
              </a:ext>
            </a:extLst>
          </p:cNvPr>
          <p:cNvSpPr>
            <a:spLocks xmlns:a="http://schemas.openxmlformats.org/drawingml/2006/main" noGrp="1"/>
          </p:cNvSpPr>
          <p:nvPr/>
        </p:nvSpPr>
        <p:spPr>
          <a:xfrm xmlns:a="http://schemas.openxmlformats.org/drawingml/2006/main">
            <a:off x="8477250" y="4572000"/>
            <a:ext cx="95250" cy="1285875"/>
          </a:xfrm>
          <a:prstGeom xmlns:a="http://schemas.openxmlformats.org/drawingml/2006/main" prst="roundRect">
            <a:avLst>
              <a:gd name="adj" fmla="val 50000"/>
            </a:avLst>
          </a:prstGeom>
          <a:solidFill xmlns:a="http://schemas.openxmlformats.org/drawingml/2006/main">
            <a:srgbClr val="C6C9CE"/>
          </a:solidFill>
          <a:ln xmlns:a="http://schemas.openxmlformats.org/drawingml/2006/main" w="0">
            <a:solidFill>
              <a:srgbClr val="C6C9CE"/>
            </a:solidFill>
            <a:prstDash val="solid"/>
          </a:ln>
        </p:spPr>
      </p:sp>
      <p:sp>
        <p:nvSpPr>
          <p:cNvPr id="20" name="">
            <a:extLst xmlns:a="http://schemas.openxmlformats.org/drawingml/2006/main">
              <a:ext uri="{FF2B5EF4-FFF2-40B4-BE49-F238E27FC236}">
                <a16:creationId xmlns:a16="http://schemas.microsoft.com/office/drawing/2014/main" id="{93D53B5B-5962-47D0-A1D0-4FFFE26B4E6E}"/>
              </a:ext>
            </a:extLst>
          </p:cNvPr>
          <p:cNvSpPr>
            <a:spLocks xmlns:a="http://schemas.openxmlformats.org/drawingml/2006/main" noGrp="1"/>
          </p:cNvSpPr>
          <p:nvPr/>
        </p:nvSpPr>
        <p:spPr>
          <a:xfrm xmlns:a="http://schemas.openxmlformats.org/drawingml/2006/main">
            <a:off x="8763000" y="4695825"/>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12×</a:t>
            </a:r>
          </a:p>
        </p:txBody>
      </p:sp>
      <p:sp>
        <p:nvSpPr>
          <p:cNvPr id="21" name="">
            <a:extLst xmlns:a="http://schemas.openxmlformats.org/drawingml/2006/main">
              <a:ext uri="{FF2B5EF4-FFF2-40B4-BE49-F238E27FC236}">
                <a16:creationId xmlns:a16="http://schemas.microsoft.com/office/drawing/2014/main" id="{16DD77FC-268B-49EE-84AE-4544B018ACE1}"/>
              </a:ext>
            </a:extLst>
          </p:cNvPr>
          <p:cNvSpPr>
            <a:spLocks xmlns:a="http://schemas.openxmlformats.org/drawingml/2006/main" noGrp="1"/>
          </p:cNvSpPr>
          <p:nvPr/>
        </p:nvSpPr>
        <p:spPr>
          <a:xfrm xmlns:a="http://schemas.openxmlformats.org/drawingml/2006/main">
            <a:off x="8763000" y="5181600"/>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3:3</a:t>
            </a:r>
          </a:p>
        </p:txBody>
      </p:sp>
      <p:sp>
        <p:nvSpPr>
          <p:cNvPr id="22" name="">
            <a:extLst xmlns:a="http://schemas.openxmlformats.org/drawingml/2006/main">
              <a:ext uri="{FF2B5EF4-FFF2-40B4-BE49-F238E27FC236}">
                <a16:creationId xmlns:a16="http://schemas.microsoft.com/office/drawing/2014/main" id="{3CEC646C-4413-4450-B81D-C66D00870F90}"/>
              </a:ext>
            </a:extLst>
          </p:cNvPr>
          <p:cNvSpPr>
            <a:spLocks xmlns:a="http://schemas.openxmlformats.org/drawingml/2006/main" noGrp="1"/>
          </p:cNvSpPr>
          <p:nvPr/>
        </p:nvSpPr>
        <p:spPr>
          <a:xfrm xmlns:a="http://schemas.openxmlformats.org/drawingml/2006/main">
            <a:off x="8763000" y="5505450"/>
            <a:ext cx="24955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echtes Mannschaftsremis</a:t>
            </a:r>
          </a:p>
        </p:txBody>
      </p:sp>
    </p:spTree>
    <p:extLst>
      <p:ext uri="{BB962C8B-B14F-4D97-AF65-F5344CB8AC3E}">
        <p14:creationId xmlns:p14="http://schemas.microsoft.com/office/powerpoint/2010/main" val="152251450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section-accent">
            <a:extLst xmlns:a="http://schemas.openxmlformats.org/drawingml/2006/main">
              <a:ext uri="{FF2B5EF4-FFF2-40B4-BE49-F238E27FC236}">
                <a16:creationId xmlns:a16="http://schemas.microsoft.com/office/drawing/2014/main" id="{E6E5EBB3-9599-4181-A7C1-EECDA3B17FC5}"/>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D29B1BB9-A8E8-4E56-866A-C0E18AADA610}"/>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TEAMTIEFE</a:t>
            </a:r>
          </a:p>
        </p:txBody>
      </p:sp>
      <p:sp>
        <p:nvSpPr>
          <p:cNvPr id="3" name="">
            <a:extLst xmlns:a="http://schemas.openxmlformats.org/drawingml/2006/main">
              <a:ext uri="{FF2B5EF4-FFF2-40B4-BE49-F238E27FC236}">
                <a16:creationId xmlns:a16="http://schemas.microsoft.com/office/drawing/2014/main" id="{4F08D185-7550-43F1-B05D-6744B09D11F4}"/>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Kaderbreite: Wer rotiert am stärksten?</a:t>
            </a:r>
          </a:p>
        </p:txBody>
      </p:sp>
      <p:sp>
        <p:nvSpPr>
          <p:cNvPr id="4" name="">
            <a:extLst xmlns:a="http://schemas.openxmlformats.org/drawingml/2006/main">
              <a:ext uri="{FF2B5EF4-FFF2-40B4-BE49-F238E27FC236}">
                <a16:creationId xmlns:a16="http://schemas.microsoft.com/office/drawing/2014/main" id="{71D29B6C-41B7-4352-90F4-4535F1E8DDC4}"/>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58360654-B376-4FB6-AA92-293026AFB106}"/>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C475EF84-A15E-4753-97D3-01AB4F681097}"/>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08</a:t>
            </a:r>
          </a:p>
        </p:txBody>
      </p:sp>
      <p:graphicFrame>
        <p:nvGraphicFramePr>
          <p:cNvPr id="26" name="Chart"/>
          <p:cNvGraphicFramePr/>
          <p:nvPr/>
        </p:nvGraphicFramePr>
        <p:xfrm>
          <a:off xmlns:a="http://schemas.openxmlformats.org/drawingml/2006/main" x="400050" y="1428750"/>
          <a:ext xmlns:a="http://schemas.openxmlformats.org/drawingml/2006/main" cx="7620000" cy="4476750"/>
        </p:xfrm>
        <a:graphic xmlns:a="http://schemas.openxmlformats.org/drawingml/2006/main">
          <a:graphicData uri="http://schemas.openxmlformats.org/drawingml/2006/chart">
            <c:chart xmlns:r="http://schemas.openxmlformats.org/officeDocument/2006/relationships" xmlns:c="http://schemas.openxmlformats.org/drawingml/2006/chart" r:id="R65dedce6412848b6"/>
          </a:graphicData>
        </a:graphic>
      </p:graphicFrame>
      <p:sp>
        <p:nvSpPr>
          <p:cNvPr id="8" name="">
            <a:extLst xmlns:a="http://schemas.openxmlformats.org/drawingml/2006/main">
              <a:ext uri="{FF2B5EF4-FFF2-40B4-BE49-F238E27FC236}">
                <a16:creationId xmlns:a16="http://schemas.microsoft.com/office/drawing/2014/main" id="{C62F8FDE-EA60-4791-9204-78C9E5F5FA4A}"/>
              </a:ext>
            </a:extLst>
          </p:cNvPr>
          <p:cNvSpPr>
            <a:spLocks xmlns:a="http://schemas.openxmlformats.org/drawingml/2006/main" noGrp="1"/>
          </p:cNvSpPr>
          <p:nvPr/>
        </p:nvSpPr>
        <p:spPr>
          <a:xfrm xmlns:a="http://schemas.openxmlformats.org/drawingml/2006/main">
            <a:off x="8477250" y="1666875"/>
            <a:ext cx="2952750" cy="1381125"/>
          </a:xfrm>
          <a:prstGeom xmlns:a="http://schemas.openxmlformats.org/drawingml/2006/main" prst="roundRect">
            <a:avLst>
              <a:gd name="adj" fmla="val 5517"/>
            </a:avLst>
          </a:prstGeom>
          <a:solidFill xmlns:a="http://schemas.openxmlformats.org/drawingml/2006/main">
            <a:srgbClr val="F1F2F3"/>
          </a:solidFill>
          <a:ln xmlns:a="http://schemas.openxmlformats.org/drawingml/2006/main" w="0">
            <a:solidFill>
              <a:srgbClr val="F1F2F3"/>
            </a:solidFill>
            <a:prstDash val="solid"/>
          </a:ln>
        </p:spPr>
      </p:sp>
      <p:sp>
        <p:nvSpPr>
          <p:cNvPr id="9" name="">
            <a:extLst xmlns:a="http://schemas.openxmlformats.org/drawingml/2006/main">
              <a:ext uri="{FF2B5EF4-FFF2-40B4-BE49-F238E27FC236}">
                <a16:creationId xmlns:a16="http://schemas.microsoft.com/office/drawing/2014/main" id="{11A7132F-21A7-47A9-B0D5-974AC0D5FC03}"/>
              </a:ext>
            </a:extLst>
          </p:cNvPr>
          <p:cNvSpPr>
            <a:spLocks xmlns:a="http://schemas.openxmlformats.org/drawingml/2006/main" noGrp="1"/>
          </p:cNvSpPr>
          <p:nvPr/>
        </p:nvSpPr>
        <p:spPr>
          <a:xfrm xmlns:a="http://schemas.openxmlformats.org/drawingml/2006/main">
            <a:off x="8477250" y="1666875"/>
            <a:ext cx="95250" cy="1381125"/>
          </a:xfrm>
          <a:prstGeom xmlns:a="http://schemas.openxmlformats.org/drawingml/2006/main" prst="roundRect">
            <a:avLst>
              <a:gd name="adj" fmla="val 50000"/>
            </a:avLst>
          </a:prstGeom>
          <a:solidFill xmlns:a="http://schemas.openxmlformats.org/drawingml/2006/main">
            <a:srgbClr val="FFC400"/>
          </a:solidFill>
          <a:ln xmlns:a="http://schemas.openxmlformats.org/drawingml/2006/main" w="0">
            <a:solidFill>
              <a:srgbClr val="FFC400"/>
            </a:solidFill>
            <a:prstDash val="solid"/>
          </a:ln>
        </p:spPr>
      </p:sp>
      <p:sp>
        <p:nvSpPr>
          <p:cNvPr id="10" name="">
            <a:extLst xmlns:a="http://schemas.openxmlformats.org/drawingml/2006/main">
              <a:ext uri="{FF2B5EF4-FFF2-40B4-BE49-F238E27FC236}">
                <a16:creationId xmlns:a16="http://schemas.microsoft.com/office/drawing/2014/main" id="{830839CC-143C-4D87-AC0B-1D556B663C04}"/>
              </a:ext>
            </a:extLst>
          </p:cNvPr>
          <p:cNvSpPr>
            <a:spLocks xmlns:a="http://schemas.openxmlformats.org/drawingml/2006/main" noGrp="1"/>
          </p:cNvSpPr>
          <p:nvPr/>
        </p:nvSpPr>
        <p:spPr>
          <a:xfrm xmlns:a="http://schemas.openxmlformats.org/drawingml/2006/main">
            <a:off x="8763000" y="1790700"/>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17</a:t>
            </a:r>
          </a:p>
        </p:txBody>
      </p:sp>
      <p:sp>
        <p:nvSpPr>
          <p:cNvPr id="11" name="">
            <a:extLst xmlns:a="http://schemas.openxmlformats.org/drawingml/2006/main">
              <a:ext uri="{FF2B5EF4-FFF2-40B4-BE49-F238E27FC236}">
                <a16:creationId xmlns:a16="http://schemas.microsoft.com/office/drawing/2014/main" id="{E8A97BD0-969C-4EE2-89C6-54F603DA05AB}"/>
              </a:ext>
            </a:extLst>
          </p:cNvPr>
          <p:cNvSpPr>
            <a:spLocks xmlns:a="http://schemas.openxmlformats.org/drawingml/2006/main" noGrp="1"/>
          </p:cNvSpPr>
          <p:nvPr/>
        </p:nvSpPr>
        <p:spPr>
          <a:xfrm xmlns:a="http://schemas.openxmlformats.org/drawingml/2006/main">
            <a:off x="8763000" y="2276475"/>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Dillingen</a:t>
            </a:r>
          </a:p>
        </p:txBody>
      </p:sp>
      <p:sp>
        <p:nvSpPr>
          <p:cNvPr id="12" name="">
            <a:extLst xmlns:a="http://schemas.openxmlformats.org/drawingml/2006/main">
              <a:ext uri="{FF2B5EF4-FFF2-40B4-BE49-F238E27FC236}">
                <a16:creationId xmlns:a16="http://schemas.microsoft.com/office/drawing/2014/main" id="{78D2181F-92E2-4026-B5E5-A11A4153A9E9}"/>
              </a:ext>
            </a:extLst>
          </p:cNvPr>
          <p:cNvSpPr>
            <a:spLocks xmlns:a="http://schemas.openxmlformats.org/drawingml/2006/main" noGrp="1"/>
          </p:cNvSpPr>
          <p:nvPr/>
        </p:nvSpPr>
        <p:spPr>
          <a:xfrm xmlns:a="http://schemas.openxmlformats.org/drawingml/2006/main">
            <a:off x="8763000" y="2600325"/>
            <a:ext cx="249555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größte eingesetzte Spielerdecke</a:t>
            </a:r>
          </a:p>
        </p:txBody>
      </p:sp>
      <p:sp>
        <p:nvSpPr>
          <p:cNvPr id="13" name="">
            <a:extLst xmlns:a="http://schemas.openxmlformats.org/drawingml/2006/main">
              <a:ext uri="{FF2B5EF4-FFF2-40B4-BE49-F238E27FC236}">
                <a16:creationId xmlns:a16="http://schemas.microsoft.com/office/drawing/2014/main" id="{859B43ED-5F95-4D42-91AB-7F5438222103}"/>
              </a:ext>
            </a:extLst>
          </p:cNvPr>
          <p:cNvSpPr>
            <a:spLocks xmlns:a="http://schemas.openxmlformats.org/drawingml/2006/main" noGrp="1"/>
          </p:cNvSpPr>
          <p:nvPr/>
        </p:nvSpPr>
        <p:spPr>
          <a:xfrm xmlns:a="http://schemas.openxmlformats.org/drawingml/2006/main">
            <a:off x="8477250" y="3286125"/>
            <a:ext cx="2952750" cy="1381125"/>
          </a:xfrm>
          <a:prstGeom xmlns:a="http://schemas.openxmlformats.org/drawingml/2006/main" prst="roundRect">
            <a:avLst>
              <a:gd name="adj" fmla="val 5517"/>
            </a:avLst>
          </a:prstGeom>
          <a:solidFill xmlns:a="http://schemas.openxmlformats.org/drawingml/2006/main">
            <a:srgbClr val="F1F2F3"/>
          </a:solidFill>
          <a:ln xmlns:a="http://schemas.openxmlformats.org/drawingml/2006/main" w="0">
            <a:solidFill>
              <a:srgbClr val="F1F2F3"/>
            </a:solidFill>
            <a:prstDash val="solid"/>
          </a:ln>
        </p:spPr>
      </p:sp>
      <p:sp>
        <p:nvSpPr>
          <p:cNvPr id="14" name="">
            <a:extLst xmlns:a="http://schemas.openxmlformats.org/drawingml/2006/main">
              <a:ext uri="{FF2B5EF4-FFF2-40B4-BE49-F238E27FC236}">
                <a16:creationId xmlns:a16="http://schemas.microsoft.com/office/drawing/2014/main" id="{C8219154-6E46-496A-8918-7E9FD0ED117F}"/>
              </a:ext>
            </a:extLst>
          </p:cNvPr>
          <p:cNvSpPr>
            <a:spLocks xmlns:a="http://schemas.openxmlformats.org/drawingml/2006/main" noGrp="1"/>
          </p:cNvSpPr>
          <p:nvPr/>
        </p:nvSpPr>
        <p:spPr>
          <a:xfrm xmlns:a="http://schemas.openxmlformats.org/drawingml/2006/main">
            <a:off x="8477250" y="3286125"/>
            <a:ext cx="95250" cy="1381125"/>
          </a:xfrm>
          <a:prstGeom xmlns:a="http://schemas.openxmlformats.org/drawingml/2006/main" prst="roundRect">
            <a:avLst>
              <a:gd name="adj" fmla="val 50000"/>
            </a:avLst>
          </a:prstGeom>
          <a:solidFill xmlns:a="http://schemas.openxmlformats.org/drawingml/2006/main">
            <a:srgbClr val="E51B23"/>
          </a:solidFill>
          <a:ln xmlns:a="http://schemas.openxmlformats.org/drawingml/2006/main" w="0">
            <a:solidFill>
              <a:srgbClr val="E51B23"/>
            </a:solidFill>
            <a:prstDash val="solid"/>
          </a:ln>
        </p:spPr>
      </p:sp>
      <p:sp>
        <p:nvSpPr>
          <p:cNvPr id="15" name="">
            <a:extLst xmlns:a="http://schemas.openxmlformats.org/drawingml/2006/main">
              <a:ext uri="{FF2B5EF4-FFF2-40B4-BE49-F238E27FC236}">
                <a16:creationId xmlns:a16="http://schemas.microsoft.com/office/drawing/2014/main" id="{0F468F21-37AC-413D-B5B3-C4E4F50CFDBB}"/>
              </a:ext>
            </a:extLst>
          </p:cNvPr>
          <p:cNvSpPr>
            <a:spLocks xmlns:a="http://schemas.openxmlformats.org/drawingml/2006/main" noGrp="1"/>
          </p:cNvSpPr>
          <p:nvPr/>
        </p:nvSpPr>
        <p:spPr>
          <a:xfrm xmlns:a="http://schemas.openxmlformats.org/drawingml/2006/main">
            <a:off x="8763000" y="3409950"/>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15</a:t>
            </a:r>
          </a:p>
        </p:txBody>
      </p:sp>
      <p:sp>
        <p:nvSpPr>
          <p:cNvPr id="16" name="">
            <a:extLst xmlns:a="http://schemas.openxmlformats.org/drawingml/2006/main">
              <a:ext uri="{FF2B5EF4-FFF2-40B4-BE49-F238E27FC236}">
                <a16:creationId xmlns:a16="http://schemas.microsoft.com/office/drawing/2014/main" id="{BAD96A28-83D5-4C4E-AE1E-3DDF0F60C3CD}"/>
              </a:ext>
            </a:extLst>
          </p:cNvPr>
          <p:cNvSpPr>
            <a:spLocks xmlns:a="http://schemas.openxmlformats.org/drawingml/2006/main" noGrp="1"/>
          </p:cNvSpPr>
          <p:nvPr/>
        </p:nvSpPr>
        <p:spPr>
          <a:xfrm xmlns:a="http://schemas.openxmlformats.org/drawingml/2006/main">
            <a:off x="8763000" y="3895725"/>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je Team</a:t>
            </a:r>
          </a:p>
        </p:txBody>
      </p:sp>
      <p:sp>
        <p:nvSpPr>
          <p:cNvPr id="17" name="">
            <a:extLst xmlns:a="http://schemas.openxmlformats.org/drawingml/2006/main">
              <a:ext uri="{FF2B5EF4-FFF2-40B4-BE49-F238E27FC236}">
                <a16:creationId xmlns:a16="http://schemas.microsoft.com/office/drawing/2014/main" id="{A210DF1C-F4C9-4878-8F26-0BE1E6ECA06C}"/>
              </a:ext>
            </a:extLst>
          </p:cNvPr>
          <p:cNvSpPr>
            <a:spLocks xmlns:a="http://schemas.openxmlformats.org/drawingml/2006/main" noGrp="1"/>
          </p:cNvSpPr>
          <p:nvPr/>
        </p:nvSpPr>
        <p:spPr>
          <a:xfrm xmlns:a="http://schemas.openxmlformats.org/drawingml/2006/main">
            <a:off x="8763000" y="4219575"/>
            <a:ext cx="249555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Wiggensbach II und Auf der Gsteig I</a:t>
            </a:r>
          </a:p>
        </p:txBody>
      </p:sp>
      <p:sp>
        <p:nvSpPr>
          <p:cNvPr id="18" name="">
            <a:extLst xmlns:a="http://schemas.openxmlformats.org/drawingml/2006/main">
              <a:ext uri="{FF2B5EF4-FFF2-40B4-BE49-F238E27FC236}">
                <a16:creationId xmlns:a16="http://schemas.microsoft.com/office/drawing/2014/main" id="{8674545E-D84D-4702-AF84-D1A6707BC4B6}"/>
              </a:ext>
            </a:extLst>
          </p:cNvPr>
          <p:cNvSpPr>
            <a:spLocks xmlns:a="http://schemas.openxmlformats.org/drawingml/2006/main" noGrp="1"/>
          </p:cNvSpPr>
          <p:nvPr/>
        </p:nvSpPr>
        <p:spPr>
          <a:xfrm xmlns:a="http://schemas.openxmlformats.org/drawingml/2006/main">
            <a:off x="8477250" y="4876800"/>
            <a:ext cx="295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3D8DFF"/>
                </a:solidFill>
                <a:latin typeface="Arial"/>
                <a:ea typeface="Arial"/>
                <a:cs typeface="Arial"/>
              </a:defRPr>
            </a:pPr>
            <a:r>
              <a:rPr sz="1350" b="1">
                <a:solidFill>
                  <a:srgbClr val="3D8DFF"/>
                </a:solidFill>
                <a:latin typeface="Arial"/>
                <a:ea typeface="Arial"/>
                <a:cs typeface="Arial"/>
              </a:rPr>
              <a:t>Dillingen setzte mit 17 Spielern den breitesten Kader ein.</a:t>
            </a:r>
          </a:p>
        </p:txBody>
      </p:sp>
      <p:sp>
        <p:nvSpPr>
          <p:cNvPr id="19" name="">
            <a:extLst xmlns:a="http://schemas.openxmlformats.org/drawingml/2006/main">
              <a:ext uri="{FF2B5EF4-FFF2-40B4-BE49-F238E27FC236}">
                <a16:creationId xmlns:a16="http://schemas.microsoft.com/office/drawing/2014/main" id="{CF0DB0CA-70CB-48E8-B443-5E63763C64B4}"/>
              </a:ext>
            </a:extLst>
          </p:cNvPr>
          <p:cNvSpPr>
            <a:spLocks xmlns:a="http://schemas.openxmlformats.org/drawingml/2006/main" noGrp="1"/>
          </p:cNvSpPr>
          <p:nvPr/>
        </p:nvSpPr>
        <p:spPr>
          <a:xfrm xmlns:a="http://schemas.openxmlformats.org/drawingml/2006/main">
            <a:off x="8477250" y="5476875"/>
            <a:ext cx="2952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Sortierung: verschiedene eingesetzte Spieler je Team.</a:t>
            </a:r>
          </a:p>
        </p:txBody>
      </p:sp>
    </p:spTree>
    <p:extLst>
      <p:ext uri="{BB962C8B-B14F-4D97-AF65-F5344CB8AC3E}">
        <p14:creationId xmlns:p14="http://schemas.microsoft.com/office/powerpoint/2010/main" val="59745276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6" name="section-accent">
            <a:extLst xmlns:a="http://schemas.openxmlformats.org/drawingml/2006/main">
              <a:ext uri="{FF2B5EF4-FFF2-40B4-BE49-F238E27FC236}">
                <a16:creationId xmlns:a16="http://schemas.microsoft.com/office/drawing/2014/main" id="{F1CC1FD5-16E1-46E1-B23E-A64D7443E09F}"/>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49F3B364-F0D6-45A1-915E-DB0C627FED93}"/>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TEAMLEISTUNG</a:t>
            </a:r>
          </a:p>
        </p:txBody>
      </p:sp>
      <p:sp>
        <p:nvSpPr>
          <p:cNvPr id="3" name="">
            <a:extLst xmlns:a="http://schemas.openxmlformats.org/drawingml/2006/main">
              <a:ext uri="{FF2B5EF4-FFF2-40B4-BE49-F238E27FC236}">
                <a16:creationId xmlns:a16="http://schemas.microsoft.com/office/drawing/2014/main" id="{FE6E0503-6158-4E99-A7B3-58B47CDFA2B6}"/>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Welche Teams gewinnen am häufigsten?</a:t>
            </a:r>
          </a:p>
        </p:txBody>
      </p:sp>
      <p:sp>
        <p:nvSpPr>
          <p:cNvPr id="4" name="">
            <a:extLst xmlns:a="http://schemas.openxmlformats.org/drawingml/2006/main">
              <a:ext uri="{FF2B5EF4-FFF2-40B4-BE49-F238E27FC236}">
                <a16:creationId xmlns:a16="http://schemas.microsoft.com/office/drawing/2014/main" id="{76541091-8040-4FB2-86E2-54A73C79AA4C}"/>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0D57FD8C-48DA-4BF8-B3F1-188FED69E22F}"/>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7AE79967-C4F8-451D-B46A-69AD125744C7}"/>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09</a:t>
            </a:r>
          </a:p>
        </p:txBody>
      </p:sp>
      <p:sp>
        <p:nvSpPr>
          <p:cNvPr id="7" name="">
            <a:extLst xmlns:a="http://schemas.openxmlformats.org/drawingml/2006/main">
              <a:ext uri="{FF2B5EF4-FFF2-40B4-BE49-F238E27FC236}">
                <a16:creationId xmlns:a16="http://schemas.microsoft.com/office/drawing/2014/main" id="{200ECD29-4818-461C-99F5-26B5295629BD}"/>
              </a:ext>
            </a:extLst>
          </p:cNvPr>
          <p:cNvSpPr>
            <a:spLocks xmlns:a="http://schemas.openxmlformats.org/drawingml/2006/main" noGrp="1"/>
          </p:cNvSpPr>
          <p:nvPr/>
        </p:nvSpPr>
        <p:spPr>
          <a:xfrm xmlns:a="http://schemas.openxmlformats.org/drawingml/2006/main">
            <a:off x="400050" y="1476375"/>
            <a:ext cx="113919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EBA40625-A300-4DBC-9C3B-EC9D6D4A6B0A}"/>
              </a:ext>
            </a:extLst>
          </p:cNvPr>
          <p:cNvSpPr>
            <a:spLocks xmlns:a="http://schemas.openxmlformats.org/drawingml/2006/main" noGrp="1"/>
          </p:cNvSpPr>
          <p:nvPr/>
        </p:nvSpPr>
        <p:spPr>
          <a:xfrm xmlns:a="http://schemas.openxmlformats.org/drawingml/2006/main">
            <a:off x="476250" y="1543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D58715D4-CFB0-4A6B-9018-ADD191069843}"/>
              </a:ext>
            </a:extLst>
          </p:cNvPr>
          <p:cNvSpPr>
            <a:spLocks xmlns:a="http://schemas.openxmlformats.org/drawingml/2006/main" noGrp="1"/>
          </p:cNvSpPr>
          <p:nvPr/>
        </p:nvSpPr>
        <p:spPr>
          <a:xfrm xmlns:a="http://schemas.openxmlformats.org/drawingml/2006/main">
            <a:off x="1143000" y="1543050"/>
            <a:ext cx="3181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Team</a:t>
            </a:r>
          </a:p>
        </p:txBody>
      </p:sp>
      <p:sp>
        <p:nvSpPr>
          <p:cNvPr id="10" name="">
            <a:extLst xmlns:a="http://schemas.openxmlformats.org/drawingml/2006/main">
              <a:ext uri="{FF2B5EF4-FFF2-40B4-BE49-F238E27FC236}">
                <a16:creationId xmlns:a16="http://schemas.microsoft.com/office/drawing/2014/main" id="{6E3F6EF5-09D7-4F0F-85DC-A4CD7422661D}"/>
              </a:ext>
            </a:extLst>
          </p:cNvPr>
          <p:cNvSpPr>
            <a:spLocks xmlns:a="http://schemas.openxmlformats.org/drawingml/2006/main" noGrp="1"/>
          </p:cNvSpPr>
          <p:nvPr/>
        </p:nvSpPr>
        <p:spPr>
          <a:xfrm xmlns:a="http://schemas.openxmlformats.org/drawingml/2006/main">
            <a:off x="4476750" y="1543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1" name="">
            <a:extLst xmlns:a="http://schemas.openxmlformats.org/drawingml/2006/main">
              <a:ext uri="{FF2B5EF4-FFF2-40B4-BE49-F238E27FC236}">
                <a16:creationId xmlns:a16="http://schemas.microsoft.com/office/drawing/2014/main" id="{D345F8CD-CCEB-4D5F-A935-A26BE8F97432}"/>
              </a:ext>
            </a:extLst>
          </p:cNvPr>
          <p:cNvSpPr>
            <a:spLocks xmlns:a="http://schemas.openxmlformats.org/drawingml/2006/main" noGrp="1"/>
          </p:cNvSpPr>
          <p:nvPr/>
        </p:nvSpPr>
        <p:spPr>
          <a:xfrm xmlns:a="http://schemas.openxmlformats.org/drawingml/2006/main">
            <a:off x="5429250" y="15430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2" name="">
            <a:extLst xmlns:a="http://schemas.openxmlformats.org/drawingml/2006/main">
              <a:ext uri="{FF2B5EF4-FFF2-40B4-BE49-F238E27FC236}">
                <a16:creationId xmlns:a16="http://schemas.microsoft.com/office/drawing/2014/main" id="{3686B5A6-7578-4DBC-9754-A5B67667A8C2}"/>
              </a:ext>
            </a:extLst>
          </p:cNvPr>
          <p:cNvSpPr>
            <a:spLocks xmlns:a="http://schemas.openxmlformats.org/drawingml/2006/main" noGrp="1"/>
          </p:cNvSpPr>
          <p:nvPr/>
        </p:nvSpPr>
        <p:spPr>
          <a:xfrm xmlns:a="http://schemas.openxmlformats.org/drawingml/2006/main">
            <a:off x="6858000" y="15430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Mannschaftspunkte</a:t>
            </a:r>
          </a:p>
        </p:txBody>
      </p:sp>
      <p:sp>
        <p:nvSpPr>
          <p:cNvPr id="13" name="">
            <a:extLst xmlns:a="http://schemas.openxmlformats.org/drawingml/2006/main">
              <a:ext uri="{FF2B5EF4-FFF2-40B4-BE49-F238E27FC236}">
                <a16:creationId xmlns:a16="http://schemas.microsoft.com/office/drawing/2014/main" id="{69A2A8C7-EAA1-4B9A-A7DB-8E5A678CC6D2}"/>
              </a:ext>
            </a:extLst>
          </p:cNvPr>
          <p:cNvSpPr>
            <a:spLocks xmlns:a="http://schemas.openxmlformats.org/drawingml/2006/main" noGrp="1"/>
          </p:cNvSpPr>
          <p:nvPr/>
        </p:nvSpPr>
        <p:spPr>
          <a:xfrm xmlns:a="http://schemas.openxmlformats.org/drawingml/2006/main">
            <a:off x="9191625" y="1543050"/>
            <a:ext cx="2524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Ergebnisbilanz</a:t>
            </a:r>
          </a:p>
        </p:txBody>
      </p:sp>
      <p:sp>
        <p:nvSpPr>
          <p:cNvPr id="14" name="">
            <a:extLst xmlns:a="http://schemas.openxmlformats.org/drawingml/2006/main">
              <a:ext uri="{FF2B5EF4-FFF2-40B4-BE49-F238E27FC236}">
                <a16:creationId xmlns:a16="http://schemas.microsoft.com/office/drawing/2014/main" id="{CE5FD072-58E8-45A2-8AB1-C28BE852AE0C}"/>
              </a:ext>
            </a:extLst>
          </p:cNvPr>
          <p:cNvSpPr>
            <a:spLocks xmlns:a="http://schemas.openxmlformats.org/drawingml/2006/main" noGrp="1"/>
          </p:cNvSpPr>
          <p:nvPr/>
        </p:nvSpPr>
        <p:spPr>
          <a:xfrm xmlns:a="http://schemas.openxmlformats.org/drawingml/2006/main">
            <a:off x="400050" y="1847850"/>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5" name="">
            <a:extLst xmlns:a="http://schemas.openxmlformats.org/drawingml/2006/main">
              <a:ext uri="{FF2B5EF4-FFF2-40B4-BE49-F238E27FC236}">
                <a16:creationId xmlns:a16="http://schemas.microsoft.com/office/drawing/2014/main" id="{753E5101-06D6-46D4-8B7F-3E501D576F38}"/>
              </a:ext>
            </a:extLst>
          </p:cNvPr>
          <p:cNvSpPr>
            <a:spLocks xmlns:a="http://schemas.openxmlformats.org/drawingml/2006/main" noGrp="1"/>
          </p:cNvSpPr>
          <p:nvPr/>
        </p:nvSpPr>
        <p:spPr>
          <a:xfrm xmlns:a="http://schemas.openxmlformats.org/drawingml/2006/main">
            <a:off x="476250" y="1924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a:t>
            </a:r>
          </a:p>
        </p:txBody>
      </p:sp>
      <p:sp>
        <p:nvSpPr>
          <p:cNvPr id="16" name="">
            <a:extLst xmlns:a="http://schemas.openxmlformats.org/drawingml/2006/main">
              <a:ext uri="{FF2B5EF4-FFF2-40B4-BE49-F238E27FC236}">
                <a16:creationId xmlns:a16="http://schemas.microsoft.com/office/drawing/2014/main" id="{10FBD6BD-DE8A-4560-A6CC-388EC15DC3E7}"/>
              </a:ext>
            </a:extLst>
          </p:cNvPr>
          <p:cNvSpPr>
            <a:spLocks xmlns:a="http://schemas.openxmlformats.org/drawingml/2006/main" noGrp="1"/>
          </p:cNvSpPr>
          <p:nvPr/>
        </p:nvSpPr>
        <p:spPr>
          <a:xfrm xmlns:a="http://schemas.openxmlformats.org/drawingml/2006/main">
            <a:off x="1143000" y="1924050"/>
            <a:ext cx="3181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Memmingen II</a:t>
            </a:r>
          </a:p>
        </p:txBody>
      </p:sp>
      <p:sp>
        <p:nvSpPr>
          <p:cNvPr id="17" name="">
            <a:extLst xmlns:a="http://schemas.openxmlformats.org/drawingml/2006/main">
              <a:ext uri="{FF2B5EF4-FFF2-40B4-BE49-F238E27FC236}">
                <a16:creationId xmlns:a16="http://schemas.microsoft.com/office/drawing/2014/main" id="{126FC975-512C-4B2F-A801-456FBA6FEAB5}"/>
              </a:ext>
            </a:extLst>
          </p:cNvPr>
          <p:cNvSpPr>
            <a:spLocks xmlns:a="http://schemas.openxmlformats.org/drawingml/2006/main" noGrp="1"/>
          </p:cNvSpPr>
          <p:nvPr/>
        </p:nvSpPr>
        <p:spPr>
          <a:xfrm xmlns:a="http://schemas.openxmlformats.org/drawingml/2006/main">
            <a:off x="4476750" y="1924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18" name="">
            <a:extLst xmlns:a="http://schemas.openxmlformats.org/drawingml/2006/main">
              <a:ext uri="{FF2B5EF4-FFF2-40B4-BE49-F238E27FC236}">
                <a16:creationId xmlns:a16="http://schemas.microsoft.com/office/drawing/2014/main" id="{06F51312-6649-4C12-B7CE-C0E6675A75CC}"/>
              </a:ext>
            </a:extLst>
          </p:cNvPr>
          <p:cNvSpPr>
            <a:spLocks xmlns:a="http://schemas.openxmlformats.org/drawingml/2006/main" noGrp="1"/>
          </p:cNvSpPr>
          <p:nvPr/>
        </p:nvSpPr>
        <p:spPr>
          <a:xfrm xmlns:a="http://schemas.openxmlformats.org/drawingml/2006/main">
            <a:off x="5429250" y="19240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9/0/4</a:t>
            </a:r>
          </a:p>
        </p:txBody>
      </p:sp>
      <p:sp>
        <p:nvSpPr>
          <p:cNvPr id="19" name="">
            <a:extLst xmlns:a="http://schemas.openxmlformats.org/drawingml/2006/main">
              <a:ext uri="{FF2B5EF4-FFF2-40B4-BE49-F238E27FC236}">
                <a16:creationId xmlns:a16="http://schemas.microsoft.com/office/drawing/2014/main" id="{94ECCD2F-D67D-4A83-9A6C-CBC8A2AC9C32}"/>
              </a:ext>
            </a:extLst>
          </p:cNvPr>
          <p:cNvSpPr>
            <a:spLocks xmlns:a="http://schemas.openxmlformats.org/drawingml/2006/main" noGrp="1"/>
          </p:cNvSpPr>
          <p:nvPr/>
        </p:nvSpPr>
        <p:spPr>
          <a:xfrm xmlns:a="http://schemas.openxmlformats.org/drawingml/2006/main">
            <a:off x="6858000" y="19240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20</a:t>
            </a:r>
          </a:p>
        </p:txBody>
      </p:sp>
      <p:sp>
        <p:nvSpPr>
          <p:cNvPr id="20" name="">
            <a:extLst xmlns:a="http://schemas.openxmlformats.org/drawingml/2006/main">
              <a:ext uri="{FF2B5EF4-FFF2-40B4-BE49-F238E27FC236}">
                <a16:creationId xmlns:a16="http://schemas.microsoft.com/office/drawing/2014/main" id="{983E3CF3-5647-4693-9B6F-C059CCD062CC}"/>
              </a:ext>
            </a:extLst>
          </p:cNvPr>
          <p:cNvSpPr>
            <a:spLocks xmlns:a="http://schemas.openxmlformats.org/drawingml/2006/main" noGrp="1"/>
          </p:cNvSpPr>
          <p:nvPr/>
        </p:nvSpPr>
        <p:spPr>
          <a:xfrm xmlns:a="http://schemas.openxmlformats.org/drawingml/2006/main">
            <a:off x="9191625" y="1924050"/>
            <a:ext cx="2524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+47</a:t>
            </a:r>
          </a:p>
        </p:txBody>
      </p:sp>
      <p:sp>
        <p:nvSpPr>
          <p:cNvPr id="21" name="">
            <a:extLst xmlns:a="http://schemas.openxmlformats.org/drawingml/2006/main">
              <a:ext uri="{FF2B5EF4-FFF2-40B4-BE49-F238E27FC236}">
                <a16:creationId xmlns:a16="http://schemas.microsoft.com/office/drawing/2014/main" id="{5FB9340F-B93F-4531-A36F-381A056C97F4}"/>
              </a:ext>
            </a:extLst>
          </p:cNvPr>
          <p:cNvSpPr>
            <a:spLocks xmlns:a="http://schemas.openxmlformats.org/drawingml/2006/main" noGrp="1"/>
          </p:cNvSpPr>
          <p:nvPr/>
        </p:nvSpPr>
        <p:spPr>
          <a:xfrm xmlns:a="http://schemas.openxmlformats.org/drawingml/2006/main">
            <a:off x="400050" y="22098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2" name="">
            <a:extLst xmlns:a="http://schemas.openxmlformats.org/drawingml/2006/main">
              <a:ext uri="{FF2B5EF4-FFF2-40B4-BE49-F238E27FC236}">
                <a16:creationId xmlns:a16="http://schemas.microsoft.com/office/drawing/2014/main" id="{4DDD9CE8-FD73-4495-BC92-40318FDC515E}"/>
              </a:ext>
            </a:extLst>
          </p:cNvPr>
          <p:cNvSpPr>
            <a:spLocks xmlns:a="http://schemas.openxmlformats.org/drawingml/2006/main" noGrp="1"/>
          </p:cNvSpPr>
          <p:nvPr/>
        </p:nvSpPr>
        <p:spPr>
          <a:xfrm xmlns:a="http://schemas.openxmlformats.org/drawingml/2006/main">
            <a:off x="400050" y="2219325"/>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23" name="">
            <a:extLst xmlns:a="http://schemas.openxmlformats.org/drawingml/2006/main">
              <a:ext uri="{FF2B5EF4-FFF2-40B4-BE49-F238E27FC236}">
                <a16:creationId xmlns:a16="http://schemas.microsoft.com/office/drawing/2014/main" id="{5A0687D2-D9C4-4DF2-9B5D-C65CA6B79F5D}"/>
              </a:ext>
            </a:extLst>
          </p:cNvPr>
          <p:cNvSpPr>
            <a:spLocks xmlns:a="http://schemas.openxmlformats.org/drawingml/2006/main" noGrp="1"/>
          </p:cNvSpPr>
          <p:nvPr/>
        </p:nvSpPr>
        <p:spPr>
          <a:xfrm xmlns:a="http://schemas.openxmlformats.org/drawingml/2006/main">
            <a:off x="476250" y="22955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24" name="">
            <a:extLst xmlns:a="http://schemas.openxmlformats.org/drawingml/2006/main">
              <a:ext uri="{FF2B5EF4-FFF2-40B4-BE49-F238E27FC236}">
                <a16:creationId xmlns:a16="http://schemas.microsoft.com/office/drawing/2014/main" id="{80A99B0D-A879-43BA-90FD-3F408D0AF04D}"/>
              </a:ext>
            </a:extLst>
          </p:cNvPr>
          <p:cNvSpPr>
            <a:spLocks xmlns:a="http://schemas.openxmlformats.org/drawingml/2006/main" noGrp="1"/>
          </p:cNvSpPr>
          <p:nvPr/>
        </p:nvSpPr>
        <p:spPr>
          <a:xfrm xmlns:a="http://schemas.openxmlformats.org/drawingml/2006/main">
            <a:off x="1143000" y="2295525"/>
            <a:ext cx="3181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Auf der Gsteig II</a:t>
            </a:r>
          </a:p>
        </p:txBody>
      </p:sp>
      <p:sp>
        <p:nvSpPr>
          <p:cNvPr id="25" name="">
            <a:extLst xmlns:a="http://schemas.openxmlformats.org/drawingml/2006/main">
              <a:ext uri="{FF2B5EF4-FFF2-40B4-BE49-F238E27FC236}">
                <a16:creationId xmlns:a16="http://schemas.microsoft.com/office/drawing/2014/main" id="{7A2FD3B5-5EA8-43A7-BCC2-91F0226817C8}"/>
              </a:ext>
            </a:extLst>
          </p:cNvPr>
          <p:cNvSpPr>
            <a:spLocks xmlns:a="http://schemas.openxmlformats.org/drawingml/2006/main" noGrp="1"/>
          </p:cNvSpPr>
          <p:nvPr/>
        </p:nvSpPr>
        <p:spPr>
          <a:xfrm xmlns:a="http://schemas.openxmlformats.org/drawingml/2006/main">
            <a:off x="4476750" y="22955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26" name="">
            <a:extLst xmlns:a="http://schemas.openxmlformats.org/drawingml/2006/main">
              <a:ext uri="{FF2B5EF4-FFF2-40B4-BE49-F238E27FC236}">
                <a16:creationId xmlns:a16="http://schemas.microsoft.com/office/drawing/2014/main" id="{9C9B3CC8-6A1F-46AC-944F-04C9A7320324}"/>
              </a:ext>
            </a:extLst>
          </p:cNvPr>
          <p:cNvSpPr>
            <a:spLocks xmlns:a="http://schemas.openxmlformats.org/drawingml/2006/main" noGrp="1"/>
          </p:cNvSpPr>
          <p:nvPr/>
        </p:nvSpPr>
        <p:spPr>
          <a:xfrm xmlns:a="http://schemas.openxmlformats.org/drawingml/2006/main">
            <a:off x="5429250" y="22955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8/3/2</a:t>
            </a:r>
          </a:p>
        </p:txBody>
      </p:sp>
      <p:sp>
        <p:nvSpPr>
          <p:cNvPr id="27" name="">
            <a:extLst xmlns:a="http://schemas.openxmlformats.org/drawingml/2006/main">
              <a:ext uri="{FF2B5EF4-FFF2-40B4-BE49-F238E27FC236}">
                <a16:creationId xmlns:a16="http://schemas.microsoft.com/office/drawing/2014/main" id="{B973E776-8E86-49A0-B066-D04BF9649073}"/>
              </a:ext>
            </a:extLst>
          </p:cNvPr>
          <p:cNvSpPr>
            <a:spLocks xmlns:a="http://schemas.openxmlformats.org/drawingml/2006/main" noGrp="1"/>
          </p:cNvSpPr>
          <p:nvPr/>
        </p:nvSpPr>
        <p:spPr>
          <a:xfrm xmlns:a="http://schemas.openxmlformats.org/drawingml/2006/main">
            <a:off x="6858000" y="22955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22</a:t>
            </a:r>
          </a:p>
        </p:txBody>
      </p:sp>
      <p:sp>
        <p:nvSpPr>
          <p:cNvPr id="28" name="">
            <a:extLst xmlns:a="http://schemas.openxmlformats.org/drawingml/2006/main">
              <a:ext uri="{FF2B5EF4-FFF2-40B4-BE49-F238E27FC236}">
                <a16:creationId xmlns:a16="http://schemas.microsoft.com/office/drawing/2014/main" id="{8C39E7C7-4F2E-443F-86F9-0AFF570A52F4}"/>
              </a:ext>
            </a:extLst>
          </p:cNvPr>
          <p:cNvSpPr>
            <a:spLocks xmlns:a="http://schemas.openxmlformats.org/drawingml/2006/main" noGrp="1"/>
          </p:cNvSpPr>
          <p:nvPr/>
        </p:nvSpPr>
        <p:spPr>
          <a:xfrm xmlns:a="http://schemas.openxmlformats.org/drawingml/2006/main">
            <a:off x="9191625" y="2295525"/>
            <a:ext cx="2524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+31</a:t>
            </a:r>
          </a:p>
        </p:txBody>
      </p:sp>
      <p:sp>
        <p:nvSpPr>
          <p:cNvPr id="29" name="">
            <a:extLst xmlns:a="http://schemas.openxmlformats.org/drawingml/2006/main">
              <a:ext uri="{FF2B5EF4-FFF2-40B4-BE49-F238E27FC236}">
                <a16:creationId xmlns:a16="http://schemas.microsoft.com/office/drawing/2014/main" id="{DDAB1775-3A2D-49C2-9532-FA7D1C9021FD}"/>
              </a:ext>
            </a:extLst>
          </p:cNvPr>
          <p:cNvSpPr>
            <a:spLocks xmlns:a="http://schemas.openxmlformats.org/drawingml/2006/main" noGrp="1"/>
          </p:cNvSpPr>
          <p:nvPr/>
        </p:nvSpPr>
        <p:spPr>
          <a:xfrm xmlns:a="http://schemas.openxmlformats.org/drawingml/2006/main">
            <a:off x="400050" y="2581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0" name="">
            <a:extLst xmlns:a="http://schemas.openxmlformats.org/drawingml/2006/main">
              <a:ext uri="{FF2B5EF4-FFF2-40B4-BE49-F238E27FC236}">
                <a16:creationId xmlns:a16="http://schemas.microsoft.com/office/drawing/2014/main" id="{49D163BA-C12F-46D2-A8C4-753B376FB2C0}"/>
              </a:ext>
            </a:extLst>
          </p:cNvPr>
          <p:cNvSpPr>
            <a:spLocks xmlns:a="http://schemas.openxmlformats.org/drawingml/2006/main" noGrp="1"/>
          </p:cNvSpPr>
          <p:nvPr/>
        </p:nvSpPr>
        <p:spPr>
          <a:xfrm xmlns:a="http://schemas.openxmlformats.org/drawingml/2006/main">
            <a:off x="400050" y="2590800"/>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31" name="">
            <a:extLst xmlns:a="http://schemas.openxmlformats.org/drawingml/2006/main">
              <a:ext uri="{FF2B5EF4-FFF2-40B4-BE49-F238E27FC236}">
                <a16:creationId xmlns:a16="http://schemas.microsoft.com/office/drawing/2014/main" id="{4F583874-3AA2-4F8A-88A5-9FFDFCBEC64F}"/>
              </a:ext>
            </a:extLst>
          </p:cNvPr>
          <p:cNvSpPr>
            <a:spLocks xmlns:a="http://schemas.openxmlformats.org/drawingml/2006/main" noGrp="1"/>
          </p:cNvSpPr>
          <p:nvPr/>
        </p:nvSpPr>
        <p:spPr>
          <a:xfrm xmlns:a="http://schemas.openxmlformats.org/drawingml/2006/main">
            <a:off x="476250" y="26670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32" name="">
            <a:extLst xmlns:a="http://schemas.openxmlformats.org/drawingml/2006/main">
              <a:ext uri="{FF2B5EF4-FFF2-40B4-BE49-F238E27FC236}">
                <a16:creationId xmlns:a16="http://schemas.microsoft.com/office/drawing/2014/main" id="{443D8D8B-22D0-4909-8F19-F7C24AF3CCB7}"/>
              </a:ext>
            </a:extLst>
          </p:cNvPr>
          <p:cNvSpPr>
            <a:spLocks xmlns:a="http://schemas.openxmlformats.org/drawingml/2006/main" noGrp="1"/>
          </p:cNvSpPr>
          <p:nvPr/>
        </p:nvSpPr>
        <p:spPr>
          <a:xfrm xmlns:a="http://schemas.openxmlformats.org/drawingml/2006/main">
            <a:off x="1143000" y="2667000"/>
            <a:ext cx="3181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Memmingen I</a:t>
            </a:r>
          </a:p>
        </p:txBody>
      </p:sp>
      <p:sp>
        <p:nvSpPr>
          <p:cNvPr id="33" name="">
            <a:extLst xmlns:a="http://schemas.openxmlformats.org/drawingml/2006/main">
              <a:ext uri="{FF2B5EF4-FFF2-40B4-BE49-F238E27FC236}">
                <a16:creationId xmlns:a16="http://schemas.microsoft.com/office/drawing/2014/main" id="{4805696E-78FD-4C99-8F4C-96C61BF82A61}"/>
              </a:ext>
            </a:extLst>
          </p:cNvPr>
          <p:cNvSpPr>
            <a:spLocks xmlns:a="http://schemas.openxmlformats.org/drawingml/2006/main" noGrp="1"/>
          </p:cNvSpPr>
          <p:nvPr/>
        </p:nvSpPr>
        <p:spPr>
          <a:xfrm xmlns:a="http://schemas.openxmlformats.org/drawingml/2006/main">
            <a:off x="4476750" y="26670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34" name="">
            <a:extLst xmlns:a="http://schemas.openxmlformats.org/drawingml/2006/main">
              <a:ext uri="{FF2B5EF4-FFF2-40B4-BE49-F238E27FC236}">
                <a16:creationId xmlns:a16="http://schemas.microsoft.com/office/drawing/2014/main" id="{E2F28B3B-03EC-4DD8-8244-9667E698592B}"/>
              </a:ext>
            </a:extLst>
          </p:cNvPr>
          <p:cNvSpPr>
            <a:spLocks xmlns:a="http://schemas.openxmlformats.org/drawingml/2006/main" noGrp="1"/>
          </p:cNvSpPr>
          <p:nvPr/>
        </p:nvSpPr>
        <p:spPr>
          <a:xfrm xmlns:a="http://schemas.openxmlformats.org/drawingml/2006/main">
            <a:off x="5429250" y="266700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7/0/3</a:t>
            </a:r>
          </a:p>
        </p:txBody>
      </p:sp>
      <p:sp>
        <p:nvSpPr>
          <p:cNvPr id="35" name="">
            <a:extLst xmlns:a="http://schemas.openxmlformats.org/drawingml/2006/main">
              <a:ext uri="{FF2B5EF4-FFF2-40B4-BE49-F238E27FC236}">
                <a16:creationId xmlns:a16="http://schemas.microsoft.com/office/drawing/2014/main" id="{181B2D4B-CDBF-4773-A692-CA47F4E2A658}"/>
              </a:ext>
            </a:extLst>
          </p:cNvPr>
          <p:cNvSpPr>
            <a:spLocks xmlns:a="http://schemas.openxmlformats.org/drawingml/2006/main" noGrp="1"/>
          </p:cNvSpPr>
          <p:nvPr/>
        </p:nvSpPr>
        <p:spPr>
          <a:xfrm xmlns:a="http://schemas.openxmlformats.org/drawingml/2006/main">
            <a:off x="6858000" y="266700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16</a:t>
            </a:r>
          </a:p>
        </p:txBody>
      </p:sp>
      <p:sp>
        <p:nvSpPr>
          <p:cNvPr id="36" name="">
            <a:extLst xmlns:a="http://schemas.openxmlformats.org/drawingml/2006/main">
              <a:ext uri="{FF2B5EF4-FFF2-40B4-BE49-F238E27FC236}">
                <a16:creationId xmlns:a16="http://schemas.microsoft.com/office/drawing/2014/main" id="{39DBFB30-5C51-4EE7-8C98-F78F179060DE}"/>
              </a:ext>
            </a:extLst>
          </p:cNvPr>
          <p:cNvSpPr>
            <a:spLocks xmlns:a="http://schemas.openxmlformats.org/drawingml/2006/main" noGrp="1"/>
          </p:cNvSpPr>
          <p:nvPr/>
        </p:nvSpPr>
        <p:spPr>
          <a:xfrm xmlns:a="http://schemas.openxmlformats.org/drawingml/2006/main">
            <a:off x="9191625" y="2667000"/>
            <a:ext cx="2524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+57</a:t>
            </a:r>
          </a:p>
        </p:txBody>
      </p:sp>
      <p:sp>
        <p:nvSpPr>
          <p:cNvPr id="37" name="">
            <a:extLst xmlns:a="http://schemas.openxmlformats.org/drawingml/2006/main">
              <a:ext uri="{FF2B5EF4-FFF2-40B4-BE49-F238E27FC236}">
                <a16:creationId xmlns:a16="http://schemas.microsoft.com/office/drawing/2014/main" id="{7A7DB1D8-CC6B-4B75-B1DF-7A4FDD2F2503}"/>
              </a:ext>
            </a:extLst>
          </p:cNvPr>
          <p:cNvSpPr>
            <a:spLocks xmlns:a="http://schemas.openxmlformats.org/drawingml/2006/main" noGrp="1"/>
          </p:cNvSpPr>
          <p:nvPr/>
        </p:nvSpPr>
        <p:spPr>
          <a:xfrm xmlns:a="http://schemas.openxmlformats.org/drawingml/2006/main">
            <a:off x="400050" y="29527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8" name="">
            <a:extLst xmlns:a="http://schemas.openxmlformats.org/drawingml/2006/main">
              <a:ext uri="{FF2B5EF4-FFF2-40B4-BE49-F238E27FC236}">
                <a16:creationId xmlns:a16="http://schemas.microsoft.com/office/drawing/2014/main" id="{B2043710-4E44-4CD2-89ED-4196D7699A5E}"/>
              </a:ext>
            </a:extLst>
          </p:cNvPr>
          <p:cNvSpPr>
            <a:spLocks xmlns:a="http://schemas.openxmlformats.org/drawingml/2006/main" noGrp="1"/>
          </p:cNvSpPr>
          <p:nvPr/>
        </p:nvSpPr>
        <p:spPr>
          <a:xfrm xmlns:a="http://schemas.openxmlformats.org/drawingml/2006/main">
            <a:off x="400050" y="29622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39" name="">
            <a:extLst xmlns:a="http://schemas.openxmlformats.org/drawingml/2006/main">
              <a:ext uri="{FF2B5EF4-FFF2-40B4-BE49-F238E27FC236}">
                <a16:creationId xmlns:a16="http://schemas.microsoft.com/office/drawing/2014/main" id="{09D4E493-A112-4B6D-8772-87B5DC32CF2F}"/>
              </a:ext>
            </a:extLst>
          </p:cNvPr>
          <p:cNvSpPr>
            <a:spLocks xmlns:a="http://schemas.openxmlformats.org/drawingml/2006/main" noGrp="1"/>
          </p:cNvSpPr>
          <p:nvPr/>
        </p:nvSpPr>
        <p:spPr>
          <a:xfrm xmlns:a="http://schemas.openxmlformats.org/drawingml/2006/main">
            <a:off x="476250" y="30384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40" name="">
            <a:extLst xmlns:a="http://schemas.openxmlformats.org/drawingml/2006/main">
              <a:ext uri="{FF2B5EF4-FFF2-40B4-BE49-F238E27FC236}">
                <a16:creationId xmlns:a16="http://schemas.microsoft.com/office/drawing/2014/main" id="{AA55CE38-5C0C-49AB-B40D-0494B27324C6}"/>
              </a:ext>
            </a:extLst>
          </p:cNvPr>
          <p:cNvSpPr>
            <a:spLocks xmlns:a="http://schemas.openxmlformats.org/drawingml/2006/main" noGrp="1"/>
          </p:cNvSpPr>
          <p:nvPr/>
        </p:nvSpPr>
        <p:spPr>
          <a:xfrm xmlns:a="http://schemas.openxmlformats.org/drawingml/2006/main">
            <a:off x="1143000" y="3038475"/>
            <a:ext cx="3181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Augsburg Burgwalden</a:t>
            </a:r>
          </a:p>
        </p:txBody>
      </p:sp>
      <p:sp>
        <p:nvSpPr>
          <p:cNvPr id="41" name="">
            <a:extLst xmlns:a="http://schemas.openxmlformats.org/drawingml/2006/main">
              <a:ext uri="{FF2B5EF4-FFF2-40B4-BE49-F238E27FC236}">
                <a16:creationId xmlns:a16="http://schemas.microsoft.com/office/drawing/2014/main" id="{08F91C7F-A699-4B3A-9F98-F7A4DEFD3BEF}"/>
              </a:ext>
            </a:extLst>
          </p:cNvPr>
          <p:cNvSpPr>
            <a:spLocks xmlns:a="http://schemas.openxmlformats.org/drawingml/2006/main" noGrp="1"/>
          </p:cNvSpPr>
          <p:nvPr/>
        </p:nvSpPr>
        <p:spPr>
          <a:xfrm xmlns:a="http://schemas.openxmlformats.org/drawingml/2006/main">
            <a:off x="4476750" y="30384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42" name="">
            <a:extLst xmlns:a="http://schemas.openxmlformats.org/drawingml/2006/main">
              <a:ext uri="{FF2B5EF4-FFF2-40B4-BE49-F238E27FC236}">
                <a16:creationId xmlns:a16="http://schemas.microsoft.com/office/drawing/2014/main" id="{B678F5C2-34F0-41C1-975F-945E7BAA794C}"/>
              </a:ext>
            </a:extLst>
          </p:cNvPr>
          <p:cNvSpPr>
            <a:spLocks xmlns:a="http://schemas.openxmlformats.org/drawingml/2006/main" noGrp="1"/>
          </p:cNvSpPr>
          <p:nvPr/>
        </p:nvSpPr>
        <p:spPr>
          <a:xfrm xmlns:a="http://schemas.openxmlformats.org/drawingml/2006/main">
            <a:off x="5429250" y="303847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6/1/1</a:t>
            </a:r>
          </a:p>
        </p:txBody>
      </p:sp>
      <p:sp>
        <p:nvSpPr>
          <p:cNvPr id="43" name="">
            <a:extLst xmlns:a="http://schemas.openxmlformats.org/drawingml/2006/main">
              <a:ext uri="{FF2B5EF4-FFF2-40B4-BE49-F238E27FC236}">
                <a16:creationId xmlns:a16="http://schemas.microsoft.com/office/drawing/2014/main" id="{7AAF9F20-2AC2-49AF-ABAB-7975965DB0CC}"/>
              </a:ext>
            </a:extLst>
          </p:cNvPr>
          <p:cNvSpPr>
            <a:spLocks xmlns:a="http://schemas.openxmlformats.org/drawingml/2006/main" noGrp="1"/>
          </p:cNvSpPr>
          <p:nvPr/>
        </p:nvSpPr>
        <p:spPr>
          <a:xfrm xmlns:a="http://schemas.openxmlformats.org/drawingml/2006/main">
            <a:off x="6858000" y="303847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16,5</a:t>
            </a:r>
          </a:p>
        </p:txBody>
      </p:sp>
      <p:sp>
        <p:nvSpPr>
          <p:cNvPr id="44" name="">
            <a:extLst xmlns:a="http://schemas.openxmlformats.org/drawingml/2006/main">
              <a:ext uri="{FF2B5EF4-FFF2-40B4-BE49-F238E27FC236}">
                <a16:creationId xmlns:a16="http://schemas.microsoft.com/office/drawing/2014/main" id="{8DCB13B4-5D18-44C9-B862-08B4F97E1432}"/>
              </a:ext>
            </a:extLst>
          </p:cNvPr>
          <p:cNvSpPr>
            <a:spLocks xmlns:a="http://schemas.openxmlformats.org/drawingml/2006/main" noGrp="1"/>
          </p:cNvSpPr>
          <p:nvPr/>
        </p:nvSpPr>
        <p:spPr>
          <a:xfrm xmlns:a="http://schemas.openxmlformats.org/drawingml/2006/main">
            <a:off x="9191625" y="3038475"/>
            <a:ext cx="2524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+71</a:t>
            </a:r>
          </a:p>
        </p:txBody>
      </p:sp>
      <p:sp>
        <p:nvSpPr>
          <p:cNvPr id="45" name="">
            <a:extLst xmlns:a="http://schemas.openxmlformats.org/drawingml/2006/main">
              <a:ext uri="{FF2B5EF4-FFF2-40B4-BE49-F238E27FC236}">
                <a16:creationId xmlns:a16="http://schemas.microsoft.com/office/drawing/2014/main" id="{EAAB934D-6C21-43A1-B5A3-F947997C1EE7}"/>
              </a:ext>
            </a:extLst>
          </p:cNvPr>
          <p:cNvSpPr>
            <a:spLocks xmlns:a="http://schemas.openxmlformats.org/drawingml/2006/main" noGrp="1"/>
          </p:cNvSpPr>
          <p:nvPr/>
        </p:nvSpPr>
        <p:spPr>
          <a:xfrm xmlns:a="http://schemas.openxmlformats.org/drawingml/2006/main">
            <a:off x="400050" y="33242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6" name="">
            <a:extLst xmlns:a="http://schemas.openxmlformats.org/drawingml/2006/main">
              <a:ext uri="{FF2B5EF4-FFF2-40B4-BE49-F238E27FC236}">
                <a16:creationId xmlns:a16="http://schemas.microsoft.com/office/drawing/2014/main" id="{D3DC2D12-22BE-41BF-8894-EFAEF849F8C6}"/>
              </a:ext>
            </a:extLst>
          </p:cNvPr>
          <p:cNvSpPr>
            <a:spLocks xmlns:a="http://schemas.openxmlformats.org/drawingml/2006/main" noGrp="1"/>
          </p:cNvSpPr>
          <p:nvPr/>
        </p:nvSpPr>
        <p:spPr>
          <a:xfrm xmlns:a="http://schemas.openxmlformats.org/drawingml/2006/main">
            <a:off x="400050" y="33337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47" name="">
            <a:extLst xmlns:a="http://schemas.openxmlformats.org/drawingml/2006/main">
              <a:ext uri="{FF2B5EF4-FFF2-40B4-BE49-F238E27FC236}">
                <a16:creationId xmlns:a16="http://schemas.microsoft.com/office/drawing/2014/main" id="{A2A99C11-C010-40B4-81F5-08D84A589928}"/>
              </a:ext>
            </a:extLst>
          </p:cNvPr>
          <p:cNvSpPr>
            <a:spLocks xmlns:a="http://schemas.openxmlformats.org/drawingml/2006/main" noGrp="1"/>
          </p:cNvSpPr>
          <p:nvPr/>
        </p:nvSpPr>
        <p:spPr>
          <a:xfrm xmlns:a="http://schemas.openxmlformats.org/drawingml/2006/main">
            <a:off x="476250" y="34099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48" name="">
            <a:extLst xmlns:a="http://schemas.openxmlformats.org/drawingml/2006/main">
              <a:ext uri="{FF2B5EF4-FFF2-40B4-BE49-F238E27FC236}">
                <a16:creationId xmlns:a16="http://schemas.microsoft.com/office/drawing/2014/main" id="{FCBCD940-1C7B-4696-A0A5-C6EB4BFD5853}"/>
              </a:ext>
            </a:extLst>
          </p:cNvPr>
          <p:cNvSpPr>
            <a:spLocks xmlns:a="http://schemas.openxmlformats.org/drawingml/2006/main" noGrp="1"/>
          </p:cNvSpPr>
          <p:nvPr/>
        </p:nvSpPr>
        <p:spPr>
          <a:xfrm xmlns:a="http://schemas.openxmlformats.org/drawingml/2006/main">
            <a:off x="1143000" y="3409950"/>
            <a:ext cx="3181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Wiggensbach I</a:t>
            </a:r>
          </a:p>
        </p:txBody>
      </p:sp>
      <p:sp>
        <p:nvSpPr>
          <p:cNvPr id="49" name="">
            <a:extLst xmlns:a="http://schemas.openxmlformats.org/drawingml/2006/main">
              <a:ext uri="{FF2B5EF4-FFF2-40B4-BE49-F238E27FC236}">
                <a16:creationId xmlns:a16="http://schemas.microsoft.com/office/drawing/2014/main" id="{41A1C296-666B-4DE9-8E9E-EFCCA0830D19}"/>
              </a:ext>
            </a:extLst>
          </p:cNvPr>
          <p:cNvSpPr>
            <a:spLocks xmlns:a="http://schemas.openxmlformats.org/drawingml/2006/main" noGrp="1"/>
          </p:cNvSpPr>
          <p:nvPr/>
        </p:nvSpPr>
        <p:spPr>
          <a:xfrm xmlns:a="http://schemas.openxmlformats.org/drawingml/2006/main">
            <a:off x="4476750" y="34099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50" name="">
            <a:extLst xmlns:a="http://schemas.openxmlformats.org/drawingml/2006/main">
              <a:ext uri="{FF2B5EF4-FFF2-40B4-BE49-F238E27FC236}">
                <a16:creationId xmlns:a16="http://schemas.microsoft.com/office/drawing/2014/main" id="{42A170C3-8D79-45A0-BA36-E71613331FC0}"/>
              </a:ext>
            </a:extLst>
          </p:cNvPr>
          <p:cNvSpPr>
            <a:spLocks xmlns:a="http://schemas.openxmlformats.org/drawingml/2006/main" noGrp="1"/>
          </p:cNvSpPr>
          <p:nvPr/>
        </p:nvSpPr>
        <p:spPr>
          <a:xfrm xmlns:a="http://schemas.openxmlformats.org/drawingml/2006/main">
            <a:off x="5429250" y="34099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6/1/3</a:t>
            </a:r>
          </a:p>
        </p:txBody>
      </p:sp>
      <p:sp>
        <p:nvSpPr>
          <p:cNvPr id="51" name="">
            <a:extLst xmlns:a="http://schemas.openxmlformats.org/drawingml/2006/main">
              <a:ext uri="{FF2B5EF4-FFF2-40B4-BE49-F238E27FC236}">
                <a16:creationId xmlns:a16="http://schemas.microsoft.com/office/drawing/2014/main" id="{C33D57D7-EDA5-4F06-BD60-D6B9993D819A}"/>
              </a:ext>
            </a:extLst>
          </p:cNvPr>
          <p:cNvSpPr>
            <a:spLocks xmlns:a="http://schemas.openxmlformats.org/drawingml/2006/main" noGrp="1"/>
          </p:cNvSpPr>
          <p:nvPr/>
        </p:nvSpPr>
        <p:spPr>
          <a:xfrm xmlns:a="http://schemas.openxmlformats.org/drawingml/2006/main">
            <a:off x="6858000" y="34099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14,5</a:t>
            </a:r>
          </a:p>
        </p:txBody>
      </p:sp>
      <p:sp>
        <p:nvSpPr>
          <p:cNvPr id="52" name="">
            <a:extLst xmlns:a="http://schemas.openxmlformats.org/drawingml/2006/main">
              <a:ext uri="{FF2B5EF4-FFF2-40B4-BE49-F238E27FC236}">
                <a16:creationId xmlns:a16="http://schemas.microsoft.com/office/drawing/2014/main" id="{14FA6FAA-A88B-4607-B385-FDAEADE42F21}"/>
              </a:ext>
            </a:extLst>
          </p:cNvPr>
          <p:cNvSpPr>
            <a:spLocks xmlns:a="http://schemas.openxmlformats.org/drawingml/2006/main" noGrp="1"/>
          </p:cNvSpPr>
          <p:nvPr/>
        </p:nvSpPr>
        <p:spPr>
          <a:xfrm xmlns:a="http://schemas.openxmlformats.org/drawingml/2006/main">
            <a:off x="9191625" y="3409950"/>
            <a:ext cx="2524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+75</a:t>
            </a:r>
          </a:p>
        </p:txBody>
      </p:sp>
      <p:sp>
        <p:nvSpPr>
          <p:cNvPr id="53" name="">
            <a:extLst xmlns:a="http://schemas.openxmlformats.org/drawingml/2006/main">
              <a:ext uri="{FF2B5EF4-FFF2-40B4-BE49-F238E27FC236}">
                <a16:creationId xmlns:a16="http://schemas.microsoft.com/office/drawing/2014/main" id="{D1204F10-2EEA-4EF7-9AD2-E04D4BF8EB76}"/>
              </a:ext>
            </a:extLst>
          </p:cNvPr>
          <p:cNvSpPr>
            <a:spLocks xmlns:a="http://schemas.openxmlformats.org/drawingml/2006/main" noGrp="1"/>
          </p:cNvSpPr>
          <p:nvPr/>
        </p:nvSpPr>
        <p:spPr>
          <a:xfrm xmlns:a="http://schemas.openxmlformats.org/drawingml/2006/main">
            <a:off x="400050" y="36957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4" name="">
            <a:extLst xmlns:a="http://schemas.openxmlformats.org/drawingml/2006/main">
              <a:ext uri="{FF2B5EF4-FFF2-40B4-BE49-F238E27FC236}">
                <a16:creationId xmlns:a16="http://schemas.microsoft.com/office/drawing/2014/main" id="{A6250314-C6D1-4245-96C1-AD87F3E6B63F}"/>
              </a:ext>
            </a:extLst>
          </p:cNvPr>
          <p:cNvSpPr>
            <a:spLocks xmlns:a="http://schemas.openxmlformats.org/drawingml/2006/main" noGrp="1"/>
          </p:cNvSpPr>
          <p:nvPr/>
        </p:nvSpPr>
        <p:spPr>
          <a:xfrm xmlns:a="http://schemas.openxmlformats.org/drawingml/2006/main">
            <a:off x="400050" y="37052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55" name="">
            <a:extLst xmlns:a="http://schemas.openxmlformats.org/drawingml/2006/main">
              <a:ext uri="{FF2B5EF4-FFF2-40B4-BE49-F238E27FC236}">
                <a16:creationId xmlns:a16="http://schemas.microsoft.com/office/drawing/2014/main" id="{0EE87048-A6C6-4E37-B699-2D92BA7B9B51}"/>
              </a:ext>
            </a:extLst>
          </p:cNvPr>
          <p:cNvSpPr>
            <a:spLocks xmlns:a="http://schemas.openxmlformats.org/drawingml/2006/main" noGrp="1"/>
          </p:cNvSpPr>
          <p:nvPr/>
        </p:nvSpPr>
        <p:spPr>
          <a:xfrm xmlns:a="http://schemas.openxmlformats.org/drawingml/2006/main">
            <a:off x="476250" y="37814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56" name="">
            <a:extLst xmlns:a="http://schemas.openxmlformats.org/drawingml/2006/main">
              <a:ext uri="{FF2B5EF4-FFF2-40B4-BE49-F238E27FC236}">
                <a16:creationId xmlns:a16="http://schemas.microsoft.com/office/drawing/2014/main" id="{450AB1E2-1BD1-4131-8DD6-FCE17941F75D}"/>
              </a:ext>
            </a:extLst>
          </p:cNvPr>
          <p:cNvSpPr>
            <a:spLocks xmlns:a="http://schemas.openxmlformats.org/drawingml/2006/main" noGrp="1"/>
          </p:cNvSpPr>
          <p:nvPr/>
        </p:nvSpPr>
        <p:spPr>
          <a:xfrm xmlns:a="http://schemas.openxmlformats.org/drawingml/2006/main">
            <a:off x="1143000" y="3781425"/>
            <a:ext cx="3181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Klingenburg</a:t>
            </a:r>
          </a:p>
        </p:txBody>
      </p:sp>
      <p:sp>
        <p:nvSpPr>
          <p:cNvPr id="57" name="">
            <a:extLst xmlns:a="http://schemas.openxmlformats.org/drawingml/2006/main">
              <a:ext uri="{FF2B5EF4-FFF2-40B4-BE49-F238E27FC236}">
                <a16:creationId xmlns:a16="http://schemas.microsoft.com/office/drawing/2014/main" id="{03934037-0042-454C-B78E-55C736C8D527}"/>
              </a:ext>
            </a:extLst>
          </p:cNvPr>
          <p:cNvSpPr>
            <a:spLocks xmlns:a="http://schemas.openxmlformats.org/drawingml/2006/main" noGrp="1"/>
          </p:cNvSpPr>
          <p:nvPr/>
        </p:nvSpPr>
        <p:spPr>
          <a:xfrm xmlns:a="http://schemas.openxmlformats.org/drawingml/2006/main">
            <a:off x="4476750" y="37814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58" name="">
            <a:extLst xmlns:a="http://schemas.openxmlformats.org/drawingml/2006/main">
              <a:ext uri="{FF2B5EF4-FFF2-40B4-BE49-F238E27FC236}">
                <a16:creationId xmlns:a16="http://schemas.microsoft.com/office/drawing/2014/main" id="{C092CCFB-6C50-4CFB-826C-69C5A491D144}"/>
              </a:ext>
            </a:extLst>
          </p:cNvPr>
          <p:cNvSpPr>
            <a:spLocks xmlns:a="http://schemas.openxmlformats.org/drawingml/2006/main" noGrp="1"/>
          </p:cNvSpPr>
          <p:nvPr/>
        </p:nvSpPr>
        <p:spPr>
          <a:xfrm xmlns:a="http://schemas.openxmlformats.org/drawingml/2006/main">
            <a:off x="5429250" y="37814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6/1/6</a:t>
            </a:r>
          </a:p>
        </p:txBody>
      </p:sp>
      <p:sp>
        <p:nvSpPr>
          <p:cNvPr id="59" name="">
            <a:extLst xmlns:a="http://schemas.openxmlformats.org/drawingml/2006/main">
              <a:ext uri="{FF2B5EF4-FFF2-40B4-BE49-F238E27FC236}">
                <a16:creationId xmlns:a16="http://schemas.microsoft.com/office/drawing/2014/main" id="{D8EE70DC-0504-4228-B6D2-4F5BF75C887B}"/>
              </a:ext>
            </a:extLst>
          </p:cNvPr>
          <p:cNvSpPr>
            <a:spLocks xmlns:a="http://schemas.openxmlformats.org/drawingml/2006/main" noGrp="1"/>
          </p:cNvSpPr>
          <p:nvPr/>
        </p:nvSpPr>
        <p:spPr>
          <a:xfrm xmlns:a="http://schemas.openxmlformats.org/drawingml/2006/main">
            <a:off x="6858000" y="37814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14</a:t>
            </a:r>
          </a:p>
        </p:txBody>
      </p:sp>
      <p:sp>
        <p:nvSpPr>
          <p:cNvPr id="60" name="">
            <a:extLst xmlns:a="http://schemas.openxmlformats.org/drawingml/2006/main">
              <a:ext uri="{FF2B5EF4-FFF2-40B4-BE49-F238E27FC236}">
                <a16:creationId xmlns:a16="http://schemas.microsoft.com/office/drawing/2014/main" id="{9554182C-C909-4E8B-9E80-FEFDFB549072}"/>
              </a:ext>
            </a:extLst>
          </p:cNvPr>
          <p:cNvSpPr>
            <a:spLocks xmlns:a="http://schemas.openxmlformats.org/drawingml/2006/main" noGrp="1"/>
          </p:cNvSpPr>
          <p:nvPr/>
        </p:nvSpPr>
        <p:spPr>
          <a:xfrm xmlns:a="http://schemas.openxmlformats.org/drawingml/2006/main">
            <a:off x="9191625" y="3781425"/>
            <a:ext cx="2524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+55</a:t>
            </a:r>
          </a:p>
        </p:txBody>
      </p:sp>
      <p:sp>
        <p:nvSpPr>
          <p:cNvPr id="61" name="">
            <a:extLst xmlns:a="http://schemas.openxmlformats.org/drawingml/2006/main">
              <a:ext uri="{FF2B5EF4-FFF2-40B4-BE49-F238E27FC236}">
                <a16:creationId xmlns:a16="http://schemas.microsoft.com/office/drawing/2014/main" id="{910A271F-6567-461B-A9A9-EE75D374D0AA}"/>
              </a:ext>
            </a:extLst>
          </p:cNvPr>
          <p:cNvSpPr>
            <a:spLocks xmlns:a="http://schemas.openxmlformats.org/drawingml/2006/main" noGrp="1"/>
          </p:cNvSpPr>
          <p:nvPr/>
        </p:nvSpPr>
        <p:spPr>
          <a:xfrm xmlns:a="http://schemas.openxmlformats.org/drawingml/2006/main">
            <a:off x="400050" y="4067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62" name="">
            <a:extLst xmlns:a="http://schemas.openxmlformats.org/drawingml/2006/main">
              <a:ext uri="{FF2B5EF4-FFF2-40B4-BE49-F238E27FC236}">
                <a16:creationId xmlns:a16="http://schemas.microsoft.com/office/drawing/2014/main" id="{8D93C187-B774-4457-8934-B8BFA03425FD}"/>
              </a:ext>
            </a:extLst>
          </p:cNvPr>
          <p:cNvSpPr>
            <a:spLocks xmlns:a="http://schemas.openxmlformats.org/drawingml/2006/main" noGrp="1"/>
          </p:cNvSpPr>
          <p:nvPr/>
        </p:nvSpPr>
        <p:spPr>
          <a:xfrm xmlns:a="http://schemas.openxmlformats.org/drawingml/2006/main">
            <a:off x="400050" y="407670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3" name="">
            <a:extLst xmlns:a="http://schemas.openxmlformats.org/drawingml/2006/main">
              <a:ext uri="{FF2B5EF4-FFF2-40B4-BE49-F238E27FC236}">
                <a16:creationId xmlns:a16="http://schemas.microsoft.com/office/drawing/2014/main" id="{273EDA1A-CACB-4250-B82F-5F0C1AB7D85C}"/>
              </a:ext>
            </a:extLst>
          </p:cNvPr>
          <p:cNvSpPr>
            <a:spLocks xmlns:a="http://schemas.openxmlformats.org/drawingml/2006/main" noGrp="1"/>
          </p:cNvSpPr>
          <p:nvPr/>
        </p:nvSpPr>
        <p:spPr>
          <a:xfrm xmlns:a="http://schemas.openxmlformats.org/drawingml/2006/main">
            <a:off x="476250" y="41529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64" name="">
            <a:extLst xmlns:a="http://schemas.openxmlformats.org/drawingml/2006/main">
              <a:ext uri="{FF2B5EF4-FFF2-40B4-BE49-F238E27FC236}">
                <a16:creationId xmlns:a16="http://schemas.microsoft.com/office/drawing/2014/main" id="{4A854151-E680-42F0-87F5-77FDEEE2E90F}"/>
              </a:ext>
            </a:extLst>
          </p:cNvPr>
          <p:cNvSpPr>
            <a:spLocks xmlns:a="http://schemas.openxmlformats.org/drawingml/2006/main" noGrp="1"/>
          </p:cNvSpPr>
          <p:nvPr/>
        </p:nvSpPr>
        <p:spPr>
          <a:xfrm xmlns:a="http://schemas.openxmlformats.org/drawingml/2006/main">
            <a:off x="1143000" y="4152900"/>
            <a:ext cx="3181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Königsbrunn</a:t>
            </a:r>
          </a:p>
        </p:txBody>
      </p:sp>
      <p:sp>
        <p:nvSpPr>
          <p:cNvPr id="65" name="">
            <a:extLst xmlns:a="http://schemas.openxmlformats.org/drawingml/2006/main">
              <a:ext uri="{FF2B5EF4-FFF2-40B4-BE49-F238E27FC236}">
                <a16:creationId xmlns:a16="http://schemas.microsoft.com/office/drawing/2014/main" id="{BD3F641D-1C26-4BF5-966F-6FF0D3E1A102}"/>
              </a:ext>
            </a:extLst>
          </p:cNvPr>
          <p:cNvSpPr>
            <a:spLocks xmlns:a="http://schemas.openxmlformats.org/drawingml/2006/main" noGrp="1"/>
          </p:cNvSpPr>
          <p:nvPr/>
        </p:nvSpPr>
        <p:spPr>
          <a:xfrm xmlns:a="http://schemas.openxmlformats.org/drawingml/2006/main">
            <a:off x="4476750" y="41529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66" name="">
            <a:extLst xmlns:a="http://schemas.openxmlformats.org/drawingml/2006/main">
              <a:ext uri="{FF2B5EF4-FFF2-40B4-BE49-F238E27FC236}">
                <a16:creationId xmlns:a16="http://schemas.microsoft.com/office/drawing/2014/main" id="{74222C90-0F65-4F7C-B19C-0A2C0655BE33}"/>
              </a:ext>
            </a:extLst>
          </p:cNvPr>
          <p:cNvSpPr>
            <a:spLocks xmlns:a="http://schemas.openxmlformats.org/drawingml/2006/main" noGrp="1"/>
          </p:cNvSpPr>
          <p:nvPr/>
        </p:nvSpPr>
        <p:spPr>
          <a:xfrm xmlns:a="http://schemas.openxmlformats.org/drawingml/2006/main">
            <a:off x="5429250" y="415290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6/1/6</a:t>
            </a:r>
          </a:p>
        </p:txBody>
      </p:sp>
      <p:sp>
        <p:nvSpPr>
          <p:cNvPr id="67" name="">
            <a:extLst xmlns:a="http://schemas.openxmlformats.org/drawingml/2006/main">
              <a:ext uri="{FF2B5EF4-FFF2-40B4-BE49-F238E27FC236}">
                <a16:creationId xmlns:a16="http://schemas.microsoft.com/office/drawing/2014/main" id="{287C1697-BC05-43AC-9406-179881FED15F}"/>
              </a:ext>
            </a:extLst>
          </p:cNvPr>
          <p:cNvSpPr>
            <a:spLocks xmlns:a="http://schemas.openxmlformats.org/drawingml/2006/main" noGrp="1"/>
          </p:cNvSpPr>
          <p:nvPr/>
        </p:nvSpPr>
        <p:spPr>
          <a:xfrm xmlns:a="http://schemas.openxmlformats.org/drawingml/2006/main">
            <a:off x="6858000" y="415290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13,5</a:t>
            </a:r>
          </a:p>
        </p:txBody>
      </p:sp>
      <p:sp>
        <p:nvSpPr>
          <p:cNvPr id="68" name="">
            <a:extLst xmlns:a="http://schemas.openxmlformats.org/drawingml/2006/main">
              <a:ext uri="{FF2B5EF4-FFF2-40B4-BE49-F238E27FC236}">
                <a16:creationId xmlns:a16="http://schemas.microsoft.com/office/drawing/2014/main" id="{337A12CA-6FB0-41D3-A33F-AC7140128A5E}"/>
              </a:ext>
            </a:extLst>
          </p:cNvPr>
          <p:cNvSpPr>
            <a:spLocks xmlns:a="http://schemas.openxmlformats.org/drawingml/2006/main" noGrp="1"/>
          </p:cNvSpPr>
          <p:nvPr/>
        </p:nvSpPr>
        <p:spPr>
          <a:xfrm xmlns:a="http://schemas.openxmlformats.org/drawingml/2006/main">
            <a:off x="9191625" y="4152900"/>
            <a:ext cx="2524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69" name="">
            <a:extLst xmlns:a="http://schemas.openxmlformats.org/drawingml/2006/main">
              <a:ext uri="{FF2B5EF4-FFF2-40B4-BE49-F238E27FC236}">
                <a16:creationId xmlns:a16="http://schemas.microsoft.com/office/drawing/2014/main" id="{4C6719A9-39A0-4322-8377-4F054C36783F}"/>
              </a:ext>
            </a:extLst>
          </p:cNvPr>
          <p:cNvSpPr>
            <a:spLocks xmlns:a="http://schemas.openxmlformats.org/drawingml/2006/main" noGrp="1"/>
          </p:cNvSpPr>
          <p:nvPr/>
        </p:nvSpPr>
        <p:spPr>
          <a:xfrm xmlns:a="http://schemas.openxmlformats.org/drawingml/2006/main">
            <a:off x="400050" y="44386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C2458044-96A7-4779-BC47-BCC1847A4ED4}"/>
              </a:ext>
            </a:extLst>
          </p:cNvPr>
          <p:cNvSpPr>
            <a:spLocks xmlns:a="http://schemas.openxmlformats.org/drawingml/2006/main" noGrp="1"/>
          </p:cNvSpPr>
          <p:nvPr/>
        </p:nvSpPr>
        <p:spPr>
          <a:xfrm xmlns:a="http://schemas.openxmlformats.org/drawingml/2006/main">
            <a:off x="400050" y="44481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E74BD2B9-5274-4D0A-95A6-C3D2CEC1B54A}"/>
              </a:ext>
            </a:extLst>
          </p:cNvPr>
          <p:cNvSpPr>
            <a:spLocks xmlns:a="http://schemas.openxmlformats.org/drawingml/2006/main" noGrp="1"/>
          </p:cNvSpPr>
          <p:nvPr/>
        </p:nvSpPr>
        <p:spPr>
          <a:xfrm xmlns:a="http://schemas.openxmlformats.org/drawingml/2006/main">
            <a:off x="476250" y="45243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72" name="">
            <a:extLst xmlns:a="http://schemas.openxmlformats.org/drawingml/2006/main">
              <a:ext uri="{FF2B5EF4-FFF2-40B4-BE49-F238E27FC236}">
                <a16:creationId xmlns:a16="http://schemas.microsoft.com/office/drawing/2014/main" id="{BE76249F-6A48-43D1-AF71-760AFF6AA79F}"/>
              </a:ext>
            </a:extLst>
          </p:cNvPr>
          <p:cNvSpPr>
            <a:spLocks xmlns:a="http://schemas.openxmlformats.org/drawingml/2006/main" noGrp="1"/>
          </p:cNvSpPr>
          <p:nvPr/>
        </p:nvSpPr>
        <p:spPr>
          <a:xfrm xmlns:a="http://schemas.openxmlformats.org/drawingml/2006/main">
            <a:off x="1143000" y="4524375"/>
            <a:ext cx="3181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GolfPark I / A</a:t>
            </a:r>
          </a:p>
        </p:txBody>
      </p:sp>
      <p:sp>
        <p:nvSpPr>
          <p:cNvPr id="73" name="">
            <a:extLst xmlns:a="http://schemas.openxmlformats.org/drawingml/2006/main">
              <a:ext uri="{FF2B5EF4-FFF2-40B4-BE49-F238E27FC236}">
                <a16:creationId xmlns:a16="http://schemas.microsoft.com/office/drawing/2014/main" id="{DC36EC05-BE6D-48BE-AFB6-989443911594}"/>
              </a:ext>
            </a:extLst>
          </p:cNvPr>
          <p:cNvSpPr>
            <a:spLocks xmlns:a="http://schemas.openxmlformats.org/drawingml/2006/main" noGrp="1"/>
          </p:cNvSpPr>
          <p:nvPr/>
        </p:nvSpPr>
        <p:spPr>
          <a:xfrm xmlns:a="http://schemas.openxmlformats.org/drawingml/2006/main">
            <a:off x="4476750" y="45243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74" name="">
            <a:extLst xmlns:a="http://schemas.openxmlformats.org/drawingml/2006/main">
              <a:ext uri="{FF2B5EF4-FFF2-40B4-BE49-F238E27FC236}">
                <a16:creationId xmlns:a16="http://schemas.microsoft.com/office/drawing/2014/main" id="{DDB94F1B-A2CA-4857-81AB-EBE39A321911}"/>
              </a:ext>
            </a:extLst>
          </p:cNvPr>
          <p:cNvSpPr>
            <a:spLocks xmlns:a="http://schemas.openxmlformats.org/drawingml/2006/main" noGrp="1"/>
          </p:cNvSpPr>
          <p:nvPr/>
        </p:nvSpPr>
        <p:spPr>
          <a:xfrm xmlns:a="http://schemas.openxmlformats.org/drawingml/2006/main">
            <a:off x="5429250" y="452437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5/2/1</a:t>
            </a:r>
          </a:p>
        </p:txBody>
      </p:sp>
      <p:sp>
        <p:nvSpPr>
          <p:cNvPr id="75" name="">
            <a:extLst xmlns:a="http://schemas.openxmlformats.org/drawingml/2006/main">
              <a:ext uri="{FF2B5EF4-FFF2-40B4-BE49-F238E27FC236}">
                <a16:creationId xmlns:a16="http://schemas.microsoft.com/office/drawing/2014/main" id="{9A735127-4EDB-4C27-B87C-F2C608ED6AFB}"/>
              </a:ext>
            </a:extLst>
          </p:cNvPr>
          <p:cNvSpPr>
            <a:spLocks xmlns:a="http://schemas.openxmlformats.org/drawingml/2006/main" noGrp="1"/>
          </p:cNvSpPr>
          <p:nvPr/>
        </p:nvSpPr>
        <p:spPr>
          <a:xfrm xmlns:a="http://schemas.openxmlformats.org/drawingml/2006/main">
            <a:off x="6858000" y="452437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15</a:t>
            </a:r>
          </a:p>
        </p:txBody>
      </p:sp>
      <p:sp>
        <p:nvSpPr>
          <p:cNvPr id="76" name="">
            <a:extLst xmlns:a="http://schemas.openxmlformats.org/drawingml/2006/main">
              <a:ext uri="{FF2B5EF4-FFF2-40B4-BE49-F238E27FC236}">
                <a16:creationId xmlns:a16="http://schemas.microsoft.com/office/drawing/2014/main" id="{390CC05B-8811-41E9-B7D5-1FCDD377BA3B}"/>
              </a:ext>
            </a:extLst>
          </p:cNvPr>
          <p:cNvSpPr>
            <a:spLocks xmlns:a="http://schemas.openxmlformats.org/drawingml/2006/main" noGrp="1"/>
          </p:cNvSpPr>
          <p:nvPr/>
        </p:nvSpPr>
        <p:spPr>
          <a:xfrm xmlns:a="http://schemas.openxmlformats.org/drawingml/2006/main">
            <a:off x="9191625" y="4524375"/>
            <a:ext cx="2524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+16</a:t>
            </a:r>
          </a:p>
        </p:txBody>
      </p:sp>
      <p:sp>
        <p:nvSpPr>
          <p:cNvPr id="77" name="">
            <a:extLst xmlns:a="http://schemas.openxmlformats.org/drawingml/2006/main">
              <a:ext uri="{FF2B5EF4-FFF2-40B4-BE49-F238E27FC236}">
                <a16:creationId xmlns:a16="http://schemas.microsoft.com/office/drawing/2014/main" id="{DBF79DFD-0877-497A-874F-47FF1526C893}"/>
              </a:ext>
            </a:extLst>
          </p:cNvPr>
          <p:cNvSpPr>
            <a:spLocks xmlns:a="http://schemas.openxmlformats.org/drawingml/2006/main" noGrp="1"/>
          </p:cNvSpPr>
          <p:nvPr/>
        </p:nvSpPr>
        <p:spPr>
          <a:xfrm xmlns:a="http://schemas.openxmlformats.org/drawingml/2006/main">
            <a:off x="400050" y="48101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8" name="">
            <a:extLst xmlns:a="http://schemas.openxmlformats.org/drawingml/2006/main">
              <a:ext uri="{FF2B5EF4-FFF2-40B4-BE49-F238E27FC236}">
                <a16:creationId xmlns:a16="http://schemas.microsoft.com/office/drawing/2014/main" id="{8874A18F-E809-408D-A651-33235732E54D}"/>
              </a:ext>
            </a:extLst>
          </p:cNvPr>
          <p:cNvSpPr>
            <a:spLocks xmlns:a="http://schemas.openxmlformats.org/drawingml/2006/main" noGrp="1"/>
          </p:cNvSpPr>
          <p:nvPr/>
        </p:nvSpPr>
        <p:spPr>
          <a:xfrm xmlns:a="http://schemas.openxmlformats.org/drawingml/2006/main">
            <a:off x="400050" y="48196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79" name="">
            <a:extLst xmlns:a="http://schemas.openxmlformats.org/drawingml/2006/main">
              <a:ext uri="{FF2B5EF4-FFF2-40B4-BE49-F238E27FC236}">
                <a16:creationId xmlns:a16="http://schemas.microsoft.com/office/drawing/2014/main" id="{0303B64F-A61F-422F-9BBE-5B86BC2315EE}"/>
              </a:ext>
            </a:extLst>
          </p:cNvPr>
          <p:cNvSpPr>
            <a:spLocks xmlns:a="http://schemas.openxmlformats.org/drawingml/2006/main" noGrp="1"/>
          </p:cNvSpPr>
          <p:nvPr/>
        </p:nvSpPr>
        <p:spPr>
          <a:xfrm xmlns:a="http://schemas.openxmlformats.org/drawingml/2006/main">
            <a:off x="476250" y="48958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80" name="">
            <a:extLst xmlns:a="http://schemas.openxmlformats.org/drawingml/2006/main">
              <a:ext uri="{FF2B5EF4-FFF2-40B4-BE49-F238E27FC236}">
                <a16:creationId xmlns:a16="http://schemas.microsoft.com/office/drawing/2014/main" id="{8528A148-AB4A-4DE6-B02C-9D43B6E0F3B3}"/>
              </a:ext>
            </a:extLst>
          </p:cNvPr>
          <p:cNvSpPr>
            <a:spLocks xmlns:a="http://schemas.openxmlformats.org/drawingml/2006/main" noGrp="1"/>
          </p:cNvSpPr>
          <p:nvPr/>
        </p:nvSpPr>
        <p:spPr>
          <a:xfrm xmlns:a="http://schemas.openxmlformats.org/drawingml/2006/main">
            <a:off x="1143000" y="4895850"/>
            <a:ext cx="3181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Gut Ludwigsberg</a:t>
            </a:r>
          </a:p>
        </p:txBody>
      </p:sp>
      <p:sp>
        <p:nvSpPr>
          <p:cNvPr id="81" name="">
            <a:extLst xmlns:a="http://schemas.openxmlformats.org/drawingml/2006/main">
              <a:ext uri="{FF2B5EF4-FFF2-40B4-BE49-F238E27FC236}">
                <a16:creationId xmlns:a16="http://schemas.microsoft.com/office/drawing/2014/main" id="{93FFFBC9-DB20-4328-860C-7D7B6218C8C8}"/>
              </a:ext>
            </a:extLst>
          </p:cNvPr>
          <p:cNvSpPr>
            <a:spLocks xmlns:a="http://schemas.openxmlformats.org/drawingml/2006/main" noGrp="1"/>
          </p:cNvSpPr>
          <p:nvPr/>
        </p:nvSpPr>
        <p:spPr>
          <a:xfrm xmlns:a="http://schemas.openxmlformats.org/drawingml/2006/main">
            <a:off x="4476750" y="48958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82" name="">
            <a:extLst xmlns:a="http://schemas.openxmlformats.org/drawingml/2006/main">
              <a:ext uri="{FF2B5EF4-FFF2-40B4-BE49-F238E27FC236}">
                <a16:creationId xmlns:a16="http://schemas.microsoft.com/office/drawing/2014/main" id="{F0B10830-16BB-440B-8EF9-139852511DEF}"/>
              </a:ext>
            </a:extLst>
          </p:cNvPr>
          <p:cNvSpPr>
            <a:spLocks xmlns:a="http://schemas.openxmlformats.org/drawingml/2006/main" noGrp="1"/>
          </p:cNvSpPr>
          <p:nvPr/>
        </p:nvSpPr>
        <p:spPr>
          <a:xfrm xmlns:a="http://schemas.openxmlformats.org/drawingml/2006/main">
            <a:off x="5429250" y="48958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5/0/3</a:t>
            </a:r>
          </a:p>
        </p:txBody>
      </p:sp>
      <p:sp>
        <p:nvSpPr>
          <p:cNvPr id="83" name="">
            <a:extLst xmlns:a="http://schemas.openxmlformats.org/drawingml/2006/main">
              <a:ext uri="{FF2B5EF4-FFF2-40B4-BE49-F238E27FC236}">
                <a16:creationId xmlns:a16="http://schemas.microsoft.com/office/drawing/2014/main" id="{B12E80E1-6CA2-4157-B9A1-4B9BBD039C02}"/>
              </a:ext>
            </a:extLst>
          </p:cNvPr>
          <p:cNvSpPr>
            <a:spLocks xmlns:a="http://schemas.openxmlformats.org/drawingml/2006/main" noGrp="1"/>
          </p:cNvSpPr>
          <p:nvPr/>
        </p:nvSpPr>
        <p:spPr>
          <a:xfrm xmlns:a="http://schemas.openxmlformats.org/drawingml/2006/main">
            <a:off x="6858000" y="48958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84" name="">
            <a:extLst xmlns:a="http://schemas.openxmlformats.org/drawingml/2006/main">
              <a:ext uri="{FF2B5EF4-FFF2-40B4-BE49-F238E27FC236}">
                <a16:creationId xmlns:a16="http://schemas.microsoft.com/office/drawing/2014/main" id="{5C2EE865-C051-4275-93DD-9665EA1B1B8C}"/>
              </a:ext>
            </a:extLst>
          </p:cNvPr>
          <p:cNvSpPr>
            <a:spLocks xmlns:a="http://schemas.openxmlformats.org/drawingml/2006/main" noGrp="1"/>
          </p:cNvSpPr>
          <p:nvPr/>
        </p:nvSpPr>
        <p:spPr>
          <a:xfrm xmlns:a="http://schemas.openxmlformats.org/drawingml/2006/main">
            <a:off x="9191625" y="4895850"/>
            <a:ext cx="2524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85" name="">
            <a:extLst xmlns:a="http://schemas.openxmlformats.org/drawingml/2006/main">
              <a:ext uri="{FF2B5EF4-FFF2-40B4-BE49-F238E27FC236}">
                <a16:creationId xmlns:a16="http://schemas.microsoft.com/office/drawing/2014/main" id="{0A4F1C1E-F5AE-45B6-AE07-55E04A78CC65}"/>
              </a:ext>
            </a:extLst>
          </p:cNvPr>
          <p:cNvSpPr>
            <a:spLocks xmlns:a="http://schemas.openxmlformats.org/drawingml/2006/main" noGrp="1"/>
          </p:cNvSpPr>
          <p:nvPr/>
        </p:nvSpPr>
        <p:spPr>
          <a:xfrm xmlns:a="http://schemas.openxmlformats.org/drawingml/2006/main">
            <a:off x="400050" y="51816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6" name="">
            <a:extLst xmlns:a="http://schemas.openxmlformats.org/drawingml/2006/main">
              <a:ext uri="{FF2B5EF4-FFF2-40B4-BE49-F238E27FC236}">
                <a16:creationId xmlns:a16="http://schemas.microsoft.com/office/drawing/2014/main" id="{3D5AE770-F0E8-4990-9FFD-3BC7A304125A}"/>
              </a:ext>
            </a:extLst>
          </p:cNvPr>
          <p:cNvSpPr>
            <a:spLocks xmlns:a="http://schemas.openxmlformats.org/drawingml/2006/main" noGrp="1"/>
          </p:cNvSpPr>
          <p:nvPr/>
        </p:nvSpPr>
        <p:spPr>
          <a:xfrm xmlns:a="http://schemas.openxmlformats.org/drawingml/2006/main">
            <a:off x="400050" y="51911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87" name="">
            <a:extLst xmlns:a="http://schemas.openxmlformats.org/drawingml/2006/main">
              <a:ext uri="{FF2B5EF4-FFF2-40B4-BE49-F238E27FC236}">
                <a16:creationId xmlns:a16="http://schemas.microsoft.com/office/drawing/2014/main" id="{E0C33D7E-7425-4386-9E95-2B3560D0DDF7}"/>
              </a:ext>
            </a:extLst>
          </p:cNvPr>
          <p:cNvSpPr>
            <a:spLocks xmlns:a="http://schemas.openxmlformats.org/drawingml/2006/main" noGrp="1"/>
          </p:cNvSpPr>
          <p:nvPr/>
        </p:nvSpPr>
        <p:spPr>
          <a:xfrm xmlns:a="http://schemas.openxmlformats.org/drawingml/2006/main">
            <a:off x="476250" y="52673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88" name="">
            <a:extLst xmlns:a="http://schemas.openxmlformats.org/drawingml/2006/main">
              <a:ext uri="{FF2B5EF4-FFF2-40B4-BE49-F238E27FC236}">
                <a16:creationId xmlns:a16="http://schemas.microsoft.com/office/drawing/2014/main" id="{D622C5B4-CAEC-4F57-B41A-E8C99820F459}"/>
              </a:ext>
            </a:extLst>
          </p:cNvPr>
          <p:cNvSpPr>
            <a:spLocks xmlns:a="http://schemas.openxmlformats.org/drawingml/2006/main" noGrp="1"/>
          </p:cNvSpPr>
          <p:nvPr/>
        </p:nvSpPr>
        <p:spPr>
          <a:xfrm xmlns:a="http://schemas.openxmlformats.org/drawingml/2006/main">
            <a:off x="1143000" y="5267325"/>
            <a:ext cx="3181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Leitershofen</a:t>
            </a:r>
          </a:p>
        </p:txBody>
      </p:sp>
      <p:sp>
        <p:nvSpPr>
          <p:cNvPr id="89" name="">
            <a:extLst xmlns:a="http://schemas.openxmlformats.org/drawingml/2006/main">
              <a:ext uri="{FF2B5EF4-FFF2-40B4-BE49-F238E27FC236}">
                <a16:creationId xmlns:a16="http://schemas.microsoft.com/office/drawing/2014/main" id="{C428A165-0CF7-423B-85D4-7AA3B784096F}"/>
              </a:ext>
            </a:extLst>
          </p:cNvPr>
          <p:cNvSpPr>
            <a:spLocks xmlns:a="http://schemas.openxmlformats.org/drawingml/2006/main" noGrp="1"/>
          </p:cNvSpPr>
          <p:nvPr/>
        </p:nvSpPr>
        <p:spPr>
          <a:xfrm xmlns:a="http://schemas.openxmlformats.org/drawingml/2006/main">
            <a:off x="4476750" y="52673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90" name="">
            <a:extLst xmlns:a="http://schemas.openxmlformats.org/drawingml/2006/main">
              <a:ext uri="{FF2B5EF4-FFF2-40B4-BE49-F238E27FC236}">
                <a16:creationId xmlns:a16="http://schemas.microsoft.com/office/drawing/2014/main" id="{FD3275D9-D278-458D-AB95-7229D0FC8213}"/>
              </a:ext>
            </a:extLst>
          </p:cNvPr>
          <p:cNvSpPr>
            <a:spLocks xmlns:a="http://schemas.openxmlformats.org/drawingml/2006/main" noGrp="1"/>
          </p:cNvSpPr>
          <p:nvPr/>
        </p:nvSpPr>
        <p:spPr>
          <a:xfrm xmlns:a="http://schemas.openxmlformats.org/drawingml/2006/main">
            <a:off x="5429250" y="52673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5/0/5</a:t>
            </a:r>
          </a:p>
        </p:txBody>
      </p:sp>
      <p:sp>
        <p:nvSpPr>
          <p:cNvPr id="91" name="">
            <a:extLst xmlns:a="http://schemas.openxmlformats.org/drawingml/2006/main">
              <a:ext uri="{FF2B5EF4-FFF2-40B4-BE49-F238E27FC236}">
                <a16:creationId xmlns:a16="http://schemas.microsoft.com/office/drawing/2014/main" id="{390E31CD-5BFD-4081-AE4A-5749B7E2D837}"/>
              </a:ext>
            </a:extLst>
          </p:cNvPr>
          <p:cNvSpPr>
            <a:spLocks xmlns:a="http://schemas.openxmlformats.org/drawingml/2006/main" noGrp="1"/>
          </p:cNvSpPr>
          <p:nvPr/>
        </p:nvSpPr>
        <p:spPr>
          <a:xfrm xmlns:a="http://schemas.openxmlformats.org/drawingml/2006/main">
            <a:off x="6858000" y="52673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11</a:t>
            </a:r>
          </a:p>
        </p:txBody>
      </p:sp>
      <p:sp>
        <p:nvSpPr>
          <p:cNvPr id="92" name="">
            <a:extLst xmlns:a="http://schemas.openxmlformats.org/drawingml/2006/main">
              <a:ext uri="{FF2B5EF4-FFF2-40B4-BE49-F238E27FC236}">
                <a16:creationId xmlns:a16="http://schemas.microsoft.com/office/drawing/2014/main" id="{33604EDF-44F1-4623-9D85-BC6244209B49}"/>
              </a:ext>
            </a:extLst>
          </p:cNvPr>
          <p:cNvSpPr>
            <a:spLocks xmlns:a="http://schemas.openxmlformats.org/drawingml/2006/main" noGrp="1"/>
          </p:cNvSpPr>
          <p:nvPr/>
        </p:nvSpPr>
        <p:spPr>
          <a:xfrm xmlns:a="http://schemas.openxmlformats.org/drawingml/2006/main">
            <a:off x="9191625" y="5267325"/>
            <a:ext cx="2524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+53</a:t>
            </a:r>
          </a:p>
        </p:txBody>
      </p:sp>
      <p:sp>
        <p:nvSpPr>
          <p:cNvPr id="93" name="">
            <a:extLst xmlns:a="http://schemas.openxmlformats.org/drawingml/2006/main">
              <a:ext uri="{FF2B5EF4-FFF2-40B4-BE49-F238E27FC236}">
                <a16:creationId xmlns:a16="http://schemas.microsoft.com/office/drawing/2014/main" id="{9D00C4C6-9AAE-4014-830E-BE9DE82AC304}"/>
              </a:ext>
            </a:extLst>
          </p:cNvPr>
          <p:cNvSpPr>
            <a:spLocks xmlns:a="http://schemas.openxmlformats.org/drawingml/2006/main" noGrp="1"/>
          </p:cNvSpPr>
          <p:nvPr/>
        </p:nvSpPr>
        <p:spPr>
          <a:xfrm xmlns:a="http://schemas.openxmlformats.org/drawingml/2006/main">
            <a:off x="400050" y="55530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4" name="">
            <a:extLst xmlns:a="http://schemas.openxmlformats.org/drawingml/2006/main">
              <a:ext uri="{FF2B5EF4-FFF2-40B4-BE49-F238E27FC236}">
                <a16:creationId xmlns:a16="http://schemas.microsoft.com/office/drawing/2014/main" id="{48EB9D27-A7BC-4C2E-97CC-445B150DF8B5}"/>
              </a:ext>
            </a:extLst>
          </p:cNvPr>
          <p:cNvSpPr>
            <a:spLocks xmlns:a="http://schemas.openxmlformats.org/drawingml/2006/main" noGrp="1"/>
          </p:cNvSpPr>
          <p:nvPr/>
        </p:nvSpPr>
        <p:spPr>
          <a:xfrm xmlns:a="http://schemas.openxmlformats.org/drawingml/2006/main">
            <a:off x="400050" y="5572125"/>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3D8DFF"/>
                </a:solidFill>
                <a:latin typeface="Arial"/>
                <a:ea typeface="Arial"/>
                <a:cs typeface="Arial"/>
              </a:defRPr>
            </a:pPr>
            <a:r>
              <a:rPr sz="1350" b="1">
                <a:solidFill>
                  <a:srgbClr val="3D8DFF"/>
                </a:solidFill>
                <a:latin typeface="Arial"/>
                <a:ea typeface="Arial"/>
                <a:cs typeface="Arial"/>
              </a:rPr>
              <a:t>Memmingen II gewann am häufigsten; Auf der Gsteig II sammelte mit 22 die meisten Mannschaftspunkte.</a:t>
            </a:r>
          </a:p>
        </p:txBody>
      </p:sp>
      <p:sp>
        <p:nvSpPr>
          <p:cNvPr id="95" name="">
            <a:extLst xmlns:a="http://schemas.openxmlformats.org/drawingml/2006/main">
              <a:ext uri="{FF2B5EF4-FFF2-40B4-BE49-F238E27FC236}">
                <a16:creationId xmlns:a16="http://schemas.microsoft.com/office/drawing/2014/main" id="{8E225CD8-7EE2-44CD-AD6C-DBD7D7047409}"/>
              </a:ext>
            </a:extLst>
          </p:cNvPr>
          <p:cNvSpPr>
            <a:spLocks xmlns:a="http://schemas.openxmlformats.org/drawingml/2006/main" noGrp="1"/>
          </p:cNvSpPr>
          <p:nvPr/>
        </p:nvSpPr>
        <p:spPr>
          <a:xfrm xmlns:a="http://schemas.openxmlformats.org/drawingml/2006/main">
            <a:off x="400050" y="5829300"/>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Insgesamt 4 Teams haben je vier Siege; 4 davon folgen außerhalb der Top 10. Sortierung: Siege → Mannschaftspunkte → Ergebnisbilanz → Alphabet.</a:t>
            </a:r>
          </a:p>
        </p:txBody>
      </p:sp>
    </p:spTree>
    <p:extLst>
      <p:ext uri="{BB962C8B-B14F-4D97-AF65-F5344CB8AC3E}">
        <p14:creationId xmlns:p14="http://schemas.microsoft.com/office/powerpoint/2010/main" val="203774432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6" name="section-accent">
            <a:extLst xmlns:a="http://schemas.openxmlformats.org/drawingml/2006/main">
              <a:ext uri="{FF2B5EF4-FFF2-40B4-BE49-F238E27FC236}">
                <a16:creationId xmlns:a16="http://schemas.microsoft.com/office/drawing/2014/main" id="{9B7F9A62-EF55-4F10-A9BA-A05108FEB9EF}"/>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E5FB0BA2-5D88-4BFB-8A2D-C3F99EAEF2AD}"/>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REKORDSPIELE</a:t>
            </a:r>
          </a:p>
        </p:txBody>
      </p:sp>
      <p:sp>
        <p:nvSpPr>
          <p:cNvPr id="3" name="">
            <a:extLst xmlns:a="http://schemas.openxmlformats.org/drawingml/2006/main">
              <a:ext uri="{FF2B5EF4-FFF2-40B4-BE49-F238E27FC236}">
                <a16:creationId xmlns:a16="http://schemas.microsoft.com/office/drawing/2014/main" id="{7D20D6F5-9FE4-48C4-B5FB-16B03AA03AD5}"/>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Die klarsten Mannschaftssiege</a:t>
            </a:r>
          </a:p>
        </p:txBody>
      </p:sp>
      <p:sp>
        <p:nvSpPr>
          <p:cNvPr id="4" name="">
            <a:extLst xmlns:a="http://schemas.openxmlformats.org/drawingml/2006/main">
              <a:ext uri="{FF2B5EF4-FFF2-40B4-BE49-F238E27FC236}">
                <a16:creationId xmlns:a16="http://schemas.microsoft.com/office/drawing/2014/main" id="{E48530F1-1EFD-40BA-A98D-E636D1A6A709}"/>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2304F93F-6C14-40BF-9B32-29E2E307E345}"/>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61B525A5-3CB5-4A50-AC5E-FDA6450838D8}"/>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10</a:t>
            </a:r>
          </a:p>
        </p:txBody>
      </p:sp>
      <p:sp>
        <p:nvSpPr>
          <p:cNvPr id="7" name="">
            <a:extLst xmlns:a="http://schemas.openxmlformats.org/drawingml/2006/main">
              <a:ext uri="{FF2B5EF4-FFF2-40B4-BE49-F238E27FC236}">
                <a16:creationId xmlns:a16="http://schemas.microsoft.com/office/drawing/2014/main" id="{FCDBF664-4B2C-479D-BFDC-C802931D1871}"/>
              </a:ext>
            </a:extLst>
          </p:cNvPr>
          <p:cNvSpPr>
            <a:spLocks xmlns:a="http://schemas.openxmlformats.org/drawingml/2006/main" noGrp="1"/>
          </p:cNvSpPr>
          <p:nvPr/>
        </p:nvSpPr>
        <p:spPr>
          <a:xfrm xmlns:a="http://schemas.openxmlformats.org/drawingml/2006/main">
            <a:off x="400050" y="1476375"/>
            <a:ext cx="113919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DBD48214-F17E-4359-8427-60D093B5E8A8}"/>
              </a:ext>
            </a:extLst>
          </p:cNvPr>
          <p:cNvSpPr>
            <a:spLocks xmlns:a="http://schemas.openxmlformats.org/drawingml/2006/main" noGrp="1"/>
          </p:cNvSpPr>
          <p:nvPr/>
        </p:nvSpPr>
        <p:spPr>
          <a:xfrm xmlns:a="http://schemas.openxmlformats.org/drawingml/2006/main">
            <a:off x="476250" y="1543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B30084DB-AD8B-4B30-B515-EBE0C0799ACB}"/>
              </a:ext>
            </a:extLst>
          </p:cNvPr>
          <p:cNvSpPr>
            <a:spLocks xmlns:a="http://schemas.openxmlformats.org/drawingml/2006/main" noGrp="1"/>
          </p:cNvSpPr>
          <p:nvPr/>
        </p:nvSpPr>
        <p:spPr>
          <a:xfrm xmlns:a="http://schemas.openxmlformats.org/drawingml/2006/main">
            <a:off x="1143000" y="1543050"/>
            <a:ext cx="2419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Sieger</a:t>
            </a:r>
          </a:p>
        </p:txBody>
      </p:sp>
      <p:sp>
        <p:nvSpPr>
          <p:cNvPr id="10" name="">
            <a:extLst xmlns:a="http://schemas.openxmlformats.org/drawingml/2006/main">
              <a:ext uri="{FF2B5EF4-FFF2-40B4-BE49-F238E27FC236}">
                <a16:creationId xmlns:a16="http://schemas.microsoft.com/office/drawing/2014/main" id="{4473094F-24C2-4A33-ADEE-A3DE2AC7BBD8}"/>
              </a:ext>
            </a:extLst>
          </p:cNvPr>
          <p:cNvSpPr>
            <a:spLocks xmlns:a="http://schemas.openxmlformats.org/drawingml/2006/main" noGrp="1"/>
          </p:cNvSpPr>
          <p:nvPr/>
        </p:nvSpPr>
        <p:spPr>
          <a:xfrm xmlns:a="http://schemas.openxmlformats.org/drawingml/2006/main">
            <a:off x="3714750" y="1543050"/>
            <a:ext cx="3086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Gegner</a:t>
            </a:r>
          </a:p>
        </p:txBody>
      </p:sp>
      <p:sp>
        <p:nvSpPr>
          <p:cNvPr id="11" name="">
            <a:extLst xmlns:a="http://schemas.openxmlformats.org/drawingml/2006/main">
              <a:ext uri="{FF2B5EF4-FFF2-40B4-BE49-F238E27FC236}">
                <a16:creationId xmlns:a16="http://schemas.microsoft.com/office/drawing/2014/main" id="{A8DEC1F7-5F16-48C2-AEC2-451870F725C8}"/>
              </a:ext>
            </a:extLst>
          </p:cNvPr>
          <p:cNvSpPr>
            <a:spLocks xmlns:a="http://schemas.openxmlformats.org/drawingml/2006/main" noGrp="1"/>
          </p:cNvSpPr>
          <p:nvPr/>
        </p:nvSpPr>
        <p:spPr>
          <a:xfrm xmlns:a="http://schemas.openxmlformats.org/drawingml/2006/main">
            <a:off x="6953250" y="154305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Spielpunkte</a:t>
            </a:r>
          </a:p>
        </p:txBody>
      </p:sp>
      <p:sp>
        <p:nvSpPr>
          <p:cNvPr id="12" name="">
            <a:extLst xmlns:a="http://schemas.openxmlformats.org/drawingml/2006/main">
              <a:ext uri="{FF2B5EF4-FFF2-40B4-BE49-F238E27FC236}">
                <a16:creationId xmlns:a16="http://schemas.microsoft.com/office/drawing/2014/main" id="{5A6DD1DE-B719-42CF-8567-1FCCF27F8459}"/>
              </a:ext>
            </a:extLst>
          </p:cNvPr>
          <p:cNvSpPr>
            <a:spLocks xmlns:a="http://schemas.openxmlformats.org/drawingml/2006/main" noGrp="1"/>
          </p:cNvSpPr>
          <p:nvPr/>
        </p:nvSpPr>
        <p:spPr>
          <a:xfrm xmlns:a="http://schemas.openxmlformats.org/drawingml/2006/main">
            <a:off x="8572500" y="15430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3" name="">
            <a:extLst xmlns:a="http://schemas.openxmlformats.org/drawingml/2006/main">
              <a:ext uri="{FF2B5EF4-FFF2-40B4-BE49-F238E27FC236}">
                <a16:creationId xmlns:a16="http://schemas.microsoft.com/office/drawing/2014/main" id="{10D15990-DE95-4E24-8B75-F8608D954C56}"/>
              </a:ext>
            </a:extLst>
          </p:cNvPr>
          <p:cNvSpPr>
            <a:spLocks xmlns:a="http://schemas.openxmlformats.org/drawingml/2006/main" noGrp="1"/>
          </p:cNvSpPr>
          <p:nvPr/>
        </p:nvSpPr>
        <p:spPr>
          <a:xfrm xmlns:a="http://schemas.openxmlformats.org/drawingml/2006/main">
            <a:off x="10096500" y="1543050"/>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Datum</a:t>
            </a:r>
          </a:p>
        </p:txBody>
      </p:sp>
      <p:sp>
        <p:nvSpPr>
          <p:cNvPr id="14" name="">
            <a:extLst xmlns:a="http://schemas.openxmlformats.org/drawingml/2006/main">
              <a:ext uri="{FF2B5EF4-FFF2-40B4-BE49-F238E27FC236}">
                <a16:creationId xmlns:a16="http://schemas.microsoft.com/office/drawing/2014/main" id="{865C870D-1179-4941-A122-48EDC3F05AFD}"/>
              </a:ext>
            </a:extLst>
          </p:cNvPr>
          <p:cNvSpPr>
            <a:spLocks xmlns:a="http://schemas.openxmlformats.org/drawingml/2006/main" noGrp="1"/>
          </p:cNvSpPr>
          <p:nvPr/>
        </p:nvSpPr>
        <p:spPr>
          <a:xfrm xmlns:a="http://schemas.openxmlformats.org/drawingml/2006/main">
            <a:off x="400050" y="1847850"/>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5" name="">
            <a:extLst xmlns:a="http://schemas.openxmlformats.org/drawingml/2006/main">
              <a:ext uri="{FF2B5EF4-FFF2-40B4-BE49-F238E27FC236}">
                <a16:creationId xmlns:a16="http://schemas.microsoft.com/office/drawing/2014/main" id="{5E9DA3D9-1221-476D-A8EB-66595771B97A}"/>
              </a:ext>
            </a:extLst>
          </p:cNvPr>
          <p:cNvSpPr>
            <a:spLocks xmlns:a="http://schemas.openxmlformats.org/drawingml/2006/main" noGrp="1"/>
          </p:cNvSpPr>
          <p:nvPr/>
        </p:nvSpPr>
        <p:spPr>
          <a:xfrm xmlns:a="http://schemas.openxmlformats.org/drawingml/2006/main">
            <a:off x="476250" y="1924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a:t>
            </a:r>
          </a:p>
        </p:txBody>
      </p:sp>
      <p:sp>
        <p:nvSpPr>
          <p:cNvPr id="16" name="">
            <a:extLst xmlns:a="http://schemas.openxmlformats.org/drawingml/2006/main">
              <a:ext uri="{FF2B5EF4-FFF2-40B4-BE49-F238E27FC236}">
                <a16:creationId xmlns:a16="http://schemas.microsoft.com/office/drawing/2014/main" id="{37FB8945-43A2-4768-9ED1-5F760DF0618E}"/>
              </a:ext>
            </a:extLst>
          </p:cNvPr>
          <p:cNvSpPr>
            <a:spLocks xmlns:a="http://schemas.openxmlformats.org/drawingml/2006/main" noGrp="1"/>
          </p:cNvSpPr>
          <p:nvPr/>
        </p:nvSpPr>
        <p:spPr>
          <a:xfrm xmlns:a="http://schemas.openxmlformats.org/drawingml/2006/main">
            <a:off x="1143000" y="1924050"/>
            <a:ext cx="2419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Wiggensbach I</a:t>
            </a:r>
          </a:p>
        </p:txBody>
      </p:sp>
      <p:sp>
        <p:nvSpPr>
          <p:cNvPr id="17" name="">
            <a:extLst xmlns:a="http://schemas.openxmlformats.org/drawingml/2006/main">
              <a:ext uri="{FF2B5EF4-FFF2-40B4-BE49-F238E27FC236}">
                <a16:creationId xmlns:a16="http://schemas.microsoft.com/office/drawing/2014/main" id="{D6DFF3EA-7A46-4F99-AF97-9C88B5278EB7}"/>
              </a:ext>
            </a:extLst>
          </p:cNvPr>
          <p:cNvSpPr>
            <a:spLocks xmlns:a="http://schemas.openxmlformats.org/drawingml/2006/main" noGrp="1"/>
          </p:cNvSpPr>
          <p:nvPr/>
        </p:nvSpPr>
        <p:spPr>
          <a:xfrm xmlns:a="http://schemas.openxmlformats.org/drawingml/2006/main">
            <a:off x="3714750" y="1924050"/>
            <a:ext cx="3086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Dillingen</a:t>
            </a:r>
          </a:p>
        </p:txBody>
      </p:sp>
      <p:sp>
        <p:nvSpPr>
          <p:cNvPr id="18" name="">
            <a:extLst xmlns:a="http://schemas.openxmlformats.org/drawingml/2006/main">
              <a:ext uri="{FF2B5EF4-FFF2-40B4-BE49-F238E27FC236}">
                <a16:creationId xmlns:a16="http://schemas.microsoft.com/office/drawing/2014/main" id="{200967B6-DC2A-4D7C-BA88-AF45F95697CD}"/>
              </a:ext>
            </a:extLst>
          </p:cNvPr>
          <p:cNvSpPr>
            <a:spLocks xmlns:a="http://schemas.openxmlformats.org/drawingml/2006/main" noGrp="1"/>
          </p:cNvSpPr>
          <p:nvPr/>
        </p:nvSpPr>
        <p:spPr>
          <a:xfrm xmlns:a="http://schemas.openxmlformats.org/drawingml/2006/main">
            <a:off x="6953250" y="1924050"/>
            <a:ext cx="75323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9" name="">
            <a:extLst xmlns:a="http://schemas.openxmlformats.org/drawingml/2006/main">
              <a:ext uri="{FF2B5EF4-FFF2-40B4-BE49-F238E27FC236}">
                <a16:creationId xmlns:a16="http://schemas.microsoft.com/office/drawing/2014/main" id="{9B38950E-13A6-4CCC-8361-4E6D4927CDB7}"/>
              </a:ext>
            </a:extLst>
          </p:cNvPr>
          <p:cNvSpPr>
            <a:spLocks xmlns:a="http://schemas.openxmlformats.org/drawingml/2006/main" noGrp="1"/>
          </p:cNvSpPr>
          <p:nvPr/>
        </p:nvSpPr>
        <p:spPr>
          <a:xfrm xmlns:a="http://schemas.openxmlformats.org/drawingml/2006/main">
            <a:off x="7677912" y="19240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20" name="">
            <a:extLst xmlns:a="http://schemas.openxmlformats.org/drawingml/2006/main">
              <a:ext uri="{FF2B5EF4-FFF2-40B4-BE49-F238E27FC236}">
                <a16:creationId xmlns:a16="http://schemas.microsoft.com/office/drawing/2014/main" id="{EDF74433-3487-410F-9938-A91964D484A4}"/>
              </a:ext>
            </a:extLst>
          </p:cNvPr>
          <p:cNvSpPr>
            <a:spLocks xmlns:a="http://schemas.openxmlformats.org/drawingml/2006/main" noGrp="1"/>
          </p:cNvSpPr>
          <p:nvPr/>
        </p:nvSpPr>
        <p:spPr>
          <a:xfrm xmlns:a="http://schemas.openxmlformats.org/drawingml/2006/main">
            <a:off x="7725537" y="1924050"/>
            <a:ext cx="6945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1" name="">
            <a:extLst xmlns:a="http://schemas.openxmlformats.org/drawingml/2006/main">
              <a:ext uri="{FF2B5EF4-FFF2-40B4-BE49-F238E27FC236}">
                <a16:creationId xmlns:a16="http://schemas.microsoft.com/office/drawing/2014/main" id="{4D3CD3E9-A957-473C-9E19-05BE7EAAA272}"/>
              </a:ext>
            </a:extLst>
          </p:cNvPr>
          <p:cNvSpPr>
            <a:spLocks xmlns:a="http://schemas.openxmlformats.org/drawingml/2006/main" noGrp="1"/>
          </p:cNvSpPr>
          <p:nvPr/>
        </p:nvSpPr>
        <p:spPr>
          <a:xfrm xmlns:a="http://schemas.openxmlformats.org/drawingml/2006/main">
            <a:off x="8572500" y="1924050"/>
            <a:ext cx="70370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34</a:t>
            </a:r>
          </a:p>
        </p:txBody>
      </p:sp>
      <p:sp>
        <p:nvSpPr>
          <p:cNvPr id="22" name="">
            <a:extLst xmlns:a="http://schemas.openxmlformats.org/drawingml/2006/main">
              <a:ext uri="{FF2B5EF4-FFF2-40B4-BE49-F238E27FC236}">
                <a16:creationId xmlns:a16="http://schemas.microsoft.com/office/drawing/2014/main" id="{80A914AD-7A10-46A6-8C29-1256D6316408}"/>
              </a:ext>
            </a:extLst>
          </p:cNvPr>
          <p:cNvSpPr>
            <a:spLocks xmlns:a="http://schemas.openxmlformats.org/drawingml/2006/main" noGrp="1"/>
          </p:cNvSpPr>
          <p:nvPr/>
        </p:nvSpPr>
        <p:spPr>
          <a:xfrm xmlns:a="http://schemas.openxmlformats.org/drawingml/2006/main">
            <a:off x="9247632" y="19240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F3A3BA83-2BD9-47FB-A22F-57A7439DBCF5}"/>
              </a:ext>
            </a:extLst>
          </p:cNvPr>
          <p:cNvSpPr>
            <a:spLocks xmlns:a="http://schemas.openxmlformats.org/drawingml/2006/main" noGrp="1"/>
          </p:cNvSpPr>
          <p:nvPr/>
        </p:nvSpPr>
        <p:spPr>
          <a:xfrm xmlns:a="http://schemas.openxmlformats.org/drawingml/2006/main">
            <a:off x="9295257" y="1924050"/>
            <a:ext cx="64884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4" name="">
            <a:extLst xmlns:a="http://schemas.openxmlformats.org/drawingml/2006/main">
              <a:ext uri="{FF2B5EF4-FFF2-40B4-BE49-F238E27FC236}">
                <a16:creationId xmlns:a16="http://schemas.microsoft.com/office/drawing/2014/main" id="{9AEDB738-A82F-4607-BCC3-7092B319C95A}"/>
              </a:ext>
            </a:extLst>
          </p:cNvPr>
          <p:cNvSpPr>
            <a:spLocks xmlns:a="http://schemas.openxmlformats.org/drawingml/2006/main" noGrp="1"/>
          </p:cNvSpPr>
          <p:nvPr/>
        </p:nvSpPr>
        <p:spPr>
          <a:xfrm xmlns:a="http://schemas.openxmlformats.org/drawingml/2006/main">
            <a:off x="10096500" y="1924050"/>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26.06.2026</a:t>
            </a:r>
          </a:p>
        </p:txBody>
      </p:sp>
      <p:sp>
        <p:nvSpPr>
          <p:cNvPr id="25" name="">
            <a:extLst xmlns:a="http://schemas.openxmlformats.org/drawingml/2006/main">
              <a:ext uri="{FF2B5EF4-FFF2-40B4-BE49-F238E27FC236}">
                <a16:creationId xmlns:a16="http://schemas.microsoft.com/office/drawing/2014/main" id="{06A7879C-2E9D-43DE-B1DA-CA557B6717CB}"/>
              </a:ext>
            </a:extLst>
          </p:cNvPr>
          <p:cNvSpPr>
            <a:spLocks xmlns:a="http://schemas.openxmlformats.org/drawingml/2006/main" noGrp="1"/>
          </p:cNvSpPr>
          <p:nvPr/>
        </p:nvSpPr>
        <p:spPr>
          <a:xfrm xmlns:a="http://schemas.openxmlformats.org/drawingml/2006/main">
            <a:off x="400050" y="22098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8FA9263A-C200-46B6-A961-FFA246705729}"/>
              </a:ext>
            </a:extLst>
          </p:cNvPr>
          <p:cNvSpPr>
            <a:spLocks xmlns:a="http://schemas.openxmlformats.org/drawingml/2006/main" noGrp="1"/>
          </p:cNvSpPr>
          <p:nvPr/>
        </p:nvSpPr>
        <p:spPr>
          <a:xfrm xmlns:a="http://schemas.openxmlformats.org/drawingml/2006/main">
            <a:off x="400050" y="2219325"/>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27" name="">
            <a:extLst xmlns:a="http://schemas.openxmlformats.org/drawingml/2006/main">
              <a:ext uri="{FF2B5EF4-FFF2-40B4-BE49-F238E27FC236}">
                <a16:creationId xmlns:a16="http://schemas.microsoft.com/office/drawing/2014/main" id="{04EF1D5C-A2AC-4B93-860B-6B1126B0BA52}"/>
              </a:ext>
            </a:extLst>
          </p:cNvPr>
          <p:cNvSpPr>
            <a:spLocks xmlns:a="http://schemas.openxmlformats.org/drawingml/2006/main" noGrp="1"/>
          </p:cNvSpPr>
          <p:nvPr/>
        </p:nvSpPr>
        <p:spPr>
          <a:xfrm xmlns:a="http://schemas.openxmlformats.org/drawingml/2006/main">
            <a:off x="476250" y="22955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28" name="">
            <a:extLst xmlns:a="http://schemas.openxmlformats.org/drawingml/2006/main">
              <a:ext uri="{FF2B5EF4-FFF2-40B4-BE49-F238E27FC236}">
                <a16:creationId xmlns:a16="http://schemas.microsoft.com/office/drawing/2014/main" id="{19624CE5-5F0B-48A2-8F04-6B76D60EA30C}"/>
              </a:ext>
            </a:extLst>
          </p:cNvPr>
          <p:cNvSpPr>
            <a:spLocks xmlns:a="http://schemas.openxmlformats.org/drawingml/2006/main" noGrp="1"/>
          </p:cNvSpPr>
          <p:nvPr/>
        </p:nvSpPr>
        <p:spPr>
          <a:xfrm xmlns:a="http://schemas.openxmlformats.org/drawingml/2006/main">
            <a:off x="1143000" y="2295525"/>
            <a:ext cx="2419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Leitershofen</a:t>
            </a:r>
          </a:p>
        </p:txBody>
      </p:sp>
      <p:sp>
        <p:nvSpPr>
          <p:cNvPr id="29" name="">
            <a:extLst xmlns:a="http://schemas.openxmlformats.org/drawingml/2006/main">
              <a:ext uri="{FF2B5EF4-FFF2-40B4-BE49-F238E27FC236}">
                <a16:creationId xmlns:a16="http://schemas.microsoft.com/office/drawing/2014/main" id="{EE7C430F-9661-457D-A901-B066708F9D1A}"/>
              </a:ext>
            </a:extLst>
          </p:cNvPr>
          <p:cNvSpPr>
            <a:spLocks xmlns:a="http://schemas.openxmlformats.org/drawingml/2006/main" noGrp="1"/>
          </p:cNvSpPr>
          <p:nvPr/>
        </p:nvSpPr>
        <p:spPr>
          <a:xfrm xmlns:a="http://schemas.openxmlformats.org/drawingml/2006/main">
            <a:off x="3714750" y="2295525"/>
            <a:ext cx="3086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Dillingen</a:t>
            </a:r>
          </a:p>
        </p:txBody>
      </p:sp>
      <p:sp>
        <p:nvSpPr>
          <p:cNvPr id="30" name="">
            <a:extLst xmlns:a="http://schemas.openxmlformats.org/drawingml/2006/main">
              <a:ext uri="{FF2B5EF4-FFF2-40B4-BE49-F238E27FC236}">
                <a16:creationId xmlns:a16="http://schemas.microsoft.com/office/drawing/2014/main" id="{AA16DC6A-AE34-4385-9245-1DFBE986DEBA}"/>
              </a:ext>
            </a:extLst>
          </p:cNvPr>
          <p:cNvSpPr>
            <a:spLocks xmlns:a="http://schemas.openxmlformats.org/drawingml/2006/main" noGrp="1"/>
          </p:cNvSpPr>
          <p:nvPr/>
        </p:nvSpPr>
        <p:spPr>
          <a:xfrm xmlns:a="http://schemas.openxmlformats.org/drawingml/2006/main">
            <a:off x="6953250" y="2295525"/>
            <a:ext cx="75323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31" name="">
            <a:extLst xmlns:a="http://schemas.openxmlformats.org/drawingml/2006/main">
              <a:ext uri="{FF2B5EF4-FFF2-40B4-BE49-F238E27FC236}">
                <a16:creationId xmlns:a16="http://schemas.microsoft.com/office/drawing/2014/main" id="{A3B393E3-522C-49D8-8458-A1878FD1C7A0}"/>
              </a:ext>
            </a:extLst>
          </p:cNvPr>
          <p:cNvSpPr>
            <a:spLocks xmlns:a="http://schemas.openxmlformats.org/drawingml/2006/main" noGrp="1"/>
          </p:cNvSpPr>
          <p:nvPr/>
        </p:nvSpPr>
        <p:spPr>
          <a:xfrm xmlns:a="http://schemas.openxmlformats.org/drawingml/2006/main">
            <a:off x="7677912" y="22955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32" name="">
            <a:extLst xmlns:a="http://schemas.openxmlformats.org/drawingml/2006/main">
              <a:ext uri="{FF2B5EF4-FFF2-40B4-BE49-F238E27FC236}">
                <a16:creationId xmlns:a16="http://schemas.microsoft.com/office/drawing/2014/main" id="{91674575-7D0C-41CF-869A-CAAB4935D727}"/>
              </a:ext>
            </a:extLst>
          </p:cNvPr>
          <p:cNvSpPr>
            <a:spLocks xmlns:a="http://schemas.openxmlformats.org/drawingml/2006/main" noGrp="1"/>
          </p:cNvSpPr>
          <p:nvPr/>
        </p:nvSpPr>
        <p:spPr>
          <a:xfrm xmlns:a="http://schemas.openxmlformats.org/drawingml/2006/main">
            <a:off x="7725537" y="2295525"/>
            <a:ext cx="6945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33" name="">
            <a:extLst xmlns:a="http://schemas.openxmlformats.org/drawingml/2006/main">
              <a:ext uri="{FF2B5EF4-FFF2-40B4-BE49-F238E27FC236}">
                <a16:creationId xmlns:a16="http://schemas.microsoft.com/office/drawing/2014/main" id="{CC90B160-6C1B-457F-B386-45073A0BEDE0}"/>
              </a:ext>
            </a:extLst>
          </p:cNvPr>
          <p:cNvSpPr>
            <a:spLocks xmlns:a="http://schemas.openxmlformats.org/drawingml/2006/main" noGrp="1"/>
          </p:cNvSpPr>
          <p:nvPr/>
        </p:nvSpPr>
        <p:spPr>
          <a:xfrm xmlns:a="http://schemas.openxmlformats.org/drawingml/2006/main">
            <a:off x="8572500" y="2295525"/>
            <a:ext cx="70370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33</a:t>
            </a:r>
          </a:p>
        </p:txBody>
      </p:sp>
      <p:sp>
        <p:nvSpPr>
          <p:cNvPr id="34" name="">
            <a:extLst xmlns:a="http://schemas.openxmlformats.org/drawingml/2006/main">
              <a:ext uri="{FF2B5EF4-FFF2-40B4-BE49-F238E27FC236}">
                <a16:creationId xmlns:a16="http://schemas.microsoft.com/office/drawing/2014/main" id="{7EB725DB-9F03-47BB-9F09-45E8591935BB}"/>
              </a:ext>
            </a:extLst>
          </p:cNvPr>
          <p:cNvSpPr>
            <a:spLocks xmlns:a="http://schemas.openxmlformats.org/drawingml/2006/main" noGrp="1"/>
          </p:cNvSpPr>
          <p:nvPr/>
        </p:nvSpPr>
        <p:spPr>
          <a:xfrm xmlns:a="http://schemas.openxmlformats.org/drawingml/2006/main">
            <a:off x="9247632" y="22955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35" name="">
            <a:extLst xmlns:a="http://schemas.openxmlformats.org/drawingml/2006/main">
              <a:ext uri="{FF2B5EF4-FFF2-40B4-BE49-F238E27FC236}">
                <a16:creationId xmlns:a16="http://schemas.microsoft.com/office/drawing/2014/main" id="{06F05E73-75EE-466E-89F4-29A4D87C8802}"/>
              </a:ext>
            </a:extLst>
          </p:cNvPr>
          <p:cNvSpPr>
            <a:spLocks xmlns:a="http://schemas.openxmlformats.org/drawingml/2006/main" noGrp="1"/>
          </p:cNvSpPr>
          <p:nvPr/>
        </p:nvSpPr>
        <p:spPr>
          <a:xfrm xmlns:a="http://schemas.openxmlformats.org/drawingml/2006/main">
            <a:off x="9295257" y="2295525"/>
            <a:ext cx="64884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36" name="">
            <a:extLst xmlns:a="http://schemas.openxmlformats.org/drawingml/2006/main">
              <a:ext uri="{FF2B5EF4-FFF2-40B4-BE49-F238E27FC236}">
                <a16:creationId xmlns:a16="http://schemas.microsoft.com/office/drawing/2014/main" id="{2B7B8883-11B2-4F54-A9AD-153C374AAD40}"/>
              </a:ext>
            </a:extLst>
          </p:cNvPr>
          <p:cNvSpPr>
            <a:spLocks xmlns:a="http://schemas.openxmlformats.org/drawingml/2006/main" noGrp="1"/>
          </p:cNvSpPr>
          <p:nvPr/>
        </p:nvSpPr>
        <p:spPr>
          <a:xfrm xmlns:a="http://schemas.openxmlformats.org/drawingml/2006/main">
            <a:off x="10096500" y="2295525"/>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20.05.2026</a:t>
            </a:r>
          </a:p>
        </p:txBody>
      </p:sp>
      <p:sp>
        <p:nvSpPr>
          <p:cNvPr id="37" name="">
            <a:extLst xmlns:a="http://schemas.openxmlformats.org/drawingml/2006/main">
              <a:ext uri="{FF2B5EF4-FFF2-40B4-BE49-F238E27FC236}">
                <a16:creationId xmlns:a16="http://schemas.microsoft.com/office/drawing/2014/main" id="{16015A0B-3A42-45EA-A4CB-3AFC6AF7914A}"/>
              </a:ext>
            </a:extLst>
          </p:cNvPr>
          <p:cNvSpPr>
            <a:spLocks xmlns:a="http://schemas.openxmlformats.org/drawingml/2006/main" noGrp="1"/>
          </p:cNvSpPr>
          <p:nvPr/>
        </p:nvSpPr>
        <p:spPr>
          <a:xfrm xmlns:a="http://schemas.openxmlformats.org/drawingml/2006/main">
            <a:off x="400050" y="2581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8" name="">
            <a:extLst xmlns:a="http://schemas.openxmlformats.org/drawingml/2006/main">
              <a:ext uri="{FF2B5EF4-FFF2-40B4-BE49-F238E27FC236}">
                <a16:creationId xmlns:a16="http://schemas.microsoft.com/office/drawing/2014/main" id="{0CA0EF2B-F17A-4673-A2DE-1A905C044A2B}"/>
              </a:ext>
            </a:extLst>
          </p:cNvPr>
          <p:cNvSpPr>
            <a:spLocks xmlns:a="http://schemas.openxmlformats.org/drawingml/2006/main" noGrp="1"/>
          </p:cNvSpPr>
          <p:nvPr/>
        </p:nvSpPr>
        <p:spPr>
          <a:xfrm xmlns:a="http://schemas.openxmlformats.org/drawingml/2006/main">
            <a:off x="400050" y="2590800"/>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39" name="">
            <a:extLst xmlns:a="http://schemas.openxmlformats.org/drawingml/2006/main">
              <a:ext uri="{FF2B5EF4-FFF2-40B4-BE49-F238E27FC236}">
                <a16:creationId xmlns:a16="http://schemas.microsoft.com/office/drawing/2014/main" id="{6580677D-7693-499B-BA08-3D3274311B41}"/>
              </a:ext>
            </a:extLst>
          </p:cNvPr>
          <p:cNvSpPr>
            <a:spLocks xmlns:a="http://schemas.openxmlformats.org/drawingml/2006/main" noGrp="1"/>
          </p:cNvSpPr>
          <p:nvPr/>
        </p:nvSpPr>
        <p:spPr>
          <a:xfrm xmlns:a="http://schemas.openxmlformats.org/drawingml/2006/main">
            <a:off x="476250" y="26670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40" name="">
            <a:extLst xmlns:a="http://schemas.openxmlformats.org/drawingml/2006/main">
              <a:ext uri="{FF2B5EF4-FFF2-40B4-BE49-F238E27FC236}">
                <a16:creationId xmlns:a16="http://schemas.microsoft.com/office/drawing/2014/main" id="{90CCA21A-E79C-47C5-BD22-6A9CA7F2FE1A}"/>
              </a:ext>
            </a:extLst>
          </p:cNvPr>
          <p:cNvSpPr>
            <a:spLocks xmlns:a="http://schemas.openxmlformats.org/drawingml/2006/main" noGrp="1"/>
          </p:cNvSpPr>
          <p:nvPr/>
        </p:nvSpPr>
        <p:spPr>
          <a:xfrm xmlns:a="http://schemas.openxmlformats.org/drawingml/2006/main">
            <a:off x="1143000" y="2667000"/>
            <a:ext cx="2419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Hohenpähl</a:t>
            </a:r>
          </a:p>
        </p:txBody>
      </p:sp>
      <p:sp>
        <p:nvSpPr>
          <p:cNvPr id="41" name="">
            <a:extLst xmlns:a="http://schemas.openxmlformats.org/drawingml/2006/main">
              <a:ext uri="{FF2B5EF4-FFF2-40B4-BE49-F238E27FC236}">
                <a16:creationId xmlns:a16="http://schemas.microsoft.com/office/drawing/2014/main" id="{EC917930-203F-44A9-A974-9E1752D2B7BD}"/>
              </a:ext>
            </a:extLst>
          </p:cNvPr>
          <p:cNvSpPr>
            <a:spLocks xmlns:a="http://schemas.openxmlformats.org/drawingml/2006/main" noGrp="1"/>
          </p:cNvSpPr>
          <p:nvPr/>
        </p:nvSpPr>
        <p:spPr>
          <a:xfrm xmlns:a="http://schemas.openxmlformats.org/drawingml/2006/main">
            <a:off x="3714750" y="2667000"/>
            <a:ext cx="3086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Stenz II</a:t>
            </a:r>
          </a:p>
        </p:txBody>
      </p:sp>
      <p:sp>
        <p:nvSpPr>
          <p:cNvPr id="42" name="">
            <a:extLst xmlns:a="http://schemas.openxmlformats.org/drawingml/2006/main">
              <a:ext uri="{FF2B5EF4-FFF2-40B4-BE49-F238E27FC236}">
                <a16:creationId xmlns:a16="http://schemas.microsoft.com/office/drawing/2014/main" id="{C7AD7C4D-C02B-4510-B7A5-7713E13BC38F}"/>
              </a:ext>
            </a:extLst>
          </p:cNvPr>
          <p:cNvSpPr>
            <a:spLocks xmlns:a="http://schemas.openxmlformats.org/drawingml/2006/main" noGrp="1"/>
          </p:cNvSpPr>
          <p:nvPr/>
        </p:nvSpPr>
        <p:spPr>
          <a:xfrm xmlns:a="http://schemas.openxmlformats.org/drawingml/2006/main">
            <a:off x="6953250" y="2667000"/>
            <a:ext cx="75323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43" name="">
            <a:extLst xmlns:a="http://schemas.openxmlformats.org/drawingml/2006/main">
              <a:ext uri="{FF2B5EF4-FFF2-40B4-BE49-F238E27FC236}">
                <a16:creationId xmlns:a16="http://schemas.microsoft.com/office/drawing/2014/main" id="{249E2EDD-F287-49C4-9E24-1F82CD7B0937}"/>
              </a:ext>
            </a:extLst>
          </p:cNvPr>
          <p:cNvSpPr>
            <a:spLocks xmlns:a="http://schemas.openxmlformats.org/drawingml/2006/main" noGrp="1"/>
          </p:cNvSpPr>
          <p:nvPr/>
        </p:nvSpPr>
        <p:spPr>
          <a:xfrm xmlns:a="http://schemas.openxmlformats.org/drawingml/2006/main">
            <a:off x="7677912" y="26670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4" name="">
            <a:extLst xmlns:a="http://schemas.openxmlformats.org/drawingml/2006/main">
              <a:ext uri="{FF2B5EF4-FFF2-40B4-BE49-F238E27FC236}">
                <a16:creationId xmlns:a16="http://schemas.microsoft.com/office/drawing/2014/main" id="{1DAD5FBF-1780-4608-B1D9-02F72B23644C}"/>
              </a:ext>
            </a:extLst>
          </p:cNvPr>
          <p:cNvSpPr>
            <a:spLocks xmlns:a="http://schemas.openxmlformats.org/drawingml/2006/main" noGrp="1"/>
          </p:cNvSpPr>
          <p:nvPr/>
        </p:nvSpPr>
        <p:spPr>
          <a:xfrm xmlns:a="http://schemas.openxmlformats.org/drawingml/2006/main">
            <a:off x="7725537" y="2667000"/>
            <a:ext cx="6945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45" name="">
            <a:extLst xmlns:a="http://schemas.openxmlformats.org/drawingml/2006/main">
              <a:ext uri="{FF2B5EF4-FFF2-40B4-BE49-F238E27FC236}">
                <a16:creationId xmlns:a16="http://schemas.microsoft.com/office/drawing/2014/main" id="{218EAA94-13EE-4FC9-8F03-5EC8559B6487}"/>
              </a:ext>
            </a:extLst>
          </p:cNvPr>
          <p:cNvSpPr>
            <a:spLocks xmlns:a="http://schemas.openxmlformats.org/drawingml/2006/main" noGrp="1"/>
          </p:cNvSpPr>
          <p:nvPr/>
        </p:nvSpPr>
        <p:spPr>
          <a:xfrm xmlns:a="http://schemas.openxmlformats.org/drawingml/2006/main">
            <a:off x="8572500" y="2667000"/>
            <a:ext cx="70370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46" name="">
            <a:extLst xmlns:a="http://schemas.openxmlformats.org/drawingml/2006/main">
              <a:ext uri="{FF2B5EF4-FFF2-40B4-BE49-F238E27FC236}">
                <a16:creationId xmlns:a16="http://schemas.microsoft.com/office/drawing/2014/main" id="{A1423670-2012-466A-B473-4258283591D9}"/>
              </a:ext>
            </a:extLst>
          </p:cNvPr>
          <p:cNvSpPr>
            <a:spLocks xmlns:a="http://schemas.openxmlformats.org/drawingml/2006/main" noGrp="1"/>
          </p:cNvSpPr>
          <p:nvPr/>
        </p:nvSpPr>
        <p:spPr>
          <a:xfrm xmlns:a="http://schemas.openxmlformats.org/drawingml/2006/main">
            <a:off x="9247632" y="26670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7" name="">
            <a:extLst xmlns:a="http://schemas.openxmlformats.org/drawingml/2006/main">
              <a:ext uri="{FF2B5EF4-FFF2-40B4-BE49-F238E27FC236}">
                <a16:creationId xmlns:a16="http://schemas.microsoft.com/office/drawing/2014/main" id="{4A573479-405E-4667-91F6-095E30FBE6BF}"/>
              </a:ext>
            </a:extLst>
          </p:cNvPr>
          <p:cNvSpPr>
            <a:spLocks xmlns:a="http://schemas.openxmlformats.org/drawingml/2006/main" noGrp="1"/>
          </p:cNvSpPr>
          <p:nvPr/>
        </p:nvSpPr>
        <p:spPr>
          <a:xfrm xmlns:a="http://schemas.openxmlformats.org/drawingml/2006/main">
            <a:off x="9295257" y="2667000"/>
            <a:ext cx="64884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48" name="">
            <a:extLst xmlns:a="http://schemas.openxmlformats.org/drawingml/2006/main">
              <a:ext uri="{FF2B5EF4-FFF2-40B4-BE49-F238E27FC236}">
                <a16:creationId xmlns:a16="http://schemas.microsoft.com/office/drawing/2014/main" id="{9181F7B8-E040-437E-A3A9-C40F49E9E2D6}"/>
              </a:ext>
            </a:extLst>
          </p:cNvPr>
          <p:cNvSpPr>
            <a:spLocks xmlns:a="http://schemas.openxmlformats.org/drawingml/2006/main" noGrp="1"/>
          </p:cNvSpPr>
          <p:nvPr/>
        </p:nvSpPr>
        <p:spPr>
          <a:xfrm xmlns:a="http://schemas.openxmlformats.org/drawingml/2006/main">
            <a:off x="10096500" y="2667000"/>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04.05.2026</a:t>
            </a:r>
          </a:p>
        </p:txBody>
      </p:sp>
      <p:sp>
        <p:nvSpPr>
          <p:cNvPr id="49" name="">
            <a:extLst xmlns:a="http://schemas.openxmlformats.org/drawingml/2006/main">
              <a:ext uri="{FF2B5EF4-FFF2-40B4-BE49-F238E27FC236}">
                <a16:creationId xmlns:a16="http://schemas.microsoft.com/office/drawing/2014/main" id="{2D84CF82-E36C-42FB-96E1-0AA8E3F51FD0}"/>
              </a:ext>
            </a:extLst>
          </p:cNvPr>
          <p:cNvSpPr>
            <a:spLocks xmlns:a="http://schemas.openxmlformats.org/drawingml/2006/main" noGrp="1"/>
          </p:cNvSpPr>
          <p:nvPr/>
        </p:nvSpPr>
        <p:spPr>
          <a:xfrm xmlns:a="http://schemas.openxmlformats.org/drawingml/2006/main">
            <a:off x="400050" y="29527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0" name="">
            <a:extLst xmlns:a="http://schemas.openxmlformats.org/drawingml/2006/main">
              <a:ext uri="{FF2B5EF4-FFF2-40B4-BE49-F238E27FC236}">
                <a16:creationId xmlns:a16="http://schemas.microsoft.com/office/drawing/2014/main" id="{246F63B4-C9C7-422D-8B5F-BDC2DBDC114D}"/>
              </a:ext>
            </a:extLst>
          </p:cNvPr>
          <p:cNvSpPr>
            <a:spLocks xmlns:a="http://schemas.openxmlformats.org/drawingml/2006/main" noGrp="1"/>
          </p:cNvSpPr>
          <p:nvPr/>
        </p:nvSpPr>
        <p:spPr>
          <a:xfrm xmlns:a="http://schemas.openxmlformats.org/drawingml/2006/main">
            <a:off x="400050" y="29622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51" name="">
            <a:extLst xmlns:a="http://schemas.openxmlformats.org/drawingml/2006/main">
              <a:ext uri="{FF2B5EF4-FFF2-40B4-BE49-F238E27FC236}">
                <a16:creationId xmlns:a16="http://schemas.microsoft.com/office/drawing/2014/main" id="{29298FF7-6701-4EB0-82F1-495D83FC3A52}"/>
              </a:ext>
            </a:extLst>
          </p:cNvPr>
          <p:cNvSpPr>
            <a:spLocks xmlns:a="http://schemas.openxmlformats.org/drawingml/2006/main" noGrp="1"/>
          </p:cNvSpPr>
          <p:nvPr/>
        </p:nvSpPr>
        <p:spPr>
          <a:xfrm xmlns:a="http://schemas.openxmlformats.org/drawingml/2006/main">
            <a:off x="476250" y="30384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52" name="">
            <a:extLst xmlns:a="http://schemas.openxmlformats.org/drawingml/2006/main">
              <a:ext uri="{FF2B5EF4-FFF2-40B4-BE49-F238E27FC236}">
                <a16:creationId xmlns:a16="http://schemas.microsoft.com/office/drawing/2014/main" id="{338C7148-8F2C-483C-B090-3FC03D71D3D4}"/>
              </a:ext>
            </a:extLst>
          </p:cNvPr>
          <p:cNvSpPr>
            <a:spLocks xmlns:a="http://schemas.openxmlformats.org/drawingml/2006/main" noGrp="1"/>
          </p:cNvSpPr>
          <p:nvPr/>
        </p:nvSpPr>
        <p:spPr>
          <a:xfrm xmlns:a="http://schemas.openxmlformats.org/drawingml/2006/main">
            <a:off x="1143000" y="3038475"/>
            <a:ext cx="2419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Klingenburg</a:t>
            </a:r>
          </a:p>
        </p:txBody>
      </p:sp>
      <p:sp>
        <p:nvSpPr>
          <p:cNvPr id="53" name="">
            <a:extLst xmlns:a="http://schemas.openxmlformats.org/drawingml/2006/main">
              <a:ext uri="{FF2B5EF4-FFF2-40B4-BE49-F238E27FC236}">
                <a16:creationId xmlns:a16="http://schemas.microsoft.com/office/drawing/2014/main" id="{617C8F11-FFB7-43A3-9D85-8CA6A1643EAC}"/>
              </a:ext>
            </a:extLst>
          </p:cNvPr>
          <p:cNvSpPr>
            <a:spLocks xmlns:a="http://schemas.openxmlformats.org/drawingml/2006/main" noGrp="1"/>
          </p:cNvSpPr>
          <p:nvPr/>
        </p:nvSpPr>
        <p:spPr>
          <a:xfrm xmlns:a="http://schemas.openxmlformats.org/drawingml/2006/main">
            <a:off x="3714750" y="3038475"/>
            <a:ext cx="3086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Dillingen</a:t>
            </a:r>
          </a:p>
        </p:txBody>
      </p:sp>
      <p:sp>
        <p:nvSpPr>
          <p:cNvPr id="54" name="">
            <a:extLst xmlns:a="http://schemas.openxmlformats.org/drawingml/2006/main">
              <a:ext uri="{FF2B5EF4-FFF2-40B4-BE49-F238E27FC236}">
                <a16:creationId xmlns:a16="http://schemas.microsoft.com/office/drawing/2014/main" id="{2E1D2608-396D-44AC-8603-B8C25CB52D91}"/>
              </a:ext>
            </a:extLst>
          </p:cNvPr>
          <p:cNvSpPr>
            <a:spLocks xmlns:a="http://schemas.openxmlformats.org/drawingml/2006/main" noGrp="1"/>
          </p:cNvSpPr>
          <p:nvPr/>
        </p:nvSpPr>
        <p:spPr>
          <a:xfrm xmlns:a="http://schemas.openxmlformats.org/drawingml/2006/main">
            <a:off x="6953250" y="3038475"/>
            <a:ext cx="75323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55" name="">
            <a:extLst xmlns:a="http://schemas.openxmlformats.org/drawingml/2006/main">
              <a:ext uri="{FF2B5EF4-FFF2-40B4-BE49-F238E27FC236}">
                <a16:creationId xmlns:a16="http://schemas.microsoft.com/office/drawing/2014/main" id="{FF2003FE-71F5-4847-88BC-549F5E08883B}"/>
              </a:ext>
            </a:extLst>
          </p:cNvPr>
          <p:cNvSpPr>
            <a:spLocks xmlns:a="http://schemas.openxmlformats.org/drawingml/2006/main" noGrp="1"/>
          </p:cNvSpPr>
          <p:nvPr/>
        </p:nvSpPr>
        <p:spPr>
          <a:xfrm xmlns:a="http://schemas.openxmlformats.org/drawingml/2006/main">
            <a:off x="7677912" y="30384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2ED4AD4E-89FF-4386-B01B-68767CC4C1D0}"/>
              </a:ext>
            </a:extLst>
          </p:cNvPr>
          <p:cNvSpPr>
            <a:spLocks xmlns:a="http://schemas.openxmlformats.org/drawingml/2006/main" noGrp="1"/>
          </p:cNvSpPr>
          <p:nvPr/>
        </p:nvSpPr>
        <p:spPr>
          <a:xfrm xmlns:a="http://schemas.openxmlformats.org/drawingml/2006/main">
            <a:off x="7725537" y="3038475"/>
            <a:ext cx="6945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7" name="">
            <a:extLst xmlns:a="http://schemas.openxmlformats.org/drawingml/2006/main">
              <a:ext uri="{FF2B5EF4-FFF2-40B4-BE49-F238E27FC236}">
                <a16:creationId xmlns:a16="http://schemas.microsoft.com/office/drawing/2014/main" id="{34EDB0B5-852A-4F24-AEEF-E3385852FB08}"/>
              </a:ext>
            </a:extLst>
          </p:cNvPr>
          <p:cNvSpPr>
            <a:spLocks xmlns:a="http://schemas.openxmlformats.org/drawingml/2006/main" noGrp="1"/>
          </p:cNvSpPr>
          <p:nvPr/>
        </p:nvSpPr>
        <p:spPr>
          <a:xfrm xmlns:a="http://schemas.openxmlformats.org/drawingml/2006/main">
            <a:off x="8572500" y="3038475"/>
            <a:ext cx="70370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26</a:t>
            </a:r>
          </a:p>
        </p:txBody>
      </p:sp>
      <p:sp>
        <p:nvSpPr>
          <p:cNvPr id="58" name="">
            <a:extLst xmlns:a="http://schemas.openxmlformats.org/drawingml/2006/main">
              <a:ext uri="{FF2B5EF4-FFF2-40B4-BE49-F238E27FC236}">
                <a16:creationId xmlns:a16="http://schemas.microsoft.com/office/drawing/2014/main" id="{5C02F650-13EA-4FF8-B7CA-288EB50D560B}"/>
              </a:ext>
            </a:extLst>
          </p:cNvPr>
          <p:cNvSpPr>
            <a:spLocks xmlns:a="http://schemas.openxmlformats.org/drawingml/2006/main" noGrp="1"/>
          </p:cNvSpPr>
          <p:nvPr/>
        </p:nvSpPr>
        <p:spPr>
          <a:xfrm xmlns:a="http://schemas.openxmlformats.org/drawingml/2006/main">
            <a:off x="9247632" y="30384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9" name="">
            <a:extLst xmlns:a="http://schemas.openxmlformats.org/drawingml/2006/main">
              <a:ext uri="{FF2B5EF4-FFF2-40B4-BE49-F238E27FC236}">
                <a16:creationId xmlns:a16="http://schemas.microsoft.com/office/drawing/2014/main" id="{697CBFAB-F24D-4510-BE18-793C18B4910D}"/>
              </a:ext>
            </a:extLst>
          </p:cNvPr>
          <p:cNvSpPr>
            <a:spLocks xmlns:a="http://schemas.openxmlformats.org/drawingml/2006/main" noGrp="1"/>
          </p:cNvSpPr>
          <p:nvPr/>
        </p:nvSpPr>
        <p:spPr>
          <a:xfrm xmlns:a="http://schemas.openxmlformats.org/drawingml/2006/main">
            <a:off x="9295257" y="3038475"/>
            <a:ext cx="64884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0" name="">
            <a:extLst xmlns:a="http://schemas.openxmlformats.org/drawingml/2006/main">
              <a:ext uri="{FF2B5EF4-FFF2-40B4-BE49-F238E27FC236}">
                <a16:creationId xmlns:a16="http://schemas.microsoft.com/office/drawing/2014/main" id="{0E27328F-0725-4A17-99F2-6DF54E4CCFE1}"/>
              </a:ext>
            </a:extLst>
          </p:cNvPr>
          <p:cNvSpPr>
            <a:spLocks xmlns:a="http://schemas.openxmlformats.org/drawingml/2006/main" noGrp="1"/>
          </p:cNvSpPr>
          <p:nvPr/>
        </p:nvSpPr>
        <p:spPr>
          <a:xfrm xmlns:a="http://schemas.openxmlformats.org/drawingml/2006/main">
            <a:off x="10096500" y="3038475"/>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08.05.2026</a:t>
            </a:r>
          </a:p>
        </p:txBody>
      </p:sp>
      <p:sp>
        <p:nvSpPr>
          <p:cNvPr id="61" name="">
            <a:extLst xmlns:a="http://schemas.openxmlformats.org/drawingml/2006/main">
              <a:ext uri="{FF2B5EF4-FFF2-40B4-BE49-F238E27FC236}">
                <a16:creationId xmlns:a16="http://schemas.microsoft.com/office/drawing/2014/main" id="{22B8E9A2-7F0C-4E79-BB26-9FB914FE63A3}"/>
              </a:ext>
            </a:extLst>
          </p:cNvPr>
          <p:cNvSpPr>
            <a:spLocks xmlns:a="http://schemas.openxmlformats.org/drawingml/2006/main" noGrp="1"/>
          </p:cNvSpPr>
          <p:nvPr/>
        </p:nvSpPr>
        <p:spPr>
          <a:xfrm xmlns:a="http://schemas.openxmlformats.org/drawingml/2006/main">
            <a:off x="400050" y="33242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62" name="">
            <a:extLst xmlns:a="http://schemas.openxmlformats.org/drawingml/2006/main">
              <a:ext uri="{FF2B5EF4-FFF2-40B4-BE49-F238E27FC236}">
                <a16:creationId xmlns:a16="http://schemas.microsoft.com/office/drawing/2014/main" id="{525D5392-0D19-4633-814A-AF2714FE6934}"/>
              </a:ext>
            </a:extLst>
          </p:cNvPr>
          <p:cNvSpPr>
            <a:spLocks xmlns:a="http://schemas.openxmlformats.org/drawingml/2006/main" noGrp="1"/>
          </p:cNvSpPr>
          <p:nvPr/>
        </p:nvSpPr>
        <p:spPr>
          <a:xfrm xmlns:a="http://schemas.openxmlformats.org/drawingml/2006/main">
            <a:off x="400050" y="33337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3" name="">
            <a:extLst xmlns:a="http://schemas.openxmlformats.org/drawingml/2006/main">
              <a:ext uri="{FF2B5EF4-FFF2-40B4-BE49-F238E27FC236}">
                <a16:creationId xmlns:a16="http://schemas.microsoft.com/office/drawing/2014/main" id="{A82A5293-CBC5-41C3-88D0-487A46DE0931}"/>
              </a:ext>
            </a:extLst>
          </p:cNvPr>
          <p:cNvSpPr>
            <a:spLocks xmlns:a="http://schemas.openxmlformats.org/drawingml/2006/main" noGrp="1"/>
          </p:cNvSpPr>
          <p:nvPr/>
        </p:nvSpPr>
        <p:spPr>
          <a:xfrm xmlns:a="http://schemas.openxmlformats.org/drawingml/2006/main">
            <a:off x="476250" y="34099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64" name="">
            <a:extLst xmlns:a="http://schemas.openxmlformats.org/drawingml/2006/main">
              <a:ext uri="{FF2B5EF4-FFF2-40B4-BE49-F238E27FC236}">
                <a16:creationId xmlns:a16="http://schemas.microsoft.com/office/drawing/2014/main" id="{0A938810-5EC8-4E8F-A4CD-4EE7D557725B}"/>
              </a:ext>
            </a:extLst>
          </p:cNvPr>
          <p:cNvSpPr>
            <a:spLocks xmlns:a="http://schemas.openxmlformats.org/drawingml/2006/main" noGrp="1"/>
          </p:cNvSpPr>
          <p:nvPr/>
        </p:nvSpPr>
        <p:spPr>
          <a:xfrm xmlns:a="http://schemas.openxmlformats.org/drawingml/2006/main">
            <a:off x="1143000" y="3409950"/>
            <a:ext cx="2419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Weiherhof</a:t>
            </a:r>
          </a:p>
        </p:txBody>
      </p:sp>
      <p:sp>
        <p:nvSpPr>
          <p:cNvPr id="65" name="">
            <a:extLst xmlns:a="http://schemas.openxmlformats.org/drawingml/2006/main">
              <a:ext uri="{FF2B5EF4-FFF2-40B4-BE49-F238E27FC236}">
                <a16:creationId xmlns:a16="http://schemas.microsoft.com/office/drawing/2014/main" id="{422764A4-12F1-44BA-B880-BA3A5B928A52}"/>
              </a:ext>
            </a:extLst>
          </p:cNvPr>
          <p:cNvSpPr>
            <a:spLocks xmlns:a="http://schemas.openxmlformats.org/drawingml/2006/main" noGrp="1"/>
          </p:cNvSpPr>
          <p:nvPr/>
        </p:nvSpPr>
        <p:spPr>
          <a:xfrm xmlns:a="http://schemas.openxmlformats.org/drawingml/2006/main">
            <a:off x="3714750" y="3409950"/>
            <a:ext cx="3086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Hohenpähl</a:t>
            </a:r>
          </a:p>
        </p:txBody>
      </p:sp>
      <p:sp>
        <p:nvSpPr>
          <p:cNvPr id="66" name="">
            <a:extLst xmlns:a="http://schemas.openxmlformats.org/drawingml/2006/main">
              <a:ext uri="{FF2B5EF4-FFF2-40B4-BE49-F238E27FC236}">
                <a16:creationId xmlns:a16="http://schemas.microsoft.com/office/drawing/2014/main" id="{8161BF29-D3AB-4243-AB08-3B85F4F8A377}"/>
              </a:ext>
            </a:extLst>
          </p:cNvPr>
          <p:cNvSpPr>
            <a:spLocks xmlns:a="http://schemas.openxmlformats.org/drawingml/2006/main" noGrp="1"/>
          </p:cNvSpPr>
          <p:nvPr/>
        </p:nvSpPr>
        <p:spPr>
          <a:xfrm xmlns:a="http://schemas.openxmlformats.org/drawingml/2006/main">
            <a:off x="6953250" y="3409950"/>
            <a:ext cx="75323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67" name="">
            <a:extLst xmlns:a="http://schemas.openxmlformats.org/drawingml/2006/main">
              <a:ext uri="{FF2B5EF4-FFF2-40B4-BE49-F238E27FC236}">
                <a16:creationId xmlns:a16="http://schemas.microsoft.com/office/drawing/2014/main" id="{D063BF69-BC4B-4731-82C4-C881F17CBF65}"/>
              </a:ext>
            </a:extLst>
          </p:cNvPr>
          <p:cNvSpPr>
            <a:spLocks xmlns:a="http://schemas.openxmlformats.org/drawingml/2006/main" noGrp="1"/>
          </p:cNvSpPr>
          <p:nvPr/>
        </p:nvSpPr>
        <p:spPr>
          <a:xfrm xmlns:a="http://schemas.openxmlformats.org/drawingml/2006/main">
            <a:off x="7677912" y="34099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8" name="">
            <a:extLst xmlns:a="http://schemas.openxmlformats.org/drawingml/2006/main">
              <a:ext uri="{FF2B5EF4-FFF2-40B4-BE49-F238E27FC236}">
                <a16:creationId xmlns:a16="http://schemas.microsoft.com/office/drawing/2014/main" id="{BEC7E362-1D57-474F-B9D9-7EE22AC41C04}"/>
              </a:ext>
            </a:extLst>
          </p:cNvPr>
          <p:cNvSpPr>
            <a:spLocks xmlns:a="http://schemas.openxmlformats.org/drawingml/2006/main" noGrp="1"/>
          </p:cNvSpPr>
          <p:nvPr/>
        </p:nvSpPr>
        <p:spPr>
          <a:xfrm xmlns:a="http://schemas.openxmlformats.org/drawingml/2006/main">
            <a:off x="7725537" y="3409950"/>
            <a:ext cx="6945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9" name="">
            <a:extLst xmlns:a="http://schemas.openxmlformats.org/drawingml/2006/main">
              <a:ext uri="{FF2B5EF4-FFF2-40B4-BE49-F238E27FC236}">
                <a16:creationId xmlns:a16="http://schemas.microsoft.com/office/drawing/2014/main" id="{5FC64F26-F41D-4B55-BA0E-922FBD844A1E}"/>
              </a:ext>
            </a:extLst>
          </p:cNvPr>
          <p:cNvSpPr>
            <a:spLocks xmlns:a="http://schemas.openxmlformats.org/drawingml/2006/main" noGrp="1"/>
          </p:cNvSpPr>
          <p:nvPr/>
        </p:nvSpPr>
        <p:spPr>
          <a:xfrm xmlns:a="http://schemas.openxmlformats.org/drawingml/2006/main">
            <a:off x="8572500" y="3409950"/>
            <a:ext cx="70370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26</a:t>
            </a:r>
          </a:p>
        </p:txBody>
      </p:sp>
      <p:sp>
        <p:nvSpPr>
          <p:cNvPr id="70" name="">
            <a:extLst xmlns:a="http://schemas.openxmlformats.org/drawingml/2006/main">
              <a:ext uri="{FF2B5EF4-FFF2-40B4-BE49-F238E27FC236}">
                <a16:creationId xmlns:a16="http://schemas.microsoft.com/office/drawing/2014/main" id="{4C3538F7-D6CC-44C9-A052-9E1157033977}"/>
              </a:ext>
            </a:extLst>
          </p:cNvPr>
          <p:cNvSpPr>
            <a:spLocks xmlns:a="http://schemas.openxmlformats.org/drawingml/2006/main" noGrp="1"/>
          </p:cNvSpPr>
          <p:nvPr/>
        </p:nvSpPr>
        <p:spPr>
          <a:xfrm xmlns:a="http://schemas.openxmlformats.org/drawingml/2006/main">
            <a:off x="9247632" y="34099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1" name="">
            <a:extLst xmlns:a="http://schemas.openxmlformats.org/drawingml/2006/main">
              <a:ext uri="{FF2B5EF4-FFF2-40B4-BE49-F238E27FC236}">
                <a16:creationId xmlns:a16="http://schemas.microsoft.com/office/drawing/2014/main" id="{C2EE3507-389A-42BE-A6AC-9EBFB327E6F2}"/>
              </a:ext>
            </a:extLst>
          </p:cNvPr>
          <p:cNvSpPr>
            <a:spLocks xmlns:a="http://schemas.openxmlformats.org/drawingml/2006/main" noGrp="1"/>
          </p:cNvSpPr>
          <p:nvPr/>
        </p:nvSpPr>
        <p:spPr>
          <a:xfrm xmlns:a="http://schemas.openxmlformats.org/drawingml/2006/main">
            <a:off x="9295257" y="3409950"/>
            <a:ext cx="64884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72" name="">
            <a:extLst xmlns:a="http://schemas.openxmlformats.org/drawingml/2006/main">
              <a:ext uri="{FF2B5EF4-FFF2-40B4-BE49-F238E27FC236}">
                <a16:creationId xmlns:a16="http://schemas.microsoft.com/office/drawing/2014/main" id="{A5193F01-2866-4B22-9180-445B3B216BB3}"/>
              </a:ext>
            </a:extLst>
          </p:cNvPr>
          <p:cNvSpPr>
            <a:spLocks xmlns:a="http://schemas.openxmlformats.org/drawingml/2006/main" noGrp="1"/>
          </p:cNvSpPr>
          <p:nvPr/>
        </p:nvSpPr>
        <p:spPr>
          <a:xfrm xmlns:a="http://schemas.openxmlformats.org/drawingml/2006/main">
            <a:off x="10096500" y="3409950"/>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07.08.2026</a:t>
            </a:r>
          </a:p>
        </p:txBody>
      </p:sp>
      <p:sp>
        <p:nvSpPr>
          <p:cNvPr id="73" name="">
            <a:extLst xmlns:a="http://schemas.openxmlformats.org/drawingml/2006/main">
              <a:ext uri="{FF2B5EF4-FFF2-40B4-BE49-F238E27FC236}">
                <a16:creationId xmlns:a16="http://schemas.microsoft.com/office/drawing/2014/main" id="{98853830-1D95-4846-A297-AD82370F3BE8}"/>
              </a:ext>
            </a:extLst>
          </p:cNvPr>
          <p:cNvSpPr>
            <a:spLocks xmlns:a="http://schemas.openxmlformats.org/drawingml/2006/main" noGrp="1"/>
          </p:cNvSpPr>
          <p:nvPr/>
        </p:nvSpPr>
        <p:spPr>
          <a:xfrm xmlns:a="http://schemas.openxmlformats.org/drawingml/2006/main">
            <a:off x="400050" y="36957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4" name="">
            <a:extLst xmlns:a="http://schemas.openxmlformats.org/drawingml/2006/main">
              <a:ext uri="{FF2B5EF4-FFF2-40B4-BE49-F238E27FC236}">
                <a16:creationId xmlns:a16="http://schemas.microsoft.com/office/drawing/2014/main" id="{CE0BBB2D-0F1B-4F40-98E7-F2E4BA6A0ADD}"/>
              </a:ext>
            </a:extLst>
          </p:cNvPr>
          <p:cNvSpPr>
            <a:spLocks xmlns:a="http://schemas.openxmlformats.org/drawingml/2006/main" noGrp="1"/>
          </p:cNvSpPr>
          <p:nvPr/>
        </p:nvSpPr>
        <p:spPr>
          <a:xfrm xmlns:a="http://schemas.openxmlformats.org/drawingml/2006/main">
            <a:off x="400050" y="37052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5" name="">
            <a:extLst xmlns:a="http://schemas.openxmlformats.org/drawingml/2006/main">
              <a:ext uri="{FF2B5EF4-FFF2-40B4-BE49-F238E27FC236}">
                <a16:creationId xmlns:a16="http://schemas.microsoft.com/office/drawing/2014/main" id="{48B4133C-1BD8-4778-9E65-89AF2FE4C370}"/>
              </a:ext>
            </a:extLst>
          </p:cNvPr>
          <p:cNvSpPr>
            <a:spLocks xmlns:a="http://schemas.openxmlformats.org/drawingml/2006/main" noGrp="1"/>
          </p:cNvSpPr>
          <p:nvPr/>
        </p:nvSpPr>
        <p:spPr>
          <a:xfrm xmlns:a="http://schemas.openxmlformats.org/drawingml/2006/main">
            <a:off x="476250" y="37814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76" name="">
            <a:extLst xmlns:a="http://schemas.openxmlformats.org/drawingml/2006/main">
              <a:ext uri="{FF2B5EF4-FFF2-40B4-BE49-F238E27FC236}">
                <a16:creationId xmlns:a16="http://schemas.microsoft.com/office/drawing/2014/main" id="{EFF3ADA4-E767-4E69-A15E-CFDE9B10B587}"/>
              </a:ext>
            </a:extLst>
          </p:cNvPr>
          <p:cNvSpPr>
            <a:spLocks xmlns:a="http://schemas.openxmlformats.org/drawingml/2006/main" noGrp="1"/>
          </p:cNvSpPr>
          <p:nvPr/>
        </p:nvSpPr>
        <p:spPr>
          <a:xfrm xmlns:a="http://schemas.openxmlformats.org/drawingml/2006/main">
            <a:off x="1143000" y="3781425"/>
            <a:ext cx="2419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Königsbrunn</a:t>
            </a:r>
          </a:p>
        </p:txBody>
      </p:sp>
      <p:sp>
        <p:nvSpPr>
          <p:cNvPr id="77" name="">
            <a:extLst xmlns:a="http://schemas.openxmlformats.org/drawingml/2006/main">
              <a:ext uri="{FF2B5EF4-FFF2-40B4-BE49-F238E27FC236}">
                <a16:creationId xmlns:a16="http://schemas.microsoft.com/office/drawing/2014/main" id="{FA181F78-AAB2-4C7B-8BC9-88240C9442FD}"/>
              </a:ext>
            </a:extLst>
          </p:cNvPr>
          <p:cNvSpPr>
            <a:spLocks xmlns:a="http://schemas.openxmlformats.org/drawingml/2006/main" noGrp="1"/>
          </p:cNvSpPr>
          <p:nvPr/>
        </p:nvSpPr>
        <p:spPr>
          <a:xfrm xmlns:a="http://schemas.openxmlformats.org/drawingml/2006/main">
            <a:off x="3714750" y="3781425"/>
            <a:ext cx="3086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Steibis</a:t>
            </a:r>
          </a:p>
        </p:txBody>
      </p:sp>
      <p:sp>
        <p:nvSpPr>
          <p:cNvPr id="78" name="">
            <a:extLst xmlns:a="http://schemas.openxmlformats.org/drawingml/2006/main">
              <a:ext uri="{FF2B5EF4-FFF2-40B4-BE49-F238E27FC236}">
                <a16:creationId xmlns:a16="http://schemas.microsoft.com/office/drawing/2014/main" id="{8D3ED0C3-F839-4146-AAB0-2D810133F814}"/>
              </a:ext>
            </a:extLst>
          </p:cNvPr>
          <p:cNvSpPr>
            <a:spLocks xmlns:a="http://schemas.openxmlformats.org/drawingml/2006/main" noGrp="1"/>
          </p:cNvSpPr>
          <p:nvPr/>
        </p:nvSpPr>
        <p:spPr>
          <a:xfrm xmlns:a="http://schemas.openxmlformats.org/drawingml/2006/main">
            <a:off x="6953250" y="3781425"/>
            <a:ext cx="75323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79" name="">
            <a:extLst xmlns:a="http://schemas.openxmlformats.org/drawingml/2006/main">
              <a:ext uri="{FF2B5EF4-FFF2-40B4-BE49-F238E27FC236}">
                <a16:creationId xmlns:a16="http://schemas.microsoft.com/office/drawing/2014/main" id="{CE517F58-0499-46EC-ACC3-B655C77AA4C1}"/>
              </a:ext>
            </a:extLst>
          </p:cNvPr>
          <p:cNvSpPr>
            <a:spLocks xmlns:a="http://schemas.openxmlformats.org/drawingml/2006/main" noGrp="1"/>
          </p:cNvSpPr>
          <p:nvPr/>
        </p:nvSpPr>
        <p:spPr>
          <a:xfrm xmlns:a="http://schemas.openxmlformats.org/drawingml/2006/main">
            <a:off x="7677912" y="37814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0" name="">
            <a:extLst xmlns:a="http://schemas.openxmlformats.org/drawingml/2006/main">
              <a:ext uri="{FF2B5EF4-FFF2-40B4-BE49-F238E27FC236}">
                <a16:creationId xmlns:a16="http://schemas.microsoft.com/office/drawing/2014/main" id="{B0707F6D-C656-4981-85EB-F630F7269EC6}"/>
              </a:ext>
            </a:extLst>
          </p:cNvPr>
          <p:cNvSpPr>
            <a:spLocks xmlns:a="http://schemas.openxmlformats.org/drawingml/2006/main" noGrp="1"/>
          </p:cNvSpPr>
          <p:nvPr/>
        </p:nvSpPr>
        <p:spPr>
          <a:xfrm xmlns:a="http://schemas.openxmlformats.org/drawingml/2006/main">
            <a:off x="7725537" y="3781425"/>
            <a:ext cx="6945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81" name="">
            <a:extLst xmlns:a="http://schemas.openxmlformats.org/drawingml/2006/main">
              <a:ext uri="{FF2B5EF4-FFF2-40B4-BE49-F238E27FC236}">
                <a16:creationId xmlns:a16="http://schemas.microsoft.com/office/drawing/2014/main" id="{CB85A1D6-98E2-4F60-A930-C26D97D33596}"/>
              </a:ext>
            </a:extLst>
          </p:cNvPr>
          <p:cNvSpPr>
            <a:spLocks xmlns:a="http://schemas.openxmlformats.org/drawingml/2006/main" noGrp="1"/>
          </p:cNvSpPr>
          <p:nvPr/>
        </p:nvSpPr>
        <p:spPr>
          <a:xfrm xmlns:a="http://schemas.openxmlformats.org/drawingml/2006/main">
            <a:off x="8572500" y="3781425"/>
            <a:ext cx="70370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25</a:t>
            </a:r>
          </a:p>
        </p:txBody>
      </p:sp>
      <p:sp>
        <p:nvSpPr>
          <p:cNvPr id="82" name="">
            <a:extLst xmlns:a="http://schemas.openxmlformats.org/drawingml/2006/main">
              <a:ext uri="{FF2B5EF4-FFF2-40B4-BE49-F238E27FC236}">
                <a16:creationId xmlns:a16="http://schemas.microsoft.com/office/drawing/2014/main" id="{3CCAB87D-4EF1-4AAF-812B-4154C997E348}"/>
              </a:ext>
            </a:extLst>
          </p:cNvPr>
          <p:cNvSpPr>
            <a:spLocks xmlns:a="http://schemas.openxmlformats.org/drawingml/2006/main" noGrp="1"/>
          </p:cNvSpPr>
          <p:nvPr/>
        </p:nvSpPr>
        <p:spPr>
          <a:xfrm xmlns:a="http://schemas.openxmlformats.org/drawingml/2006/main">
            <a:off x="9247632" y="37814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A22FB2D7-FF21-4DE4-844A-2AEA5671E855}"/>
              </a:ext>
            </a:extLst>
          </p:cNvPr>
          <p:cNvSpPr>
            <a:spLocks xmlns:a="http://schemas.openxmlformats.org/drawingml/2006/main" noGrp="1"/>
          </p:cNvSpPr>
          <p:nvPr/>
        </p:nvSpPr>
        <p:spPr>
          <a:xfrm xmlns:a="http://schemas.openxmlformats.org/drawingml/2006/main">
            <a:off x="9295257" y="3781425"/>
            <a:ext cx="64884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84" name="">
            <a:extLst xmlns:a="http://schemas.openxmlformats.org/drawingml/2006/main">
              <a:ext uri="{FF2B5EF4-FFF2-40B4-BE49-F238E27FC236}">
                <a16:creationId xmlns:a16="http://schemas.microsoft.com/office/drawing/2014/main" id="{8018E561-00AD-4009-8920-C81335034EA2}"/>
              </a:ext>
            </a:extLst>
          </p:cNvPr>
          <p:cNvSpPr>
            <a:spLocks xmlns:a="http://schemas.openxmlformats.org/drawingml/2006/main" noGrp="1"/>
          </p:cNvSpPr>
          <p:nvPr/>
        </p:nvSpPr>
        <p:spPr>
          <a:xfrm xmlns:a="http://schemas.openxmlformats.org/drawingml/2006/main">
            <a:off x="10096500" y="3781425"/>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27.04.2026</a:t>
            </a:r>
          </a:p>
        </p:txBody>
      </p:sp>
      <p:sp>
        <p:nvSpPr>
          <p:cNvPr id="85" name="">
            <a:extLst xmlns:a="http://schemas.openxmlformats.org/drawingml/2006/main">
              <a:ext uri="{FF2B5EF4-FFF2-40B4-BE49-F238E27FC236}">
                <a16:creationId xmlns:a16="http://schemas.microsoft.com/office/drawing/2014/main" id="{7DFC3CBE-E6CB-4783-9067-6A2A26EECDB3}"/>
              </a:ext>
            </a:extLst>
          </p:cNvPr>
          <p:cNvSpPr>
            <a:spLocks xmlns:a="http://schemas.openxmlformats.org/drawingml/2006/main" noGrp="1"/>
          </p:cNvSpPr>
          <p:nvPr/>
        </p:nvSpPr>
        <p:spPr>
          <a:xfrm xmlns:a="http://schemas.openxmlformats.org/drawingml/2006/main">
            <a:off x="400050" y="4067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6" name="">
            <a:extLst xmlns:a="http://schemas.openxmlformats.org/drawingml/2006/main">
              <a:ext uri="{FF2B5EF4-FFF2-40B4-BE49-F238E27FC236}">
                <a16:creationId xmlns:a16="http://schemas.microsoft.com/office/drawing/2014/main" id="{A6D7EBC2-0302-443B-B9C6-3DE7F17AC0AC}"/>
              </a:ext>
            </a:extLst>
          </p:cNvPr>
          <p:cNvSpPr>
            <a:spLocks xmlns:a="http://schemas.openxmlformats.org/drawingml/2006/main" noGrp="1"/>
          </p:cNvSpPr>
          <p:nvPr/>
        </p:nvSpPr>
        <p:spPr>
          <a:xfrm xmlns:a="http://schemas.openxmlformats.org/drawingml/2006/main">
            <a:off x="400050" y="407670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7" name="">
            <a:extLst xmlns:a="http://schemas.openxmlformats.org/drawingml/2006/main">
              <a:ext uri="{FF2B5EF4-FFF2-40B4-BE49-F238E27FC236}">
                <a16:creationId xmlns:a16="http://schemas.microsoft.com/office/drawing/2014/main" id="{3AACA678-AFEC-4ACF-8F3B-C0F3ED9199FF}"/>
              </a:ext>
            </a:extLst>
          </p:cNvPr>
          <p:cNvSpPr>
            <a:spLocks xmlns:a="http://schemas.openxmlformats.org/drawingml/2006/main" noGrp="1"/>
          </p:cNvSpPr>
          <p:nvPr/>
        </p:nvSpPr>
        <p:spPr>
          <a:xfrm xmlns:a="http://schemas.openxmlformats.org/drawingml/2006/main">
            <a:off x="476250" y="41529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88" name="">
            <a:extLst xmlns:a="http://schemas.openxmlformats.org/drawingml/2006/main">
              <a:ext uri="{FF2B5EF4-FFF2-40B4-BE49-F238E27FC236}">
                <a16:creationId xmlns:a16="http://schemas.microsoft.com/office/drawing/2014/main" id="{A2C88362-1A96-4605-AE41-75594E439808}"/>
              </a:ext>
            </a:extLst>
          </p:cNvPr>
          <p:cNvSpPr>
            <a:spLocks xmlns:a="http://schemas.openxmlformats.org/drawingml/2006/main" noGrp="1"/>
          </p:cNvSpPr>
          <p:nvPr/>
        </p:nvSpPr>
        <p:spPr>
          <a:xfrm xmlns:a="http://schemas.openxmlformats.org/drawingml/2006/main">
            <a:off x="1143000" y="4152900"/>
            <a:ext cx="2419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Auf der Gsteig I</a:t>
            </a:r>
          </a:p>
        </p:txBody>
      </p:sp>
      <p:sp>
        <p:nvSpPr>
          <p:cNvPr id="89" name="">
            <a:extLst xmlns:a="http://schemas.openxmlformats.org/drawingml/2006/main">
              <a:ext uri="{FF2B5EF4-FFF2-40B4-BE49-F238E27FC236}">
                <a16:creationId xmlns:a16="http://schemas.microsoft.com/office/drawing/2014/main" id="{B7B87E99-F292-4666-A622-42529421F82A}"/>
              </a:ext>
            </a:extLst>
          </p:cNvPr>
          <p:cNvSpPr>
            <a:spLocks xmlns:a="http://schemas.openxmlformats.org/drawingml/2006/main" noGrp="1"/>
          </p:cNvSpPr>
          <p:nvPr/>
        </p:nvSpPr>
        <p:spPr>
          <a:xfrm xmlns:a="http://schemas.openxmlformats.org/drawingml/2006/main">
            <a:off x="3714750" y="4152900"/>
            <a:ext cx="3086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Lechfeld</a:t>
            </a:r>
          </a:p>
        </p:txBody>
      </p:sp>
      <p:sp>
        <p:nvSpPr>
          <p:cNvPr id="90" name="">
            <a:extLst xmlns:a="http://schemas.openxmlformats.org/drawingml/2006/main">
              <a:ext uri="{FF2B5EF4-FFF2-40B4-BE49-F238E27FC236}">
                <a16:creationId xmlns:a16="http://schemas.microsoft.com/office/drawing/2014/main" id="{2AC1C8B8-B3C8-4D55-AAB4-53BF1525C983}"/>
              </a:ext>
            </a:extLst>
          </p:cNvPr>
          <p:cNvSpPr>
            <a:spLocks xmlns:a="http://schemas.openxmlformats.org/drawingml/2006/main" noGrp="1"/>
          </p:cNvSpPr>
          <p:nvPr/>
        </p:nvSpPr>
        <p:spPr>
          <a:xfrm xmlns:a="http://schemas.openxmlformats.org/drawingml/2006/main">
            <a:off x="6953250" y="4152900"/>
            <a:ext cx="75323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91" name="">
            <a:extLst xmlns:a="http://schemas.openxmlformats.org/drawingml/2006/main">
              <a:ext uri="{FF2B5EF4-FFF2-40B4-BE49-F238E27FC236}">
                <a16:creationId xmlns:a16="http://schemas.microsoft.com/office/drawing/2014/main" id="{2C93B11B-AC46-427E-8629-5A3012069DA7}"/>
              </a:ext>
            </a:extLst>
          </p:cNvPr>
          <p:cNvSpPr>
            <a:spLocks xmlns:a="http://schemas.openxmlformats.org/drawingml/2006/main" noGrp="1"/>
          </p:cNvSpPr>
          <p:nvPr/>
        </p:nvSpPr>
        <p:spPr>
          <a:xfrm xmlns:a="http://schemas.openxmlformats.org/drawingml/2006/main">
            <a:off x="7677912" y="41529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2" name="">
            <a:extLst xmlns:a="http://schemas.openxmlformats.org/drawingml/2006/main">
              <a:ext uri="{FF2B5EF4-FFF2-40B4-BE49-F238E27FC236}">
                <a16:creationId xmlns:a16="http://schemas.microsoft.com/office/drawing/2014/main" id="{867AFD80-F84C-402D-BAB8-4B47A02D36CE}"/>
              </a:ext>
            </a:extLst>
          </p:cNvPr>
          <p:cNvSpPr>
            <a:spLocks xmlns:a="http://schemas.openxmlformats.org/drawingml/2006/main" noGrp="1"/>
          </p:cNvSpPr>
          <p:nvPr/>
        </p:nvSpPr>
        <p:spPr>
          <a:xfrm xmlns:a="http://schemas.openxmlformats.org/drawingml/2006/main">
            <a:off x="7725537" y="4152900"/>
            <a:ext cx="6945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93" name="">
            <a:extLst xmlns:a="http://schemas.openxmlformats.org/drawingml/2006/main">
              <a:ext uri="{FF2B5EF4-FFF2-40B4-BE49-F238E27FC236}">
                <a16:creationId xmlns:a16="http://schemas.microsoft.com/office/drawing/2014/main" id="{F9D6D02C-654C-4288-9CF4-8E80944A29E4}"/>
              </a:ext>
            </a:extLst>
          </p:cNvPr>
          <p:cNvSpPr>
            <a:spLocks xmlns:a="http://schemas.openxmlformats.org/drawingml/2006/main" noGrp="1"/>
          </p:cNvSpPr>
          <p:nvPr/>
        </p:nvSpPr>
        <p:spPr>
          <a:xfrm xmlns:a="http://schemas.openxmlformats.org/drawingml/2006/main">
            <a:off x="8572500" y="4152900"/>
            <a:ext cx="70370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25</a:t>
            </a:r>
          </a:p>
        </p:txBody>
      </p:sp>
      <p:sp>
        <p:nvSpPr>
          <p:cNvPr id="94" name="">
            <a:extLst xmlns:a="http://schemas.openxmlformats.org/drawingml/2006/main">
              <a:ext uri="{FF2B5EF4-FFF2-40B4-BE49-F238E27FC236}">
                <a16:creationId xmlns:a16="http://schemas.microsoft.com/office/drawing/2014/main" id="{92A5A520-1C60-4AE8-BE1E-1EDFE1A2B44D}"/>
              </a:ext>
            </a:extLst>
          </p:cNvPr>
          <p:cNvSpPr>
            <a:spLocks xmlns:a="http://schemas.openxmlformats.org/drawingml/2006/main" noGrp="1"/>
          </p:cNvSpPr>
          <p:nvPr/>
        </p:nvSpPr>
        <p:spPr>
          <a:xfrm xmlns:a="http://schemas.openxmlformats.org/drawingml/2006/main">
            <a:off x="9247632" y="41529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5" name="">
            <a:extLst xmlns:a="http://schemas.openxmlformats.org/drawingml/2006/main">
              <a:ext uri="{FF2B5EF4-FFF2-40B4-BE49-F238E27FC236}">
                <a16:creationId xmlns:a16="http://schemas.microsoft.com/office/drawing/2014/main" id="{794CFB82-711A-4AD4-BF4B-733DAFC9529E}"/>
              </a:ext>
            </a:extLst>
          </p:cNvPr>
          <p:cNvSpPr>
            <a:spLocks xmlns:a="http://schemas.openxmlformats.org/drawingml/2006/main" noGrp="1"/>
          </p:cNvSpPr>
          <p:nvPr/>
        </p:nvSpPr>
        <p:spPr>
          <a:xfrm xmlns:a="http://schemas.openxmlformats.org/drawingml/2006/main">
            <a:off x="9295257" y="4152900"/>
            <a:ext cx="64884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96" name="">
            <a:extLst xmlns:a="http://schemas.openxmlformats.org/drawingml/2006/main">
              <a:ext uri="{FF2B5EF4-FFF2-40B4-BE49-F238E27FC236}">
                <a16:creationId xmlns:a16="http://schemas.microsoft.com/office/drawing/2014/main" id="{962F2DF1-840E-4123-8ECB-C61BACDD54E0}"/>
              </a:ext>
            </a:extLst>
          </p:cNvPr>
          <p:cNvSpPr>
            <a:spLocks xmlns:a="http://schemas.openxmlformats.org/drawingml/2006/main" noGrp="1"/>
          </p:cNvSpPr>
          <p:nvPr/>
        </p:nvSpPr>
        <p:spPr>
          <a:xfrm xmlns:a="http://schemas.openxmlformats.org/drawingml/2006/main">
            <a:off x="10096500" y="4152900"/>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03.07.2026</a:t>
            </a:r>
          </a:p>
        </p:txBody>
      </p:sp>
      <p:sp>
        <p:nvSpPr>
          <p:cNvPr id="97" name="">
            <a:extLst xmlns:a="http://schemas.openxmlformats.org/drawingml/2006/main">
              <a:ext uri="{FF2B5EF4-FFF2-40B4-BE49-F238E27FC236}">
                <a16:creationId xmlns:a16="http://schemas.microsoft.com/office/drawing/2014/main" id="{A2B230F4-8658-4161-B343-A03C21FAAFA4}"/>
              </a:ext>
            </a:extLst>
          </p:cNvPr>
          <p:cNvSpPr>
            <a:spLocks xmlns:a="http://schemas.openxmlformats.org/drawingml/2006/main" noGrp="1"/>
          </p:cNvSpPr>
          <p:nvPr/>
        </p:nvSpPr>
        <p:spPr>
          <a:xfrm xmlns:a="http://schemas.openxmlformats.org/drawingml/2006/main">
            <a:off x="400050" y="44386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8" name="">
            <a:extLst xmlns:a="http://schemas.openxmlformats.org/drawingml/2006/main">
              <a:ext uri="{FF2B5EF4-FFF2-40B4-BE49-F238E27FC236}">
                <a16:creationId xmlns:a16="http://schemas.microsoft.com/office/drawing/2014/main" id="{C0C21254-462C-46F3-A59E-80FC617DC20A}"/>
              </a:ext>
            </a:extLst>
          </p:cNvPr>
          <p:cNvSpPr>
            <a:spLocks xmlns:a="http://schemas.openxmlformats.org/drawingml/2006/main" noGrp="1"/>
          </p:cNvSpPr>
          <p:nvPr/>
        </p:nvSpPr>
        <p:spPr>
          <a:xfrm xmlns:a="http://schemas.openxmlformats.org/drawingml/2006/main">
            <a:off x="400050" y="44481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9" name="">
            <a:extLst xmlns:a="http://schemas.openxmlformats.org/drawingml/2006/main">
              <a:ext uri="{FF2B5EF4-FFF2-40B4-BE49-F238E27FC236}">
                <a16:creationId xmlns:a16="http://schemas.microsoft.com/office/drawing/2014/main" id="{907A46D9-F72E-4405-B5B2-7509C953AF48}"/>
              </a:ext>
            </a:extLst>
          </p:cNvPr>
          <p:cNvSpPr>
            <a:spLocks xmlns:a="http://schemas.openxmlformats.org/drawingml/2006/main" noGrp="1"/>
          </p:cNvSpPr>
          <p:nvPr/>
        </p:nvSpPr>
        <p:spPr>
          <a:xfrm xmlns:a="http://schemas.openxmlformats.org/drawingml/2006/main">
            <a:off x="476250" y="45243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100" name="">
            <a:extLst xmlns:a="http://schemas.openxmlformats.org/drawingml/2006/main">
              <a:ext uri="{FF2B5EF4-FFF2-40B4-BE49-F238E27FC236}">
                <a16:creationId xmlns:a16="http://schemas.microsoft.com/office/drawing/2014/main" id="{E67C529B-2BA6-415A-94C9-A40D4BC034E2}"/>
              </a:ext>
            </a:extLst>
          </p:cNvPr>
          <p:cNvSpPr>
            <a:spLocks xmlns:a="http://schemas.openxmlformats.org/drawingml/2006/main" noGrp="1"/>
          </p:cNvSpPr>
          <p:nvPr/>
        </p:nvSpPr>
        <p:spPr>
          <a:xfrm xmlns:a="http://schemas.openxmlformats.org/drawingml/2006/main">
            <a:off x="1143000" y="4524375"/>
            <a:ext cx="2419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Gerolsbach</a:t>
            </a:r>
          </a:p>
        </p:txBody>
      </p:sp>
      <p:sp>
        <p:nvSpPr>
          <p:cNvPr id="101" name="">
            <a:extLst xmlns:a="http://schemas.openxmlformats.org/drawingml/2006/main">
              <a:ext uri="{FF2B5EF4-FFF2-40B4-BE49-F238E27FC236}">
                <a16:creationId xmlns:a16="http://schemas.microsoft.com/office/drawing/2014/main" id="{A0A24121-8FFE-4871-BD41-17182A697FA7}"/>
              </a:ext>
            </a:extLst>
          </p:cNvPr>
          <p:cNvSpPr>
            <a:spLocks xmlns:a="http://schemas.openxmlformats.org/drawingml/2006/main" noGrp="1"/>
          </p:cNvSpPr>
          <p:nvPr/>
        </p:nvSpPr>
        <p:spPr>
          <a:xfrm xmlns:a="http://schemas.openxmlformats.org/drawingml/2006/main">
            <a:off x="3714750" y="4524375"/>
            <a:ext cx="3086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Ulm</a:t>
            </a:r>
          </a:p>
        </p:txBody>
      </p:sp>
      <p:sp>
        <p:nvSpPr>
          <p:cNvPr id="102" name="">
            <a:extLst xmlns:a="http://schemas.openxmlformats.org/drawingml/2006/main">
              <a:ext uri="{FF2B5EF4-FFF2-40B4-BE49-F238E27FC236}">
                <a16:creationId xmlns:a16="http://schemas.microsoft.com/office/drawing/2014/main" id="{1AD487DA-B9C5-459A-A39E-CA8E75DA96A1}"/>
              </a:ext>
            </a:extLst>
          </p:cNvPr>
          <p:cNvSpPr>
            <a:spLocks xmlns:a="http://schemas.openxmlformats.org/drawingml/2006/main" noGrp="1"/>
          </p:cNvSpPr>
          <p:nvPr/>
        </p:nvSpPr>
        <p:spPr>
          <a:xfrm xmlns:a="http://schemas.openxmlformats.org/drawingml/2006/main">
            <a:off x="6953250" y="4524375"/>
            <a:ext cx="75323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03" name="">
            <a:extLst xmlns:a="http://schemas.openxmlformats.org/drawingml/2006/main">
              <a:ext uri="{FF2B5EF4-FFF2-40B4-BE49-F238E27FC236}">
                <a16:creationId xmlns:a16="http://schemas.microsoft.com/office/drawing/2014/main" id="{7B0541DF-F2A2-4262-875D-8554321EB73C}"/>
              </a:ext>
            </a:extLst>
          </p:cNvPr>
          <p:cNvSpPr>
            <a:spLocks xmlns:a="http://schemas.openxmlformats.org/drawingml/2006/main" noGrp="1"/>
          </p:cNvSpPr>
          <p:nvPr/>
        </p:nvSpPr>
        <p:spPr>
          <a:xfrm xmlns:a="http://schemas.openxmlformats.org/drawingml/2006/main">
            <a:off x="7677912" y="45243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4" name="">
            <a:extLst xmlns:a="http://schemas.openxmlformats.org/drawingml/2006/main">
              <a:ext uri="{FF2B5EF4-FFF2-40B4-BE49-F238E27FC236}">
                <a16:creationId xmlns:a16="http://schemas.microsoft.com/office/drawing/2014/main" id="{EAD03C9C-DA2E-47FE-BA01-4E834807DCD3}"/>
              </a:ext>
            </a:extLst>
          </p:cNvPr>
          <p:cNvSpPr>
            <a:spLocks xmlns:a="http://schemas.openxmlformats.org/drawingml/2006/main" noGrp="1"/>
          </p:cNvSpPr>
          <p:nvPr/>
        </p:nvSpPr>
        <p:spPr>
          <a:xfrm xmlns:a="http://schemas.openxmlformats.org/drawingml/2006/main">
            <a:off x="7725537" y="4524375"/>
            <a:ext cx="6945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05" name="">
            <a:extLst xmlns:a="http://schemas.openxmlformats.org/drawingml/2006/main">
              <a:ext uri="{FF2B5EF4-FFF2-40B4-BE49-F238E27FC236}">
                <a16:creationId xmlns:a16="http://schemas.microsoft.com/office/drawing/2014/main" id="{B17231CE-E134-4ACB-A342-AA1F149FDC2C}"/>
              </a:ext>
            </a:extLst>
          </p:cNvPr>
          <p:cNvSpPr>
            <a:spLocks xmlns:a="http://schemas.openxmlformats.org/drawingml/2006/main" noGrp="1"/>
          </p:cNvSpPr>
          <p:nvPr/>
        </p:nvSpPr>
        <p:spPr>
          <a:xfrm xmlns:a="http://schemas.openxmlformats.org/drawingml/2006/main">
            <a:off x="8572500" y="4524375"/>
            <a:ext cx="70370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06" name="">
            <a:extLst xmlns:a="http://schemas.openxmlformats.org/drawingml/2006/main">
              <a:ext uri="{FF2B5EF4-FFF2-40B4-BE49-F238E27FC236}">
                <a16:creationId xmlns:a16="http://schemas.microsoft.com/office/drawing/2014/main" id="{E312B50F-7A96-4983-86B0-628A0E186163}"/>
              </a:ext>
            </a:extLst>
          </p:cNvPr>
          <p:cNvSpPr>
            <a:spLocks xmlns:a="http://schemas.openxmlformats.org/drawingml/2006/main" noGrp="1"/>
          </p:cNvSpPr>
          <p:nvPr/>
        </p:nvSpPr>
        <p:spPr>
          <a:xfrm xmlns:a="http://schemas.openxmlformats.org/drawingml/2006/main">
            <a:off x="9247632" y="45243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7" name="">
            <a:extLst xmlns:a="http://schemas.openxmlformats.org/drawingml/2006/main">
              <a:ext uri="{FF2B5EF4-FFF2-40B4-BE49-F238E27FC236}">
                <a16:creationId xmlns:a16="http://schemas.microsoft.com/office/drawing/2014/main" id="{2B327306-56CE-4D4F-8B26-C09283340942}"/>
              </a:ext>
            </a:extLst>
          </p:cNvPr>
          <p:cNvSpPr>
            <a:spLocks xmlns:a="http://schemas.openxmlformats.org/drawingml/2006/main" noGrp="1"/>
          </p:cNvSpPr>
          <p:nvPr/>
        </p:nvSpPr>
        <p:spPr>
          <a:xfrm xmlns:a="http://schemas.openxmlformats.org/drawingml/2006/main">
            <a:off x="9295257" y="4524375"/>
            <a:ext cx="64884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08" name="">
            <a:extLst xmlns:a="http://schemas.openxmlformats.org/drawingml/2006/main">
              <a:ext uri="{FF2B5EF4-FFF2-40B4-BE49-F238E27FC236}">
                <a16:creationId xmlns:a16="http://schemas.microsoft.com/office/drawing/2014/main" id="{7E9CA6B9-FA4B-4860-95B7-80F14C7F4080}"/>
              </a:ext>
            </a:extLst>
          </p:cNvPr>
          <p:cNvSpPr>
            <a:spLocks xmlns:a="http://schemas.openxmlformats.org/drawingml/2006/main" noGrp="1"/>
          </p:cNvSpPr>
          <p:nvPr/>
        </p:nvSpPr>
        <p:spPr>
          <a:xfrm xmlns:a="http://schemas.openxmlformats.org/drawingml/2006/main">
            <a:off x="10096500" y="4524375"/>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19.06.2026</a:t>
            </a:r>
          </a:p>
        </p:txBody>
      </p:sp>
      <p:sp>
        <p:nvSpPr>
          <p:cNvPr id="109" name="">
            <a:extLst xmlns:a="http://schemas.openxmlformats.org/drawingml/2006/main">
              <a:ext uri="{FF2B5EF4-FFF2-40B4-BE49-F238E27FC236}">
                <a16:creationId xmlns:a16="http://schemas.microsoft.com/office/drawing/2014/main" id="{8F5648E2-34AA-492A-BE07-E02776867B67}"/>
              </a:ext>
            </a:extLst>
          </p:cNvPr>
          <p:cNvSpPr>
            <a:spLocks xmlns:a="http://schemas.openxmlformats.org/drawingml/2006/main" noGrp="1"/>
          </p:cNvSpPr>
          <p:nvPr/>
        </p:nvSpPr>
        <p:spPr>
          <a:xfrm xmlns:a="http://schemas.openxmlformats.org/drawingml/2006/main">
            <a:off x="400050" y="48101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0" name="">
            <a:extLst xmlns:a="http://schemas.openxmlformats.org/drawingml/2006/main">
              <a:ext uri="{FF2B5EF4-FFF2-40B4-BE49-F238E27FC236}">
                <a16:creationId xmlns:a16="http://schemas.microsoft.com/office/drawing/2014/main" id="{9A34E855-1E0E-4523-9168-0B8F70691C28}"/>
              </a:ext>
            </a:extLst>
          </p:cNvPr>
          <p:cNvSpPr>
            <a:spLocks xmlns:a="http://schemas.openxmlformats.org/drawingml/2006/main" noGrp="1"/>
          </p:cNvSpPr>
          <p:nvPr/>
        </p:nvSpPr>
        <p:spPr>
          <a:xfrm xmlns:a="http://schemas.openxmlformats.org/drawingml/2006/main">
            <a:off x="400050" y="48196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11" name="">
            <a:extLst xmlns:a="http://schemas.openxmlformats.org/drawingml/2006/main">
              <a:ext uri="{FF2B5EF4-FFF2-40B4-BE49-F238E27FC236}">
                <a16:creationId xmlns:a16="http://schemas.microsoft.com/office/drawing/2014/main" id="{C172019B-3A3E-4C98-9AA9-4EF802288179}"/>
              </a:ext>
            </a:extLst>
          </p:cNvPr>
          <p:cNvSpPr>
            <a:spLocks xmlns:a="http://schemas.openxmlformats.org/drawingml/2006/main" noGrp="1"/>
          </p:cNvSpPr>
          <p:nvPr/>
        </p:nvSpPr>
        <p:spPr>
          <a:xfrm xmlns:a="http://schemas.openxmlformats.org/drawingml/2006/main">
            <a:off x="476250" y="48958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112" name="">
            <a:extLst xmlns:a="http://schemas.openxmlformats.org/drawingml/2006/main">
              <a:ext uri="{FF2B5EF4-FFF2-40B4-BE49-F238E27FC236}">
                <a16:creationId xmlns:a16="http://schemas.microsoft.com/office/drawing/2014/main" id="{A7A44EE1-88F4-43D2-9CD0-471595BE3A5B}"/>
              </a:ext>
            </a:extLst>
          </p:cNvPr>
          <p:cNvSpPr>
            <a:spLocks xmlns:a="http://schemas.openxmlformats.org/drawingml/2006/main" noGrp="1"/>
          </p:cNvSpPr>
          <p:nvPr/>
        </p:nvSpPr>
        <p:spPr>
          <a:xfrm xmlns:a="http://schemas.openxmlformats.org/drawingml/2006/main">
            <a:off x="1143000" y="4895850"/>
            <a:ext cx="2419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Stenz II</a:t>
            </a:r>
          </a:p>
        </p:txBody>
      </p:sp>
      <p:sp>
        <p:nvSpPr>
          <p:cNvPr id="113" name="">
            <a:extLst xmlns:a="http://schemas.openxmlformats.org/drawingml/2006/main">
              <a:ext uri="{FF2B5EF4-FFF2-40B4-BE49-F238E27FC236}">
                <a16:creationId xmlns:a16="http://schemas.microsoft.com/office/drawing/2014/main" id="{A3C1B4E0-B8A1-47E4-8CAF-B5A2230DADD7}"/>
              </a:ext>
            </a:extLst>
          </p:cNvPr>
          <p:cNvSpPr>
            <a:spLocks xmlns:a="http://schemas.openxmlformats.org/drawingml/2006/main" noGrp="1"/>
          </p:cNvSpPr>
          <p:nvPr/>
        </p:nvSpPr>
        <p:spPr>
          <a:xfrm xmlns:a="http://schemas.openxmlformats.org/drawingml/2006/main">
            <a:off x="3714750" y="4895850"/>
            <a:ext cx="3086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Steibis</a:t>
            </a:r>
          </a:p>
        </p:txBody>
      </p:sp>
      <p:sp>
        <p:nvSpPr>
          <p:cNvPr id="114" name="">
            <a:extLst xmlns:a="http://schemas.openxmlformats.org/drawingml/2006/main">
              <a:ext uri="{FF2B5EF4-FFF2-40B4-BE49-F238E27FC236}">
                <a16:creationId xmlns:a16="http://schemas.microsoft.com/office/drawing/2014/main" id="{D332114D-EB47-4B3B-8606-FD6A26724142}"/>
              </a:ext>
            </a:extLst>
          </p:cNvPr>
          <p:cNvSpPr>
            <a:spLocks xmlns:a="http://schemas.openxmlformats.org/drawingml/2006/main" noGrp="1"/>
          </p:cNvSpPr>
          <p:nvPr/>
        </p:nvSpPr>
        <p:spPr>
          <a:xfrm xmlns:a="http://schemas.openxmlformats.org/drawingml/2006/main">
            <a:off x="6953250" y="4895850"/>
            <a:ext cx="75323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15" name="">
            <a:extLst xmlns:a="http://schemas.openxmlformats.org/drawingml/2006/main">
              <a:ext uri="{FF2B5EF4-FFF2-40B4-BE49-F238E27FC236}">
                <a16:creationId xmlns:a16="http://schemas.microsoft.com/office/drawing/2014/main" id="{C1F6BD83-23F5-4983-9BAA-246E949A6A33}"/>
              </a:ext>
            </a:extLst>
          </p:cNvPr>
          <p:cNvSpPr>
            <a:spLocks xmlns:a="http://schemas.openxmlformats.org/drawingml/2006/main" noGrp="1"/>
          </p:cNvSpPr>
          <p:nvPr/>
        </p:nvSpPr>
        <p:spPr>
          <a:xfrm xmlns:a="http://schemas.openxmlformats.org/drawingml/2006/main">
            <a:off x="7677912" y="48958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DFE6682C-F359-4414-B0FD-1F98B543BB84}"/>
              </a:ext>
            </a:extLst>
          </p:cNvPr>
          <p:cNvSpPr>
            <a:spLocks xmlns:a="http://schemas.openxmlformats.org/drawingml/2006/main" noGrp="1"/>
          </p:cNvSpPr>
          <p:nvPr/>
        </p:nvSpPr>
        <p:spPr>
          <a:xfrm xmlns:a="http://schemas.openxmlformats.org/drawingml/2006/main">
            <a:off x="7725537" y="4895850"/>
            <a:ext cx="6945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17" name="">
            <a:extLst xmlns:a="http://schemas.openxmlformats.org/drawingml/2006/main">
              <a:ext uri="{FF2B5EF4-FFF2-40B4-BE49-F238E27FC236}">
                <a16:creationId xmlns:a16="http://schemas.microsoft.com/office/drawing/2014/main" id="{5BCED5D3-2132-4104-9AA9-A9B2CEA0584B}"/>
              </a:ext>
            </a:extLst>
          </p:cNvPr>
          <p:cNvSpPr>
            <a:spLocks xmlns:a="http://schemas.openxmlformats.org/drawingml/2006/main" noGrp="1"/>
          </p:cNvSpPr>
          <p:nvPr/>
        </p:nvSpPr>
        <p:spPr>
          <a:xfrm xmlns:a="http://schemas.openxmlformats.org/drawingml/2006/main">
            <a:off x="8572500" y="4895850"/>
            <a:ext cx="70370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22</a:t>
            </a:r>
          </a:p>
        </p:txBody>
      </p:sp>
      <p:sp>
        <p:nvSpPr>
          <p:cNvPr id="118" name="">
            <a:extLst xmlns:a="http://schemas.openxmlformats.org/drawingml/2006/main">
              <a:ext uri="{FF2B5EF4-FFF2-40B4-BE49-F238E27FC236}">
                <a16:creationId xmlns:a16="http://schemas.microsoft.com/office/drawing/2014/main" id="{2A813AC1-DB3E-4831-BAD9-4474370A5F5B}"/>
              </a:ext>
            </a:extLst>
          </p:cNvPr>
          <p:cNvSpPr>
            <a:spLocks xmlns:a="http://schemas.openxmlformats.org/drawingml/2006/main" noGrp="1"/>
          </p:cNvSpPr>
          <p:nvPr/>
        </p:nvSpPr>
        <p:spPr>
          <a:xfrm xmlns:a="http://schemas.openxmlformats.org/drawingml/2006/main">
            <a:off x="9247632" y="48958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9" name="">
            <a:extLst xmlns:a="http://schemas.openxmlformats.org/drawingml/2006/main">
              <a:ext uri="{FF2B5EF4-FFF2-40B4-BE49-F238E27FC236}">
                <a16:creationId xmlns:a16="http://schemas.microsoft.com/office/drawing/2014/main" id="{E67A0667-D50F-49FF-A63B-A037EDA4E6F5}"/>
              </a:ext>
            </a:extLst>
          </p:cNvPr>
          <p:cNvSpPr>
            <a:spLocks xmlns:a="http://schemas.openxmlformats.org/drawingml/2006/main" noGrp="1"/>
          </p:cNvSpPr>
          <p:nvPr/>
        </p:nvSpPr>
        <p:spPr>
          <a:xfrm xmlns:a="http://schemas.openxmlformats.org/drawingml/2006/main">
            <a:off x="9295257" y="4895850"/>
            <a:ext cx="64884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20" name="">
            <a:extLst xmlns:a="http://schemas.openxmlformats.org/drawingml/2006/main">
              <a:ext uri="{FF2B5EF4-FFF2-40B4-BE49-F238E27FC236}">
                <a16:creationId xmlns:a16="http://schemas.microsoft.com/office/drawing/2014/main" id="{30875CCC-C021-4F00-B392-023FB7631654}"/>
              </a:ext>
            </a:extLst>
          </p:cNvPr>
          <p:cNvSpPr>
            <a:spLocks xmlns:a="http://schemas.openxmlformats.org/drawingml/2006/main" noGrp="1"/>
          </p:cNvSpPr>
          <p:nvPr/>
        </p:nvSpPr>
        <p:spPr>
          <a:xfrm xmlns:a="http://schemas.openxmlformats.org/drawingml/2006/main">
            <a:off x="10096500" y="4895850"/>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06.07.2026</a:t>
            </a:r>
          </a:p>
        </p:txBody>
      </p:sp>
      <p:sp>
        <p:nvSpPr>
          <p:cNvPr id="121" name="">
            <a:extLst xmlns:a="http://schemas.openxmlformats.org/drawingml/2006/main">
              <a:ext uri="{FF2B5EF4-FFF2-40B4-BE49-F238E27FC236}">
                <a16:creationId xmlns:a16="http://schemas.microsoft.com/office/drawing/2014/main" id="{A41C47C5-B1FE-4AFB-AEAB-2D2D0282731C}"/>
              </a:ext>
            </a:extLst>
          </p:cNvPr>
          <p:cNvSpPr>
            <a:spLocks xmlns:a="http://schemas.openxmlformats.org/drawingml/2006/main" noGrp="1"/>
          </p:cNvSpPr>
          <p:nvPr/>
        </p:nvSpPr>
        <p:spPr>
          <a:xfrm xmlns:a="http://schemas.openxmlformats.org/drawingml/2006/main">
            <a:off x="400050" y="51816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2" name="">
            <a:extLst xmlns:a="http://schemas.openxmlformats.org/drawingml/2006/main">
              <a:ext uri="{FF2B5EF4-FFF2-40B4-BE49-F238E27FC236}">
                <a16:creationId xmlns:a16="http://schemas.microsoft.com/office/drawing/2014/main" id="{077B1199-450F-4082-AE56-58F0FA8FAAF0}"/>
              </a:ext>
            </a:extLst>
          </p:cNvPr>
          <p:cNvSpPr>
            <a:spLocks xmlns:a="http://schemas.openxmlformats.org/drawingml/2006/main" noGrp="1"/>
          </p:cNvSpPr>
          <p:nvPr/>
        </p:nvSpPr>
        <p:spPr>
          <a:xfrm xmlns:a="http://schemas.openxmlformats.org/drawingml/2006/main">
            <a:off x="400050" y="51911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23" name="">
            <a:extLst xmlns:a="http://schemas.openxmlformats.org/drawingml/2006/main">
              <a:ext uri="{FF2B5EF4-FFF2-40B4-BE49-F238E27FC236}">
                <a16:creationId xmlns:a16="http://schemas.microsoft.com/office/drawing/2014/main" id="{33C9446B-5D89-4FDF-9AC3-10090E37893B}"/>
              </a:ext>
            </a:extLst>
          </p:cNvPr>
          <p:cNvSpPr>
            <a:spLocks xmlns:a="http://schemas.openxmlformats.org/drawingml/2006/main" noGrp="1"/>
          </p:cNvSpPr>
          <p:nvPr/>
        </p:nvSpPr>
        <p:spPr>
          <a:xfrm xmlns:a="http://schemas.openxmlformats.org/drawingml/2006/main">
            <a:off x="476250" y="52673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24" name="">
            <a:extLst xmlns:a="http://schemas.openxmlformats.org/drawingml/2006/main">
              <a:ext uri="{FF2B5EF4-FFF2-40B4-BE49-F238E27FC236}">
                <a16:creationId xmlns:a16="http://schemas.microsoft.com/office/drawing/2014/main" id="{B56DE5FE-13B6-4E1D-9F21-2CEF5980584D}"/>
              </a:ext>
            </a:extLst>
          </p:cNvPr>
          <p:cNvSpPr>
            <a:spLocks xmlns:a="http://schemas.openxmlformats.org/drawingml/2006/main" noGrp="1"/>
          </p:cNvSpPr>
          <p:nvPr/>
        </p:nvSpPr>
        <p:spPr>
          <a:xfrm xmlns:a="http://schemas.openxmlformats.org/drawingml/2006/main">
            <a:off x="1143000" y="5267325"/>
            <a:ext cx="2419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Ottobeuren I</a:t>
            </a:r>
          </a:p>
        </p:txBody>
      </p:sp>
      <p:sp>
        <p:nvSpPr>
          <p:cNvPr id="125" name="">
            <a:extLst xmlns:a="http://schemas.openxmlformats.org/drawingml/2006/main">
              <a:ext uri="{FF2B5EF4-FFF2-40B4-BE49-F238E27FC236}">
                <a16:creationId xmlns:a16="http://schemas.microsoft.com/office/drawing/2014/main" id="{60BED723-5A97-4CE0-AE50-0D657C36D12B}"/>
              </a:ext>
            </a:extLst>
          </p:cNvPr>
          <p:cNvSpPr>
            <a:spLocks xmlns:a="http://schemas.openxmlformats.org/drawingml/2006/main" noGrp="1"/>
          </p:cNvSpPr>
          <p:nvPr/>
        </p:nvSpPr>
        <p:spPr>
          <a:xfrm xmlns:a="http://schemas.openxmlformats.org/drawingml/2006/main">
            <a:off x="3714750" y="5267325"/>
            <a:ext cx="3086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Wiggensbach II</a:t>
            </a:r>
          </a:p>
        </p:txBody>
      </p:sp>
      <p:sp>
        <p:nvSpPr>
          <p:cNvPr id="126" name="">
            <a:extLst xmlns:a="http://schemas.openxmlformats.org/drawingml/2006/main">
              <a:ext uri="{FF2B5EF4-FFF2-40B4-BE49-F238E27FC236}">
                <a16:creationId xmlns:a16="http://schemas.microsoft.com/office/drawing/2014/main" id="{3B98A7DC-ECC3-4E20-912A-C14219ED550B}"/>
              </a:ext>
            </a:extLst>
          </p:cNvPr>
          <p:cNvSpPr>
            <a:spLocks xmlns:a="http://schemas.openxmlformats.org/drawingml/2006/main" noGrp="1"/>
          </p:cNvSpPr>
          <p:nvPr/>
        </p:nvSpPr>
        <p:spPr>
          <a:xfrm xmlns:a="http://schemas.openxmlformats.org/drawingml/2006/main">
            <a:off x="6953250" y="5267325"/>
            <a:ext cx="75323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27" name="">
            <a:extLst xmlns:a="http://schemas.openxmlformats.org/drawingml/2006/main">
              <a:ext uri="{FF2B5EF4-FFF2-40B4-BE49-F238E27FC236}">
                <a16:creationId xmlns:a16="http://schemas.microsoft.com/office/drawing/2014/main" id="{F4E07A99-690F-4DB2-9A59-62BAC4A59D0F}"/>
              </a:ext>
            </a:extLst>
          </p:cNvPr>
          <p:cNvSpPr>
            <a:spLocks xmlns:a="http://schemas.openxmlformats.org/drawingml/2006/main" noGrp="1"/>
          </p:cNvSpPr>
          <p:nvPr/>
        </p:nvSpPr>
        <p:spPr>
          <a:xfrm xmlns:a="http://schemas.openxmlformats.org/drawingml/2006/main">
            <a:off x="7677912" y="52673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28" name="">
            <a:extLst xmlns:a="http://schemas.openxmlformats.org/drawingml/2006/main">
              <a:ext uri="{FF2B5EF4-FFF2-40B4-BE49-F238E27FC236}">
                <a16:creationId xmlns:a16="http://schemas.microsoft.com/office/drawing/2014/main" id="{2C9442B5-C79C-46A1-8B27-E033660E2C90}"/>
              </a:ext>
            </a:extLst>
          </p:cNvPr>
          <p:cNvSpPr>
            <a:spLocks xmlns:a="http://schemas.openxmlformats.org/drawingml/2006/main" noGrp="1"/>
          </p:cNvSpPr>
          <p:nvPr/>
        </p:nvSpPr>
        <p:spPr>
          <a:xfrm xmlns:a="http://schemas.openxmlformats.org/drawingml/2006/main">
            <a:off x="7725537" y="5267325"/>
            <a:ext cx="6945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29" name="">
            <a:extLst xmlns:a="http://schemas.openxmlformats.org/drawingml/2006/main">
              <a:ext uri="{FF2B5EF4-FFF2-40B4-BE49-F238E27FC236}">
                <a16:creationId xmlns:a16="http://schemas.microsoft.com/office/drawing/2014/main" id="{7EE78598-BB0C-44D3-8FFA-A5A43C8FB450}"/>
              </a:ext>
            </a:extLst>
          </p:cNvPr>
          <p:cNvSpPr>
            <a:spLocks xmlns:a="http://schemas.openxmlformats.org/drawingml/2006/main" noGrp="1"/>
          </p:cNvSpPr>
          <p:nvPr/>
        </p:nvSpPr>
        <p:spPr>
          <a:xfrm xmlns:a="http://schemas.openxmlformats.org/drawingml/2006/main">
            <a:off x="8572500" y="5267325"/>
            <a:ext cx="70370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22</a:t>
            </a:r>
          </a:p>
        </p:txBody>
      </p:sp>
      <p:sp>
        <p:nvSpPr>
          <p:cNvPr id="130" name="">
            <a:extLst xmlns:a="http://schemas.openxmlformats.org/drawingml/2006/main">
              <a:ext uri="{FF2B5EF4-FFF2-40B4-BE49-F238E27FC236}">
                <a16:creationId xmlns:a16="http://schemas.microsoft.com/office/drawing/2014/main" id="{DCD0989D-789C-4DCF-8D9C-75B64AA299AD}"/>
              </a:ext>
            </a:extLst>
          </p:cNvPr>
          <p:cNvSpPr>
            <a:spLocks xmlns:a="http://schemas.openxmlformats.org/drawingml/2006/main" noGrp="1"/>
          </p:cNvSpPr>
          <p:nvPr/>
        </p:nvSpPr>
        <p:spPr>
          <a:xfrm xmlns:a="http://schemas.openxmlformats.org/drawingml/2006/main">
            <a:off x="9247632" y="52673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31" name="">
            <a:extLst xmlns:a="http://schemas.openxmlformats.org/drawingml/2006/main">
              <a:ext uri="{FF2B5EF4-FFF2-40B4-BE49-F238E27FC236}">
                <a16:creationId xmlns:a16="http://schemas.microsoft.com/office/drawing/2014/main" id="{E9B0516F-7BD8-4E90-A84E-9B63AB253FF3}"/>
              </a:ext>
            </a:extLst>
          </p:cNvPr>
          <p:cNvSpPr>
            <a:spLocks xmlns:a="http://schemas.openxmlformats.org/drawingml/2006/main" noGrp="1"/>
          </p:cNvSpPr>
          <p:nvPr/>
        </p:nvSpPr>
        <p:spPr>
          <a:xfrm xmlns:a="http://schemas.openxmlformats.org/drawingml/2006/main">
            <a:off x="9295257" y="5267325"/>
            <a:ext cx="64884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32" name="">
            <a:extLst xmlns:a="http://schemas.openxmlformats.org/drawingml/2006/main">
              <a:ext uri="{FF2B5EF4-FFF2-40B4-BE49-F238E27FC236}">
                <a16:creationId xmlns:a16="http://schemas.microsoft.com/office/drawing/2014/main" id="{7362A3EA-9CBE-4F5E-A10A-DD9615620731}"/>
              </a:ext>
            </a:extLst>
          </p:cNvPr>
          <p:cNvSpPr>
            <a:spLocks xmlns:a="http://schemas.openxmlformats.org/drawingml/2006/main" noGrp="1"/>
          </p:cNvSpPr>
          <p:nvPr/>
        </p:nvSpPr>
        <p:spPr>
          <a:xfrm xmlns:a="http://schemas.openxmlformats.org/drawingml/2006/main">
            <a:off x="10096500" y="5267325"/>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10.07.2026</a:t>
            </a:r>
          </a:p>
        </p:txBody>
      </p:sp>
      <p:sp>
        <p:nvSpPr>
          <p:cNvPr id="133" name="">
            <a:extLst xmlns:a="http://schemas.openxmlformats.org/drawingml/2006/main">
              <a:ext uri="{FF2B5EF4-FFF2-40B4-BE49-F238E27FC236}">
                <a16:creationId xmlns:a16="http://schemas.microsoft.com/office/drawing/2014/main" id="{122787D3-4948-411D-ABF9-7E0DA7C7205C}"/>
              </a:ext>
            </a:extLst>
          </p:cNvPr>
          <p:cNvSpPr>
            <a:spLocks xmlns:a="http://schemas.openxmlformats.org/drawingml/2006/main" noGrp="1"/>
          </p:cNvSpPr>
          <p:nvPr/>
        </p:nvSpPr>
        <p:spPr>
          <a:xfrm xmlns:a="http://schemas.openxmlformats.org/drawingml/2006/main">
            <a:off x="400050" y="55530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4" name="">
            <a:extLst xmlns:a="http://schemas.openxmlformats.org/drawingml/2006/main">
              <a:ext uri="{FF2B5EF4-FFF2-40B4-BE49-F238E27FC236}">
                <a16:creationId xmlns:a16="http://schemas.microsoft.com/office/drawing/2014/main" id="{2B168981-064A-4D71-B3F7-7AE0A8C317CA}"/>
              </a:ext>
            </a:extLst>
          </p:cNvPr>
          <p:cNvSpPr>
            <a:spLocks xmlns:a="http://schemas.openxmlformats.org/drawingml/2006/main" noGrp="1"/>
          </p:cNvSpPr>
          <p:nvPr/>
        </p:nvSpPr>
        <p:spPr>
          <a:xfrm xmlns:a="http://schemas.openxmlformats.org/drawingml/2006/main">
            <a:off x="400050" y="5572125"/>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E51B23"/>
                </a:solidFill>
                <a:latin typeface="Arial"/>
                <a:ea typeface="Arial"/>
                <a:cs typeface="Arial"/>
              </a:defRPr>
            </a:pPr>
            <a:r>
              <a:rPr sz="1350" b="1">
                <a:solidFill>
                  <a:srgbClr val="E51B23"/>
                </a:solidFill>
                <a:latin typeface="Arial"/>
                <a:ea typeface="Arial"/>
                <a:cs typeface="Arial"/>
              </a:rPr>
              <a:t>Wiggensbach I setzte mit 6:0 Spielpunkten und 34:0 Ergebnis den Saisonbestwert.</a:t>
            </a:r>
          </a:p>
        </p:txBody>
      </p:sp>
      <p:sp>
        <p:nvSpPr>
          <p:cNvPr id="135" name="">
            <a:extLst xmlns:a="http://schemas.openxmlformats.org/drawingml/2006/main">
              <a:ext uri="{FF2B5EF4-FFF2-40B4-BE49-F238E27FC236}">
                <a16:creationId xmlns:a16="http://schemas.microsoft.com/office/drawing/2014/main" id="{B47927E4-8870-4C25-AEE4-F779F1C20B0C}"/>
              </a:ext>
            </a:extLst>
          </p:cNvPr>
          <p:cNvSpPr>
            <a:spLocks xmlns:a="http://schemas.openxmlformats.org/drawingml/2006/main" noGrp="1"/>
          </p:cNvSpPr>
          <p:nvPr/>
        </p:nvSpPr>
        <p:spPr>
          <a:xfrm xmlns:a="http://schemas.openxmlformats.org/drawingml/2006/main">
            <a:off x="400050" y="5829300"/>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Sortierung: Spielpunktdifferenz → Ergebnisdifferenz → früheres Datum.</a:t>
            </a:r>
          </a:p>
        </p:txBody>
      </p:sp>
    </p:spTree>
    <p:extLst>
      <p:ext uri="{BB962C8B-B14F-4D97-AF65-F5344CB8AC3E}">
        <p14:creationId xmlns:p14="http://schemas.microsoft.com/office/powerpoint/2010/main" val="212692666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7" name="section-accent">
            <a:extLst xmlns:a="http://schemas.openxmlformats.org/drawingml/2006/main">
              <a:ext uri="{FF2B5EF4-FFF2-40B4-BE49-F238E27FC236}">
                <a16:creationId xmlns:a16="http://schemas.microsoft.com/office/drawing/2014/main" id="{96306F5D-EC9C-4DE5-8135-D40A9D3F0BCF}"/>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CFEDFD86-E053-4798-B2CE-7D9D5A595CAD}"/>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SAISONÜBERBLICK</a:t>
            </a:r>
          </a:p>
        </p:txBody>
      </p:sp>
      <p:sp>
        <p:nvSpPr>
          <p:cNvPr id="3" name="">
            <a:extLst xmlns:a="http://schemas.openxmlformats.org/drawingml/2006/main">
              <a:ext uri="{FF2B5EF4-FFF2-40B4-BE49-F238E27FC236}">
                <a16:creationId xmlns:a16="http://schemas.microsoft.com/office/drawing/2014/main" id="{40C850AB-BE1E-4925-B87E-C36F6260FADE}"/>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Frauen in Zahlen</a:t>
            </a:r>
          </a:p>
        </p:txBody>
      </p:sp>
      <p:sp>
        <p:nvSpPr>
          <p:cNvPr id="4" name="">
            <a:extLst xmlns:a="http://schemas.openxmlformats.org/drawingml/2006/main">
              <a:ext uri="{FF2B5EF4-FFF2-40B4-BE49-F238E27FC236}">
                <a16:creationId xmlns:a16="http://schemas.microsoft.com/office/drawing/2014/main" id="{6C867292-6D58-4B92-B140-1AFDF4347B9C}"/>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CF8CE2F5-9630-4FBD-A619-DEE569FDAF46}"/>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8942AAE3-B9A0-4915-BCF2-AA0BAA65203F}"/>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11</a:t>
            </a:r>
          </a:p>
        </p:txBody>
      </p:sp>
      <p:sp>
        <p:nvSpPr>
          <p:cNvPr id="7" name="">
            <a:extLst xmlns:a="http://schemas.openxmlformats.org/drawingml/2006/main">
              <a:ext uri="{FF2B5EF4-FFF2-40B4-BE49-F238E27FC236}">
                <a16:creationId xmlns:a16="http://schemas.microsoft.com/office/drawing/2014/main" id="{52E90100-6445-40CE-9ADD-601992B5716C}"/>
              </a:ext>
            </a:extLst>
          </p:cNvPr>
          <p:cNvSpPr>
            <a:spLocks xmlns:a="http://schemas.openxmlformats.org/drawingml/2006/main" noGrp="1"/>
          </p:cNvSpPr>
          <p:nvPr/>
        </p:nvSpPr>
        <p:spPr>
          <a:xfrm xmlns:a="http://schemas.openxmlformats.org/drawingml/2006/main">
            <a:off x="400050" y="1428750"/>
            <a:ext cx="2619375" cy="1381125"/>
          </a:xfrm>
          <a:prstGeom xmlns:a="http://schemas.openxmlformats.org/drawingml/2006/main" prst="roundRect">
            <a:avLst>
              <a:gd name="adj" fmla="val 5517"/>
            </a:avLst>
          </a:prstGeom>
          <a:solidFill xmlns:a="http://schemas.openxmlformats.org/drawingml/2006/main">
            <a:srgbClr val="F1F2F3"/>
          </a:solidFill>
          <a:ln xmlns:a="http://schemas.openxmlformats.org/drawingml/2006/main" w="0">
            <a:solidFill>
              <a:srgbClr val="F1F2F3"/>
            </a:solidFill>
            <a:prstDash val="solid"/>
          </a:ln>
        </p:spPr>
      </p:sp>
      <p:sp>
        <p:nvSpPr>
          <p:cNvPr id="8" name="">
            <a:extLst xmlns:a="http://schemas.openxmlformats.org/drawingml/2006/main">
              <a:ext uri="{FF2B5EF4-FFF2-40B4-BE49-F238E27FC236}">
                <a16:creationId xmlns:a16="http://schemas.microsoft.com/office/drawing/2014/main" id="{A34C3115-2A5B-4CC9-8478-F4B85228102F}"/>
              </a:ext>
            </a:extLst>
          </p:cNvPr>
          <p:cNvSpPr>
            <a:spLocks xmlns:a="http://schemas.openxmlformats.org/drawingml/2006/main" noGrp="1"/>
          </p:cNvSpPr>
          <p:nvPr/>
        </p:nvSpPr>
        <p:spPr>
          <a:xfrm xmlns:a="http://schemas.openxmlformats.org/drawingml/2006/main">
            <a:off x="400050" y="1428750"/>
            <a:ext cx="95250" cy="1381125"/>
          </a:xfrm>
          <a:prstGeom xmlns:a="http://schemas.openxmlformats.org/drawingml/2006/main" prst="roundRect">
            <a:avLst>
              <a:gd name="adj" fmla="val 50000"/>
            </a:avLst>
          </a:prstGeom>
          <a:solidFill xmlns:a="http://schemas.openxmlformats.org/drawingml/2006/main">
            <a:srgbClr val="FFC400"/>
          </a:solidFill>
          <a:ln xmlns:a="http://schemas.openxmlformats.org/drawingml/2006/main" w="0">
            <a:solidFill>
              <a:srgbClr val="FFC400"/>
            </a:solidFill>
            <a:prstDash val="solid"/>
          </a:ln>
        </p:spPr>
      </p:sp>
      <p:sp>
        <p:nvSpPr>
          <p:cNvPr id="9" name="">
            <a:extLst xmlns:a="http://schemas.openxmlformats.org/drawingml/2006/main">
              <a:ext uri="{FF2B5EF4-FFF2-40B4-BE49-F238E27FC236}">
                <a16:creationId xmlns:a16="http://schemas.microsoft.com/office/drawing/2014/main" id="{2406EB7A-7245-4F8B-B815-B445E4F4C1DE}"/>
              </a:ext>
            </a:extLst>
          </p:cNvPr>
          <p:cNvSpPr>
            <a:spLocks xmlns:a="http://schemas.openxmlformats.org/drawingml/2006/main" noGrp="1"/>
          </p:cNvSpPr>
          <p:nvPr/>
        </p:nvSpPr>
        <p:spPr>
          <a:xfrm xmlns:a="http://schemas.openxmlformats.org/drawingml/2006/main">
            <a:off x="685800" y="1552575"/>
            <a:ext cx="21621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16</a:t>
            </a:r>
          </a:p>
        </p:txBody>
      </p:sp>
      <p:sp>
        <p:nvSpPr>
          <p:cNvPr id="10" name="">
            <a:extLst xmlns:a="http://schemas.openxmlformats.org/drawingml/2006/main">
              <a:ext uri="{FF2B5EF4-FFF2-40B4-BE49-F238E27FC236}">
                <a16:creationId xmlns:a16="http://schemas.microsoft.com/office/drawing/2014/main" id="{136CA958-1518-455D-8477-D0991DB96DDF}"/>
              </a:ext>
            </a:extLst>
          </p:cNvPr>
          <p:cNvSpPr>
            <a:spLocks xmlns:a="http://schemas.openxmlformats.org/drawingml/2006/main" noGrp="1"/>
          </p:cNvSpPr>
          <p:nvPr/>
        </p:nvSpPr>
        <p:spPr>
          <a:xfrm xmlns:a="http://schemas.openxmlformats.org/drawingml/2006/main">
            <a:off x="685800" y="2038350"/>
            <a:ext cx="21621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im Saisonkader</a:t>
            </a:r>
          </a:p>
        </p:txBody>
      </p:sp>
      <p:sp>
        <p:nvSpPr>
          <p:cNvPr id="11" name="">
            <a:extLst xmlns:a="http://schemas.openxmlformats.org/drawingml/2006/main">
              <a:ext uri="{FF2B5EF4-FFF2-40B4-BE49-F238E27FC236}">
                <a16:creationId xmlns:a16="http://schemas.microsoft.com/office/drawing/2014/main" id="{831AA672-143F-4A6B-A72B-9AA90E318210}"/>
              </a:ext>
            </a:extLst>
          </p:cNvPr>
          <p:cNvSpPr>
            <a:spLocks xmlns:a="http://schemas.openxmlformats.org/drawingml/2006/main" noGrp="1"/>
          </p:cNvSpPr>
          <p:nvPr/>
        </p:nvSpPr>
        <p:spPr>
          <a:xfrm xmlns:a="http://schemas.openxmlformats.org/drawingml/2006/main">
            <a:off x="685800" y="2362200"/>
            <a:ext cx="2162175"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3,4 % des gesamten Kaders</a:t>
            </a:r>
          </a:p>
        </p:txBody>
      </p:sp>
      <p:sp>
        <p:nvSpPr>
          <p:cNvPr id="12" name="">
            <a:extLst xmlns:a="http://schemas.openxmlformats.org/drawingml/2006/main">
              <a:ext uri="{FF2B5EF4-FFF2-40B4-BE49-F238E27FC236}">
                <a16:creationId xmlns:a16="http://schemas.microsoft.com/office/drawing/2014/main" id="{71A7E878-02F4-4ADF-AF08-E4E26C835888}"/>
              </a:ext>
            </a:extLst>
          </p:cNvPr>
          <p:cNvSpPr>
            <a:spLocks xmlns:a="http://schemas.openxmlformats.org/drawingml/2006/main" noGrp="1"/>
          </p:cNvSpPr>
          <p:nvPr/>
        </p:nvSpPr>
        <p:spPr>
          <a:xfrm xmlns:a="http://schemas.openxmlformats.org/drawingml/2006/main">
            <a:off x="3209925" y="1428750"/>
            <a:ext cx="2619375" cy="1381125"/>
          </a:xfrm>
          <a:prstGeom xmlns:a="http://schemas.openxmlformats.org/drawingml/2006/main" prst="roundRect">
            <a:avLst>
              <a:gd name="adj" fmla="val 5517"/>
            </a:avLst>
          </a:prstGeom>
          <a:solidFill xmlns:a="http://schemas.openxmlformats.org/drawingml/2006/main">
            <a:srgbClr val="F1F2F3"/>
          </a:solidFill>
          <a:ln xmlns:a="http://schemas.openxmlformats.org/drawingml/2006/main" w="0">
            <a:solidFill>
              <a:srgbClr val="F1F2F3"/>
            </a:solidFill>
            <a:prstDash val="solid"/>
          </a:ln>
        </p:spPr>
      </p:sp>
      <p:sp>
        <p:nvSpPr>
          <p:cNvPr id="13" name="">
            <a:extLst xmlns:a="http://schemas.openxmlformats.org/drawingml/2006/main">
              <a:ext uri="{FF2B5EF4-FFF2-40B4-BE49-F238E27FC236}">
                <a16:creationId xmlns:a16="http://schemas.microsoft.com/office/drawing/2014/main" id="{A64C6E35-B81B-4B6D-924D-5B1B4B1BE2BE}"/>
              </a:ext>
            </a:extLst>
          </p:cNvPr>
          <p:cNvSpPr>
            <a:spLocks xmlns:a="http://schemas.openxmlformats.org/drawingml/2006/main" noGrp="1"/>
          </p:cNvSpPr>
          <p:nvPr/>
        </p:nvSpPr>
        <p:spPr>
          <a:xfrm xmlns:a="http://schemas.openxmlformats.org/drawingml/2006/main">
            <a:off x="3209925" y="1428750"/>
            <a:ext cx="95250" cy="1381125"/>
          </a:xfrm>
          <a:prstGeom xmlns:a="http://schemas.openxmlformats.org/drawingml/2006/main" prst="roundRect">
            <a:avLst>
              <a:gd name="adj" fmla="val 50000"/>
            </a:avLst>
          </a:prstGeom>
          <a:solidFill xmlns:a="http://schemas.openxmlformats.org/drawingml/2006/main">
            <a:srgbClr val="3D8DFF"/>
          </a:solidFill>
          <a:ln xmlns:a="http://schemas.openxmlformats.org/drawingml/2006/main" w="0">
            <a:solidFill>
              <a:srgbClr val="3D8DFF"/>
            </a:solidFill>
            <a:prstDash val="solid"/>
          </a:ln>
        </p:spPr>
      </p:sp>
      <p:sp>
        <p:nvSpPr>
          <p:cNvPr id="14" name="">
            <a:extLst xmlns:a="http://schemas.openxmlformats.org/drawingml/2006/main">
              <a:ext uri="{FF2B5EF4-FFF2-40B4-BE49-F238E27FC236}">
                <a16:creationId xmlns:a16="http://schemas.microsoft.com/office/drawing/2014/main" id="{7DD853A1-1375-4D24-8714-4A9F20B3A358}"/>
              </a:ext>
            </a:extLst>
          </p:cNvPr>
          <p:cNvSpPr>
            <a:spLocks xmlns:a="http://schemas.openxmlformats.org/drawingml/2006/main" noGrp="1"/>
          </p:cNvSpPr>
          <p:nvPr/>
        </p:nvSpPr>
        <p:spPr>
          <a:xfrm xmlns:a="http://schemas.openxmlformats.org/drawingml/2006/main">
            <a:off x="3495675" y="1552575"/>
            <a:ext cx="21621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11</a:t>
            </a:r>
          </a:p>
        </p:txBody>
      </p:sp>
      <p:sp>
        <p:nvSpPr>
          <p:cNvPr id="15" name="">
            <a:extLst xmlns:a="http://schemas.openxmlformats.org/drawingml/2006/main">
              <a:ext uri="{FF2B5EF4-FFF2-40B4-BE49-F238E27FC236}">
                <a16:creationId xmlns:a16="http://schemas.microsoft.com/office/drawing/2014/main" id="{1BC22C19-17FA-4521-9F5F-F498768DE4FF}"/>
              </a:ext>
            </a:extLst>
          </p:cNvPr>
          <p:cNvSpPr>
            <a:spLocks xmlns:a="http://schemas.openxmlformats.org/drawingml/2006/main" noGrp="1"/>
          </p:cNvSpPr>
          <p:nvPr/>
        </p:nvSpPr>
        <p:spPr>
          <a:xfrm xmlns:a="http://schemas.openxmlformats.org/drawingml/2006/main">
            <a:off x="3495675" y="2038350"/>
            <a:ext cx="21621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eingesetzt</a:t>
            </a:r>
          </a:p>
        </p:txBody>
      </p:sp>
      <p:sp>
        <p:nvSpPr>
          <p:cNvPr id="16" name="">
            <a:extLst xmlns:a="http://schemas.openxmlformats.org/drawingml/2006/main">
              <a:ext uri="{FF2B5EF4-FFF2-40B4-BE49-F238E27FC236}">
                <a16:creationId xmlns:a16="http://schemas.microsoft.com/office/drawing/2014/main" id="{72A1CFEB-5BE9-49ED-A9AA-AD6578C8248B}"/>
              </a:ext>
            </a:extLst>
          </p:cNvPr>
          <p:cNvSpPr>
            <a:spLocks xmlns:a="http://schemas.openxmlformats.org/drawingml/2006/main" noGrp="1"/>
          </p:cNvSpPr>
          <p:nvPr/>
        </p:nvSpPr>
        <p:spPr>
          <a:xfrm xmlns:a="http://schemas.openxmlformats.org/drawingml/2006/main">
            <a:off x="3495675" y="2362200"/>
            <a:ext cx="2162175"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für 8 verschiedene Teams</a:t>
            </a:r>
          </a:p>
        </p:txBody>
      </p:sp>
      <p:sp>
        <p:nvSpPr>
          <p:cNvPr id="17" name="">
            <a:extLst xmlns:a="http://schemas.openxmlformats.org/drawingml/2006/main">
              <a:ext uri="{FF2B5EF4-FFF2-40B4-BE49-F238E27FC236}">
                <a16:creationId xmlns:a16="http://schemas.microsoft.com/office/drawing/2014/main" id="{0C2934D5-16C7-42A4-B311-C50234FC6B00}"/>
              </a:ext>
            </a:extLst>
          </p:cNvPr>
          <p:cNvSpPr>
            <a:spLocks xmlns:a="http://schemas.openxmlformats.org/drawingml/2006/main" noGrp="1"/>
          </p:cNvSpPr>
          <p:nvPr/>
        </p:nvSpPr>
        <p:spPr>
          <a:xfrm xmlns:a="http://schemas.openxmlformats.org/drawingml/2006/main">
            <a:off x="6019800" y="1428750"/>
            <a:ext cx="2619375" cy="1381125"/>
          </a:xfrm>
          <a:prstGeom xmlns:a="http://schemas.openxmlformats.org/drawingml/2006/main" prst="roundRect">
            <a:avLst>
              <a:gd name="adj" fmla="val 5517"/>
            </a:avLst>
          </a:prstGeom>
          <a:solidFill xmlns:a="http://schemas.openxmlformats.org/drawingml/2006/main">
            <a:srgbClr val="F1F2F3"/>
          </a:solidFill>
          <a:ln xmlns:a="http://schemas.openxmlformats.org/drawingml/2006/main" w="0">
            <a:solidFill>
              <a:srgbClr val="F1F2F3"/>
            </a:solidFill>
            <a:prstDash val="solid"/>
          </a:ln>
        </p:spPr>
      </p:sp>
      <p:sp>
        <p:nvSpPr>
          <p:cNvPr id="18" name="">
            <a:extLst xmlns:a="http://schemas.openxmlformats.org/drawingml/2006/main">
              <a:ext uri="{FF2B5EF4-FFF2-40B4-BE49-F238E27FC236}">
                <a16:creationId xmlns:a16="http://schemas.microsoft.com/office/drawing/2014/main" id="{846FBA0B-CF92-4513-BAD9-7FA254FCD4B6}"/>
              </a:ext>
            </a:extLst>
          </p:cNvPr>
          <p:cNvSpPr>
            <a:spLocks xmlns:a="http://schemas.openxmlformats.org/drawingml/2006/main" noGrp="1"/>
          </p:cNvSpPr>
          <p:nvPr/>
        </p:nvSpPr>
        <p:spPr>
          <a:xfrm xmlns:a="http://schemas.openxmlformats.org/drawingml/2006/main">
            <a:off x="6019800" y="1428750"/>
            <a:ext cx="95250" cy="1381125"/>
          </a:xfrm>
          <a:prstGeom xmlns:a="http://schemas.openxmlformats.org/drawingml/2006/main" prst="roundRect">
            <a:avLst>
              <a:gd name="adj" fmla="val 50000"/>
            </a:avLst>
          </a:prstGeom>
          <a:solidFill xmlns:a="http://schemas.openxmlformats.org/drawingml/2006/main">
            <a:srgbClr val="E51B23"/>
          </a:solidFill>
          <a:ln xmlns:a="http://schemas.openxmlformats.org/drawingml/2006/main" w="0">
            <a:solidFill>
              <a:srgbClr val="E51B23"/>
            </a:solidFill>
            <a:prstDash val="solid"/>
          </a:ln>
        </p:spPr>
      </p:sp>
      <p:sp>
        <p:nvSpPr>
          <p:cNvPr id="19" name="">
            <a:extLst xmlns:a="http://schemas.openxmlformats.org/drawingml/2006/main">
              <a:ext uri="{FF2B5EF4-FFF2-40B4-BE49-F238E27FC236}">
                <a16:creationId xmlns:a16="http://schemas.microsoft.com/office/drawing/2014/main" id="{7EED79BE-6E34-4593-AECC-7A45060BAC12}"/>
              </a:ext>
            </a:extLst>
          </p:cNvPr>
          <p:cNvSpPr>
            <a:spLocks xmlns:a="http://schemas.openxmlformats.org/drawingml/2006/main" noGrp="1"/>
          </p:cNvSpPr>
          <p:nvPr/>
        </p:nvSpPr>
        <p:spPr>
          <a:xfrm xmlns:a="http://schemas.openxmlformats.org/drawingml/2006/main">
            <a:off x="6305550" y="1552575"/>
            <a:ext cx="21621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35</a:t>
            </a:r>
          </a:p>
        </p:txBody>
      </p:sp>
      <p:sp>
        <p:nvSpPr>
          <p:cNvPr id="20" name="">
            <a:extLst xmlns:a="http://schemas.openxmlformats.org/drawingml/2006/main">
              <a:ext uri="{FF2B5EF4-FFF2-40B4-BE49-F238E27FC236}">
                <a16:creationId xmlns:a16="http://schemas.microsoft.com/office/drawing/2014/main" id="{A99A52C8-C35E-4865-9515-531CE1D52616}"/>
              </a:ext>
            </a:extLst>
          </p:cNvPr>
          <p:cNvSpPr>
            <a:spLocks xmlns:a="http://schemas.openxmlformats.org/drawingml/2006/main" noGrp="1"/>
          </p:cNvSpPr>
          <p:nvPr/>
        </p:nvSpPr>
        <p:spPr>
          <a:xfrm xmlns:a="http://schemas.openxmlformats.org/drawingml/2006/main">
            <a:off x="6305550" y="2038350"/>
            <a:ext cx="21621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persönliche Einsätze</a:t>
            </a:r>
          </a:p>
        </p:txBody>
      </p:sp>
      <p:sp>
        <p:nvSpPr>
          <p:cNvPr id="21" name="">
            <a:extLst xmlns:a="http://schemas.openxmlformats.org/drawingml/2006/main">
              <a:ext uri="{FF2B5EF4-FFF2-40B4-BE49-F238E27FC236}">
                <a16:creationId xmlns:a16="http://schemas.microsoft.com/office/drawing/2014/main" id="{B70F99BA-63B1-4652-AAE7-EAB3EF7E2F49}"/>
              </a:ext>
            </a:extLst>
          </p:cNvPr>
          <p:cNvSpPr>
            <a:spLocks xmlns:a="http://schemas.openxmlformats.org/drawingml/2006/main" noGrp="1"/>
          </p:cNvSpPr>
          <p:nvPr/>
        </p:nvSpPr>
        <p:spPr>
          <a:xfrm xmlns:a="http://schemas.openxmlformats.org/drawingml/2006/main">
            <a:off x="6305550" y="2362200"/>
            <a:ext cx="2162175"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in 33 gespielten Einzeln</a:t>
            </a:r>
          </a:p>
        </p:txBody>
      </p:sp>
      <p:sp>
        <p:nvSpPr>
          <p:cNvPr id="22" name="">
            <a:extLst xmlns:a="http://schemas.openxmlformats.org/drawingml/2006/main">
              <a:ext uri="{FF2B5EF4-FFF2-40B4-BE49-F238E27FC236}">
                <a16:creationId xmlns:a16="http://schemas.microsoft.com/office/drawing/2014/main" id="{1B13AF2C-BDBC-49F8-9277-211362DF1EF2}"/>
              </a:ext>
            </a:extLst>
          </p:cNvPr>
          <p:cNvSpPr>
            <a:spLocks xmlns:a="http://schemas.openxmlformats.org/drawingml/2006/main" noGrp="1"/>
          </p:cNvSpPr>
          <p:nvPr/>
        </p:nvSpPr>
        <p:spPr>
          <a:xfrm xmlns:a="http://schemas.openxmlformats.org/drawingml/2006/main">
            <a:off x="8829675" y="1428750"/>
            <a:ext cx="2619375" cy="1381125"/>
          </a:xfrm>
          <a:prstGeom xmlns:a="http://schemas.openxmlformats.org/drawingml/2006/main" prst="roundRect">
            <a:avLst>
              <a:gd name="adj" fmla="val 5517"/>
            </a:avLst>
          </a:prstGeom>
          <a:solidFill xmlns:a="http://schemas.openxmlformats.org/drawingml/2006/main">
            <a:srgbClr val="F1F2F3"/>
          </a:solidFill>
          <a:ln xmlns:a="http://schemas.openxmlformats.org/drawingml/2006/main" w="0">
            <a:solidFill>
              <a:srgbClr val="F1F2F3"/>
            </a:solidFill>
            <a:prstDash val="solid"/>
          </a:ln>
        </p:spPr>
      </p:sp>
      <p:sp>
        <p:nvSpPr>
          <p:cNvPr id="23" name="">
            <a:extLst xmlns:a="http://schemas.openxmlformats.org/drawingml/2006/main">
              <a:ext uri="{FF2B5EF4-FFF2-40B4-BE49-F238E27FC236}">
                <a16:creationId xmlns:a16="http://schemas.microsoft.com/office/drawing/2014/main" id="{6F561103-4532-4623-AD5F-87E2FA79AB2F}"/>
              </a:ext>
            </a:extLst>
          </p:cNvPr>
          <p:cNvSpPr>
            <a:spLocks xmlns:a="http://schemas.openxmlformats.org/drawingml/2006/main" noGrp="1"/>
          </p:cNvSpPr>
          <p:nvPr/>
        </p:nvSpPr>
        <p:spPr>
          <a:xfrm xmlns:a="http://schemas.openxmlformats.org/drawingml/2006/main">
            <a:off x="8829675" y="1428750"/>
            <a:ext cx="95250" cy="1381125"/>
          </a:xfrm>
          <a:prstGeom xmlns:a="http://schemas.openxmlformats.org/drawingml/2006/main" prst="roundRect">
            <a:avLst>
              <a:gd name="adj" fmla="val 50000"/>
            </a:avLst>
          </a:prstGeom>
          <a:solidFill xmlns:a="http://schemas.openxmlformats.org/drawingml/2006/main">
            <a:srgbClr val="2E8B57"/>
          </a:solidFill>
          <a:ln xmlns:a="http://schemas.openxmlformats.org/drawingml/2006/main" w="0">
            <a:solidFill>
              <a:srgbClr val="2E8B57"/>
            </a:solidFill>
            <a:prstDash val="solid"/>
          </a:ln>
        </p:spPr>
      </p:sp>
      <p:sp>
        <p:nvSpPr>
          <p:cNvPr id="24" name="">
            <a:extLst xmlns:a="http://schemas.openxmlformats.org/drawingml/2006/main">
              <a:ext uri="{FF2B5EF4-FFF2-40B4-BE49-F238E27FC236}">
                <a16:creationId xmlns:a16="http://schemas.microsoft.com/office/drawing/2014/main" id="{1B540C3C-C87B-4ECD-9262-D06DC647488A}"/>
              </a:ext>
            </a:extLst>
          </p:cNvPr>
          <p:cNvSpPr>
            <a:spLocks xmlns:a="http://schemas.openxmlformats.org/drawingml/2006/main" noGrp="1"/>
          </p:cNvSpPr>
          <p:nvPr/>
        </p:nvSpPr>
        <p:spPr>
          <a:xfrm xmlns:a="http://schemas.openxmlformats.org/drawingml/2006/main">
            <a:off x="9115425" y="1552575"/>
            <a:ext cx="21621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68,6 %</a:t>
            </a:r>
          </a:p>
        </p:txBody>
      </p:sp>
      <p:sp>
        <p:nvSpPr>
          <p:cNvPr id="25" name="">
            <a:extLst xmlns:a="http://schemas.openxmlformats.org/drawingml/2006/main">
              <a:ext uri="{FF2B5EF4-FFF2-40B4-BE49-F238E27FC236}">
                <a16:creationId xmlns:a16="http://schemas.microsoft.com/office/drawing/2014/main" id="{3CE55616-35CA-49F5-9EDC-C0F35A328AFE}"/>
              </a:ext>
            </a:extLst>
          </p:cNvPr>
          <p:cNvSpPr>
            <a:spLocks xmlns:a="http://schemas.openxmlformats.org/drawingml/2006/main" noGrp="1"/>
          </p:cNvSpPr>
          <p:nvPr/>
        </p:nvSpPr>
        <p:spPr>
          <a:xfrm xmlns:a="http://schemas.openxmlformats.org/drawingml/2006/main">
            <a:off x="9115425" y="2038350"/>
            <a:ext cx="21621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Punktquote</a:t>
            </a:r>
          </a:p>
        </p:txBody>
      </p:sp>
      <p:sp>
        <p:nvSpPr>
          <p:cNvPr id="26" name="">
            <a:extLst xmlns:a="http://schemas.openxmlformats.org/drawingml/2006/main">
              <a:ext uri="{FF2B5EF4-FFF2-40B4-BE49-F238E27FC236}">
                <a16:creationId xmlns:a16="http://schemas.microsoft.com/office/drawing/2014/main" id="{33CDF657-463E-4DE2-90F3-B4F16F18D126}"/>
              </a:ext>
            </a:extLst>
          </p:cNvPr>
          <p:cNvSpPr>
            <a:spLocks xmlns:a="http://schemas.openxmlformats.org/drawingml/2006/main" noGrp="1"/>
          </p:cNvSpPr>
          <p:nvPr/>
        </p:nvSpPr>
        <p:spPr>
          <a:xfrm xmlns:a="http://schemas.openxmlformats.org/drawingml/2006/main">
            <a:off x="9115425" y="2362200"/>
            <a:ext cx="2162175"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20 Siege · 8 Remis · 7 Niederlagen</a:t>
            </a:r>
          </a:p>
        </p:txBody>
      </p:sp>
      <p:sp>
        <p:nvSpPr>
          <p:cNvPr id="27" name="">
            <a:extLst xmlns:a="http://schemas.openxmlformats.org/drawingml/2006/main">
              <a:ext uri="{FF2B5EF4-FFF2-40B4-BE49-F238E27FC236}">
                <a16:creationId xmlns:a16="http://schemas.microsoft.com/office/drawing/2014/main" id="{1FE57C52-3DC1-4829-ABDB-7611FEEC88CA}"/>
              </a:ext>
            </a:extLst>
          </p:cNvPr>
          <p:cNvSpPr>
            <a:spLocks xmlns:a="http://schemas.openxmlformats.org/drawingml/2006/main" noGrp="1"/>
          </p:cNvSpPr>
          <p:nvPr/>
        </p:nvSpPr>
        <p:spPr>
          <a:xfrm xmlns:a="http://schemas.openxmlformats.org/drawingml/2006/main">
            <a:off x="400050" y="3381375"/>
            <a:ext cx="7810500" cy="495300"/>
          </a:xfrm>
          <a:prstGeom xmlns:a="http://schemas.openxmlformats.org/drawingml/2006/main" prst="roundRect">
            <a:avLst>
              <a:gd name="adj" fmla="val 15385"/>
            </a:avLst>
          </a:prstGeom>
          <a:solidFill xmlns:a="http://schemas.openxmlformats.org/drawingml/2006/main">
            <a:srgbClr val="111111"/>
          </a:solidFill>
          <a:ln xmlns:a="http://schemas.openxmlformats.org/drawingml/2006/main" w="0">
            <a:solidFill>
              <a:srgbClr val="111111"/>
            </a:solidFill>
            <a:prstDash val="solid"/>
          </a:ln>
        </p:spPr>
      </p:sp>
      <p:sp>
        <p:nvSpPr>
          <p:cNvPr id="28" name="">
            <a:extLst xmlns:a="http://schemas.openxmlformats.org/drawingml/2006/main">
              <a:ext uri="{FF2B5EF4-FFF2-40B4-BE49-F238E27FC236}">
                <a16:creationId xmlns:a16="http://schemas.microsoft.com/office/drawing/2014/main" id="{3C56A99E-84E5-43D6-9507-A44E59FCAE54}"/>
              </a:ext>
            </a:extLst>
          </p:cNvPr>
          <p:cNvSpPr>
            <a:spLocks xmlns:a="http://schemas.openxmlformats.org/drawingml/2006/main" noGrp="1"/>
          </p:cNvSpPr>
          <p:nvPr/>
        </p:nvSpPr>
        <p:spPr>
          <a:xfrm xmlns:a="http://schemas.openxmlformats.org/drawingml/2006/main">
            <a:off x="476250" y="3448050"/>
            <a:ext cx="18478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FFFFFF"/>
                </a:solidFill>
                <a:latin typeface="Arial"/>
                <a:ea typeface="Arial"/>
                <a:cs typeface="Arial"/>
              </a:defRPr>
            </a:pPr>
            <a:r>
              <a:rPr sz="1125" b="1">
                <a:solidFill>
                  <a:srgbClr val="FFFFFF"/>
                </a:solidFill>
                <a:latin typeface="Arial"/>
                <a:ea typeface="Arial"/>
                <a:cs typeface="Arial"/>
              </a:rPr>
              <a:t>Spielort</a:t>
            </a:r>
          </a:p>
        </p:txBody>
      </p:sp>
      <p:sp>
        <p:nvSpPr>
          <p:cNvPr id="29" name="">
            <a:extLst xmlns:a="http://schemas.openxmlformats.org/drawingml/2006/main">
              <a:ext uri="{FF2B5EF4-FFF2-40B4-BE49-F238E27FC236}">
                <a16:creationId xmlns:a16="http://schemas.microsoft.com/office/drawing/2014/main" id="{E97B783C-38CB-4A6C-8FE0-ED1D62C66E55}"/>
              </a:ext>
            </a:extLst>
          </p:cNvPr>
          <p:cNvSpPr>
            <a:spLocks xmlns:a="http://schemas.openxmlformats.org/drawingml/2006/main" noGrp="1"/>
          </p:cNvSpPr>
          <p:nvPr/>
        </p:nvSpPr>
        <p:spPr>
          <a:xfrm xmlns:a="http://schemas.openxmlformats.org/drawingml/2006/main">
            <a:off x="2476500" y="3448050"/>
            <a:ext cx="847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1">
                <a:solidFill>
                  <a:srgbClr val="FFFFFF"/>
                </a:solidFill>
                <a:latin typeface="Arial"/>
                <a:ea typeface="Arial"/>
                <a:cs typeface="Arial"/>
              </a:defRPr>
            </a:pPr>
            <a:r>
              <a:rPr sz="1125" b="1">
                <a:solidFill>
                  <a:srgbClr val="FFFFFF"/>
                </a:solidFill>
                <a:latin typeface="Arial"/>
                <a:ea typeface="Arial"/>
                <a:cs typeface="Arial"/>
              </a:rPr>
              <a:t>Spiele</a:t>
            </a:r>
          </a:p>
        </p:txBody>
      </p:sp>
      <p:sp>
        <p:nvSpPr>
          <p:cNvPr id="30" name="">
            <a:extLst xmlns:a="http://schemas.openxmlformats.org/drawingml/2006/main">
              <a:ext uri="{FF2B5EF4-FFF2-40B4-BE49-F238E27FC236}">
                <a16:creationId xmlns:a16="http://schemas.microsoft.com/office/drawing/2014/main" id="{7BEB5946-47D3-43B8-9869-7175BE4DE581}"/>
              </a:ext>
            </a:extLst>
          </p:cNvPr>
          <p:cNvSpPr>
            <a:spLocks xmlns:a="http://schemas.openxmlformats.org/drawingml/2006/main" noGrp="1"/>
          </p:cNvSpPr>
          <p:nvPr/>
        </p:nvSpPr>
        <p:spPr>
          <a:xfrm xmlns:a="http://schemas.openxmlformats.org/drawingml/2006/main">
            <a:off x="3476625" y="3448050"/>
            <a:ext cx="847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1">
                <a:solidFill>
                  <a:srgbClr val="FFFFFF"/>
                </a:solidFill>
                <a:latin typeface="Arial"/>
                <a:ea typeface="Arial"/>
                <a:cs typeface="Arial"/>
              </a:defRPr>
            </a:pPr>
            <a:r>
              <a:rPr sz="1125" b="1">
                <a:solidFill>
                  <a:srgbClr val="FFFFFF"/>
                </a:solidFill>
                <a:latin typeface="Arial"/>
                <a:ea typeface="Arial"/>
                <a:cs typeface="Arial"/>
              </a:rPr>
              <a:t>Siege</a:t>
            </a:r>
          </a:p>
        </p:txBody>
      </p:sp>
      <p:sp>
        <p:nvSpPr>
          <p:cNvPr id="31" name="">
            <a:extLst xmlns:a="http://schemas.openxmlformats.org/drawingml/2006/main">
              <a:ext uri="{FF2B5EF4-FFF2-40B4-BE49-F238E27FC236}">
                <a16:creationId xmlns:a16="http://schemas.microsoft.com/office/drawing/2014/main" id="{0F06BA12-18BC-4915-BFB1-08B411D2CD61}"/>
              </a:ext>
            </a:extLst>
          </p:cNvPr>
          <p:cNvSpPr>
            <a:spLocks xmlns:a="http://schemas.openxmlformats.org/drawingml/2006/main" noGrp="1"/>
          </p:cNvSpPr>
          <p:nvPr/>
        </p:nvSpPr>
        <p:spPr>
          <a:xfrm xmlns:a="http://schemas.openxmlformats.org/drawingml/2006/main">
            <a:off x="4476750" y="3448050"/>
            <a:ext cx="847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1">
                <a:solidFill>
                  <a:srgbClr val="FFFFFF"/>
                </a:solidFill>
                <a:latin typeface="Arial"/>
                <a:ea typeface="Arial"/>
                <a:cs typeface="Arial"/>
              </a:defRPr>
            </a:pPr>
            <a:r>
              <a:rPr sz="1125" b="1">
                <a:solidFill>
                  <a:srgbClr val="FFFFFF"/>
                </a:solidFill>
                <a:latin typeface="Arial"/>
                <a:ea typeface="Arial"/>
                <a:cs typeface="Arial"/>
              </a:rPr>
              <a:t>Remis</a:t>
            </a:r>
          </a:p>
        </p:txBody>
      </p:sp>
      <p:sp>
        <p:nvSpPr>
          <p:cNvPr id="32" name="">
            <a:extLst xmlns:a="http://schemas.openxmlformats.org/drawingml/2006/main">
              <a:ext uri="{FF2B5EF4-FFF2-40B4-BE49-F238E27FC236}">
                <a16:creationId xmlns:a16="http://schemas.microsoft.com/office/drawing/2014/main" id="{25A1061F-BCCB-4372-87AF-30BBDEE0B89D}"/>
              </a:ext>
            </a:extLst>
          </p:cNvPr>
          <p:cNvSpPr>
            <a:spLocks xmlns:a="http://schemas.openxmlformats.org/drawingml/2006/main" noGrp="1"/>
          </p:cNvSpPr>
          <p:nvPr/>
        </p:nvSpPr>
        <p:spPr>
          <a:xfrm xmlns:a="http://schemas.openxmlformats.org/drawingml/2006/main">
            <a:off x="5476875" y="3448050"/>
            <a:ext cx="1228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1">
                <a:solidFill>
                  <a:srgbClr val="FFFFFF"/>
                </a:solidFill>
                <a:latin typeface="Arial"/>
                <a:ea typeface="Arial"/>
                <a:cs typeface="Arial"/>
              </a:defRPr>
            </a:pPr>
            <a:r>
              <a:rPr sz="1125" b="1">
                <a:solidFill>
                  <a:srgbClr val="FFFFFF"/>
                </a:solidFill>
                <a:latin typeface="Arial"/>
                <a:ea typeface="Arial"/>
                <a:cs typeface="Arial"/>
              </a:rPr>
              <a:t>Niederlagen</a:t>
            </a:r>
          </a:p>
        </p:txBody>
      </p:sp>
      <p:sp>
        <p:nvSpPr>
          <p:cNvPr id="33" name="">
            <a:extLst xmlns:a="http://schemas.openxmlformats.org/drawingml/2006/main">
              <a:ext uri="{FF2B5EF4-FFF2-40B4-BE49-F238E27FC236}">
                <a16:creationId xmlns:a16="http://schemas.microsoft.com/office/drawing/2014/main" id="{C1D57942-482E-4C3E-BA5B-E3480444562D}"/>
              </a:ext>
            </a:extLst>
          </p:cNvPr>
          <p:cNvSpPr>
            <a:spLocks xmlns:a="http://schemas.openxmlformats.org/drawingml/2006/main" noGrp="1"/>
          </p:cNvSpPr>
          <p:nvPr/>
        </p:nvSpPr>
        <p:spPr>
          <a:xfrm xmlns:a="http://schemas.openxmlformats.org/drawingml/2006/main">
            <a:off x="6858000" y="3448050"/>
            <a:ext cx="12763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1">
                <a:solidFill>
                  <a:srgbClr val="FFFFFF"/>
                </a:solidFill>
                <a:latin typeface="Arial"/>
                <a:ea typeface="Arial"/>
                <a:cs typeface="Arial"/>
              </a:defRPr>
            </a:pPr>
            <a:r>
              <a:rPr sz="1125" b="1">
                <a:solidFill>
                  <a:srgbClr val="FFFFFF"/>
                </a:solidFill>
                <a:latin typeface="Arial"/>
                <a:ea typeface="Arial"/>
                <a:cs typeface="Arial"/>
              </a:rPr>
              <a:t>Punktquote</a:t>
            </a:r>
          </a:p>
        </p:txBody>
      </p:sp>
      <p:sp>
        <p:nvSpPr>
          <p:cNvPr id="34" name="">
            <a:extLst xmlns:a="http://schemas.openxmlformats.org/drawingml/2006/main">
              <a:ext uri="{FF2B5EF4-FFF2-40B4-BE49-F238E27FC236}">
                <a16:creationId xmlns:a16="http://schemas.microsoft.com/office/drawing/2014/main" id="{68F89654-106E-476E-A8B2-081F68D615A7}"/>
              </a:ext>
            </a:extLst>
          </p:cNvPr>
          <p:cNvSpPr>
            <a:spLocks xmlns:a="http://schemas.openxmlformats.org/drawingml/2006/main" noGrp="1"/>
          </p:cNvSpPr>
          <p:nvPr/>
        </p:nvSpPr>
        <p:spPr>
          <a:xfrm xmlns:a="http://schemas.openxmlformats.org/drawingml/2006/main">
            <a:off x="400050" y="3876675"/>
            <a:ext cx="7810500" cy="49530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5" name="">
            <a:extLst xmlns:a="http://schemas.openxmlformats.org/drawingml/2006/main">
              <a:ext uri="{FF2B5EF4-FFF2-40B4-BE49-F238E27FC236}">
                <a16:creationId xmlns:a16="http://schemas.microsoft.com/office/drawing/2014/main" id="{181F0F5C-098E-47DF-B581-B8142B202EE8}"/>
              </a:ext>
            </a:extLst>
          </p:cNvPr>
          <p:cNvSpPr>
            <a:spLocks xmlns:a="http://schemas.openxmlformats.org/drawingml/2006/main" noGrp="1"/>
          </p:cNvSpPr>
          <p:nvPr/>
        </p:nvSpPr>
        <p:spPr>
          <a:xfrm xmlns:a="http://schemas.openxmlformats.org/drawingml/2006/main">
            <a:off x="476250" y="3952875"/>
            <a:ext cx="18478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425" b="1">
                <a:solidFill>
                  <a:srgbClr val="111111"/>
                </a:solidFill>
                <a:latin typeface="Arial"/>
                <a:ea typeface="Arial"/>
                <a:cs typeface="Arial"/>
              </a:defRPr>
            </a:pPr>
            <a:r>
              <a:rPr sz="1425" b="1">
                <a:solidFill>
                  <a:srgbClr val="111111"/>
                </a:solidFill>
                <a:latin typeface="Arial"/>
                <a:ea typeface="Arial"/>
                <a:cs typeface="Arial"/>
              </a:rPr>
              <a:t>Heim</a:t>
            </a:r>
          </a:p>
        </p:txBody>
      </p:sp>
      <p:sp>
        <p:nvSpPr>
          <p:cNvPr id="36" name="">
            <a:extLst xmlns:a="http://schemas.openxmlformats.org/drawingml/2006/main">
              <a:ext uri="{FF2B5EF4-FFF2-40B4-BE49-F238E27FC236}">
                <a16:creationId xmlns:a16="http://schemas.microsoft.com/office/drawing/2014/main" id="{E2D946EB-CAFB-4A86-81CF-D64CB84597AE}"/>
              </a:ext>
            </a:extLst>
          </p:cNvPr>
          <p:cNvSpPr>
            <a:spLocks xmlns:a="http://schemas.openxmlformats.org/drawingml/2006/main" noGrp="1"/>
          </p:cNvSpPr>
          <p:nvPr/>
        </p:nvSpPr>
        <p:spPr>
          <a:xfrm xmlns:a="http://schemas.openxmlformats.org/drawingml/2006/main">
            <a:off x="2476500" y="3952875"/>
            <a:ext cx="847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425" b="0">
                <a:solidFill>
                  <a:srgbClr val="111111"/>
                </a:solidFill>
                <a:latin typeface="Arial"/>
                <a:ea typeface="Arial"/>
                <a:cs typeface="Arial"/>
              </a:defRPr>
            </a:pPr>
            <a:r>
              <a:rPr sz="1425" b="0">
                <a:solidFill>
                  <a:srgbClr val="111111"/>
                </a:solidFill>
                <a:latin typeface="Arial"/>
                <a:ea typeface="Arial"/>
                <a:cs typeface="Arial"/>
              </a:rPr>
              <a:t>22</a:t>
            </a:r>
          </a:p>
        </p:txBody>
      </p:sp>
      <p:sp>
        <p:nvSpPr>
          <p:cNvPr id="37" name="">
            <a:extLst xmlns:a="http://schemas.openxmlformats.org/drawingml/2006/main">
              <a:ext uri="{FF2B5EF4-FFF2-40B4-BE49-F238E27FC236}">
                <a16:creationId xmlns:a16="http://schemas.microsoft.com/office/drawing/2014/main" id="{BD6B5606-AF72-4DB0-9533-B6C74FC8946C}"/>
              </a:ext>
            </a:extLst>
          </p:cNvPr>
          <p:cNvSpPr>
            <a:spLocks xmlns:a="http://schemas.openxmlformats.org/drawingml/2006/main" noGrp="1"/>
          </p:cNvSpPr>
          <p:nvPr/>
        </p:nvSpPr>
        <p:spPr>
          <a:xfrm xmlns:a="http://schemas.openxmlformats.org/drawingml/2006/main">
            <a:off x="3476625" y="3952875"/>
            <a:ext cx="847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425" b="0">
                <a:solidFill>
                  <a:srgbClr val="111111"/>
                </a:solidFill>
                <a:latin typeface="Arial"/>
                <a:ea typeface="Arial"/>
                <a:cs typeface="Arial"/>
              </a:defRPr>
            </a:pPr>
            <a:r>
              <a:rPr sz="1425" b="0">
                <a:solidFill>
                  <a:srgbClr val="111111"/>
                </a:solidFill>
                <a:latin typeface="Arial"/>
                <a:ea typeface="Arial"/>
                <a:cs typeface="Arial"/>
              </a:rPr>
              <a:t>14</a:t>
            </a:r>
          </a:p>
        </p:txBody>
      </p:sp>
      <p:sp>
        <p:nvSpPr>
          <p:cNvPr id="38" name="">
            <a:extLst xmlns:a="http://schemas.openxmlformats.org/drawingml/2006/main">
              <a:ext uri="{FF2B5EF4-FFF2-40B4-BE49-F238E27FC236}">
                <a16:creationId xmlns:a16="http://schemas.microsoft.com/office/drawing/2014/main" id="{54E1D114-EEFC-43AF-BED3-3B76903B4C22}"/>
              </a:ext>
            </a:extLst>
          </p:cNvPr>
          <p:cNvSpPr>
            <a:spLocks xmlns:a="http://schemas.openxmlformats.org/drawingml/2006/main" noGrp="1"/>
          </p:cNvSpPr>
          <p:nvPr/>
        </p:nvSpPr>
        <p:spPr>
          <a:xfrm xmlns:a="http://schemas.openxmlformats.org/drawingml/2006/main">
            <a:off x="4476750" y="3952875"/>
            <a:ext cx="847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425" b="0">
                <a:solidFill>
                  <a:srgbClr val="111111"/>
                </a:solidFill>
                <a:latin typeface="Arial"/>
                <a:ea typeface="Arial"/>
                <a:cs typeface="Arial"/>
              </a:defRPr>
            </a:pPr>
            <a:r>
              <a:rPr sz="1425" b="0">
                <a:solidFill>
                  <a:srgbClr val="111111"/>
                </a:solidFill>
                <a:latin typeface="Arial"/>
                <a:ea typeface="Arial"/>
                <a:cs typeface="Arial"/>
              </a:rPr>
              <a:t>4</a:t>
            </a:r>
          </a:p>
        </p:txBody>
      </p:sp>
      <p:sp>
        <p:nvSpPr>
          <p:cNvPr id="39" name="">
            <a:extLst xmlns:a="http://schemas.openxmlformats.org/drawingml/2006/main">
              <a:ext uri="{FF2B5EF4-FFF2-40B4-BE49-F238E27FC236}">
                <a16:creationId xmlns:a16="http://schemas.microsoft.com/office/drawing/2014/main" id="{7A0DB1FB-9DFA-45ED-A834-956CDC71BF5C}"/>
              </a:ext>
            </a:extLst>
          </p:cNvPr>
          <p:cNvSpPr>
            <a:spLocks xmlns:a="http://schemas.openxmlformats.org/drawingml/2006/main" noGrp="1"/>
          </p:cNvSpPr>
          <p:nvPr/>
        </p:nvSpPr>
        <p:spPr>
          <a:xfrm xmlns:a="http://schemas.openxmlformats.org/drawingml/2006/main">
            <a:off x="5476875" y="3952875"/>
            <a:ext cx="1228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425" b="0">
                <a:solidFill>
                  <a:srgbClr val="111111"/>
                </a:solidFill>
                <a:latin typeface="Arial"/>
                <a:ea typeface="Arial"/>
                <a:cs typeface="Arial"/>
              </a:defRPr>
            </a:pPr>
            <a:r>
              <a:rPr sz="1425" b="0">
                <a:solidFill>
                  <a:srgbClr val="111111"/>
                </a:solidFill>
                <a:latin typeface="Arial"/>
                <a:ea typeface="Arial"/>
                <a:cs typeface="Arial"/>
              </a:rPr>
              <a:t>4</a:t>
            </a:r>
          </a:p>
        </p:txBody>
      </p:sp>
      <p:sp>
        <p:nvSpPr>
          <p:cNvPr id="40" name="">
            <a:extLst xmlns:a="http://schemas.openxmlformats.org/drawingml/2006/main">
              <a:ext uri="{FF2B5EF4-FFF2-40B4-BE49-F238E27FC236}">
                <a16:creationId xmlns:a16="http://schemas.microsoft.com/office/drawing/2014/main" id="{8B8CCADA-CFF7-4A67-9A26-141902194A1A}"/>
              </a:ext>
            </a:extLst>
          </p:cNvPr>
          <p:cNvSpPr>
            <a:spLocks xmlns:a="http://schemas.openxmlformats.org/drawingml/2006/main" noGrp="1"/>
          </p:cNvSpPr>
          <p:nvPr/>
        </p:nvSpPr>
        <p:spPr>
          <a:xfrm xmlns:a="http://schemas.openxmlformats.org/drawingml/2006/main">
            <a:off x="6858000" y="3952875"/>
            <a:ext cx="12763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425" b="0">
                <a:solidFill>
                  <a:srgbClr val="111111"/>
                </a:solidFill>
                <a:latin typeface="Arial"/>
                <a:ea typeface="Arial"/>
                <a:cs typeface="Arial"/>
              </a:defRPr>
            </a:pPr>
            <a:r>
              <a:rPr sz="1425" b="0">
                <a:solidFill>
                  <a:srgbClr val="111111"/>
                </a:solidFill>
                <a:latin typeface="Arial"/>
                <a:ea typeface="Arial"/>
                <a:cs typeface="Arial"/>
              </a:rPr>
              <a:t>72,7 %</a:t>
            </a:r>
          </a:p>
        </p:txBody>
      </p:sp>
      <p:sp>
        <p:nvSpPr>
          <p:cNvPr id="41" name="">
            <a:extLst xmlns:a="http://schemas.openxmlformats.org/drawingml/2006/main">
              <a:ext uri="{FF2B5EF4-FFF2-40B4-BE49-F238E27FC236}">
                <a16:creationId xmlns:a16="http://schemas.microsoft.com/office/drawing/2014/main" id="{C4D80863-EC17-460D-A58D-208132D8DF9E}"/>
              </a:ext>
            </a:extLst>
          </p:cNvPr>
          <p:cNvSpPr>
            <a:spLocks xmlns:a="http://schemas.openxmlformats.org/drawingml/2006/main" noGrp="1"/>
          </p:cNvSpPr>
          <p:nvPr/>
        </p:nvSpPr>
        <p:spPr>
          <a:xfrm xmlns:a="http://schemas.openxmlformats.org/drawingml/2006/main">
            <a:off x="400050" y="4362450"/>
            <a:ext cx="7810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2" name="">
            <a:extLst xmlns:a="http://schemas.openxmlformats.org/drawingml/2006/main">
              <a:ext uri="{FF2B5EF4-FFF2-40B4-BE49-F238E27FC236}">
                <a16:creationId xmlns:a16="http://schemas.microsoft.com/office/drawing/2014/main" id="{A93F1747-939E-4290-B711-C902FAF3A580}"/>
              </a:ext>
            </a:extLst>
          </p:cNvPr>
          <p:cNvSpPr>
            <a:spLocks xmlns:a="http://schemas.openxmlformats.org/drawingml/2006/main" noGrp="1"/>
          </p:cNvSpPr>
          <p:nvPr/>
        </p:nvSpPr>
        <p:spPr>
          <a:xfrm xmlns:a="http://schemas.openxmlformats.org/drawingml/2006/main">
            <a:off x="400050" y="4371975"/>
            <a:ext cx="7810500" cy="495300"/>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43" name="">
            <a:extLst xmlns:a="http://schemas.openxmlformats.org/drawingml/2006/main">
              <a:ext uri="{FF2B5EF4-FFF2-40B4-BE49-F238E27FC236}">
                <a16:creationId xmlns:a16="http://schemas.microsoft.com/office/drawing/2014/main" id="{A559CBCB-8BA7-4115-BB18-A2931D821A8E}"/>
              </a:ext>
            </a:extLst>
          </p:cNvPr>
          <p:cNvSpPr>
            <a:spLocks xmlns:a="http://schemas.openxmlformats.org/drawingml/2006/main" noGrp="1"/>
          </p:cNvSpPr>
          <p:nvPr/>
        </p:nvSpPr>
        <p:spPr>
          <a:xfrm xmlns:a="http://schemas.openxmlformats.org/drawingml/2006/main">
            <a:off x="476250" y="4448175"/>
            <a:ext cx="18478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425" b="1">
                <a:solidFill>
                  <a:srgbClr val="111111"/>
                </a:solidFill>
                <a:latin typeface="Arial"/>
                <a:ea typeface="Arial"/>
                <a:cs typeface="Arial"/>
              </a:defRPr>
            </a:pPr>
            <a:r>
              <a:rPr sz="1425" b="1">
                <a:solidFill>
                  <a:srgbClr val="111111"/>
                </a:solidFill>
                <a:latin typeface="Arial"/>
                <a:ea typeface="Arial"/>
                <a:cs typeface="Arial"/>
              </a:rPr>
              <a:t>Auswärts</a:t>
            </a:r>
          </a:p>
        </p:txBody>
      </p:sp>
      <p:sp>
        <p:nvSpPr>
          <p:cNvPr id="44" name="">
            <a:extLst xmlns:a="http://schemas.openxmlformats.org/drawingml/2006/main">
              <a:ext uri="{FF2B5EF4-FFF2-40B4-BE49-F238E27FC236}">
                <a16:creationId xmlns:a16="http://schemas.microsoft.com/office/drawing/2014/main" id="{E9CC6AF9-0387-467C-8E84-676CCB455E56}"/>
              </a:ext>
            </a:extLst>
          </p:cNvPr>
          <p:cNvSpPr>
            <a:spLocks xmlns:a="http://schemas.openxmlformats.org/drawingml/2006/main" noGrp="1"/>
          </p:cNvSpPr>
          <p:nvPr/>
        </p:nvSpPr>
        <p:spPr>
          <a:xfrm xmlns:a="http://schemas.openxmlformats.org/drawingml/2006/main">
            <a:off x="2476500" y="4448175"/>
            <a:ext cx="847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425" b="0">
                <a:solidFill>
                  <a:srgbClr val="111111"/>
                </a:solidFill>
                <a:latin typeface="Arial"/>
                <a:ea typeface="Arial"/>
                <a:cs typeface="Arial"/>
              </a:defRPr>
            </a:pPr>
            <a:r>
              <a:rPr sz="1425" b="0">
                <a:solidFill>
                  <a:srgbClr val="111111"/>
                </a:solidFill>
                <a:latin typeface="Arial"/>
                <a:ea typeface="Arial"/>
                <a:cs typeface="Arial"/>
              </a:rPr>
              <a:t>12</a:t>
            </a:r>
          </a:p>
        </p:txBody>
      </p:sp>
      <p:sp>
        <p:nvSpPr>
          <p:cNvPr id="45" name="">
            <a:extLst xmlns:a="http://schemas.openxmlformats.org/drawingml/2006/main">
              <a:ext uri="{FF2B5EF4-FFF2-40B4-BE49-F238E27FC236}">
                <a16:creationId xmlns:a16="http://schemas.microsoft.com/office/drawing/2014/main" id="{3B2DE940-5D32-418C-85C1-6F22990F93A2}"/>
              </a:ext>
            </a:extLst>
          </p:cNvPr>
          <p:cNvSpPr>
            <a:spLocks xmlns:a="http://schemas.openxmlformats.org/drawingml/2006/main" noGrp="1"/>
          </p:cNvSpPr>
          <p:nvPr/>
        </p:nvSpPr>
        <p:spPr>
          <a:xfrm xmlns:a="http://schemas.openxmlformats.org/drawingml/2006/main">
            <a:off x="3476625" y="4448175"/>
            <a:ext cx="847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425" b="0">
                <a:solidFill>
                  <a:srgbClr val="111111"/>
                </a:solidFill>
                <a:latin typeface="Arial"/>
                <a:ea typeface="Arial"/>
                <a:cs typeface="Arial"/>
              </a:defRPr>
            </a:pPr>
            <a:r>
              <a:rPr sz="1425" b="0">
                <a:solidFill>
                  <a:srgbClr val="111111"/>
                </a:solidFill>
                <a:latin typeface="Arial"/>
                <a:ea typeface="Arial"/>
                <a:cs typeface="Arial"/>
              </a:rPr>
              <a:t>6</a:t>
            </a:r>
          </a:p>
        </p:txBody>
      </p:sp>
      <p:sp>
        <p:nvSpPr>
          <p:cNvPr id="46" name="">
            <a:extLst xmlns:a="http://schemas.openxmlformats.org/drawingml/2006/main">
              <a:ext uri="{FF2B5EF4-FFF2-40B4-BE49-F238E27FC236}">
                <a16:creationId xmlns:a16="http://schemas.microsoft.com/office/drawing/2014/main" id="{1D769F95-9079-4A34-9B98-5198CCEDD0CD}"/>
              </a:ext>
            </a:extLst>
          </p:cNvPr>
          <p:cNvSpPr>
            <a:spLocks xmlns:a="http://schemas.openxmlformats.org/drawingml/2006/main" noGrp="1"/>
          </p:cNvSpPr>
          <p:nvPr/>
        </p:nvSpPr>
        <p:spPr>
          <a:xfrm xmlns:a="http://schemas.openxmlformats.org/drawingml/2006/main">
            <a:off x="4476750" y="4448175"/>
            <a:ext cx="847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425" b="0">
                <a:solidFill>
                  <a:srgbClr val="111111"/>
                </a:solidFill>
                <a:latin typeface="Arial"/>
                <a:ea typeface="Arial"/>
                <a:cs typeface="Arial"/>
              </a:defRPr>
            </a:pPr>
            <a:r>
              <a:rPr sz="1425" b="0">
                <a:solidFill>
                  <a:srgbClr val="111111"/>
                </a:solidFill>
                <a:latin typeface="Arial"/>
                <a:ea typeface="Arial"/>
                <a:cs typeface="Arial"/>
              </a:rPr>
              <a:t>3</a:t>
            </a:r>
          </a:p>
        </p:txBody>
      </p:sp>
      <p:sp>
        <p:nvSpPr>
          <p:cNvPr id="47" name="">
            <a:extLst xmlns:a="http://schemas.openxmlformats.org/drawingml/2006/main">
              <a:ext uri="{FF2B5EF4-FFF2-40B4-BE49-F238E27FC236}">
                <a16:creationId xmlns:a16="http://schemas.microsoft.com/office/drawing/2014/main" id="{B1D71A9C-2E82-4709-AE45-13365365E433}"/>
              </a:ext>
            </a:extLst>
          </p:cNvPr>
          <p:cNvSpPr>
            <a:spLocks xmlns:a="http://schemas.openxmlformats.org/drawingml/2006/main" noGrp="1"/>
          </p:cNvSpPr>
          <p:nvPr/>
        </p:nvSpPr>
        <p:spPr>
          <a:xfrm xmlns:a="http://schemas.openxmlformats.org/drawingml/2006/main">
            <a:off x="5476875" y="4448175"/>
            <a:ext cx="12287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425" b="0">
                <a:solidFill>
                  <a:srgbClr val="111111"/>
                </a:solidFill>
                <a:latin typeface="Arial"/>
                <a:ea typeface="Arial"/>
                <a:cs typeface="Arial"/>
              </a:defRPr>
            </a:pPr>
            <a:r>
              <a:rPr sz="1425" b="0">
                <a:solidFill>
                  <a:srgbClr val="111111"/>
                </a:solidFill>
                <a:latin typeface="Arial"/>
                <a:ea typeface="Arial"/>
                <a:cs typeface="Arial"/>
              </a:rPr>
              <a:t>3</a:t>
            </a:r>
          </a:p>
        </p:txBody>
      </p:sp>
      <p:sp>
        <p:nvSpPr>
          <p:cNvPr id="48" name="">
            <a:extLst xmlns:a="http://schemas.openxmlformats.org/drawingml/2006/main">
              <a:ext uri="{FF2B5EF4-FFF2-40B4-BE49-F238E27FC236}">
                <a16:creationId xmlns:a16="http://schemas.microsoft.com/office/drawing/2014/main" id="{16F11D1C-D281-4B7C-ADAA-770F4E6816BD}"/>
              </a:ext>
            </a:extLst>
          </p:cNvPr>
          <p:cNvSpPr>
            <a:spLocks xmlns:a="http://schemas.openxmlformats.org/drawingml/2006/main" noGrp="1"/>
          </p:cNvSpPr>
          <p:nvPr/>
        </p:nvSpPr>
        <p:spPr>
          <a:xfrm xmlns:a="http://schemas.openxmlformats.org/drawingml/2006/main">
            <a:off x="6858000" y="4448175"/>
            <a:ext cx="12763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425" b="0">
                <a:solidFill>
                  <a:srgbClr val="111111"/>
                </a:solidFill>
                <a:latin typeface="Arial"/>
                <a:ea typeface="Arial"/>
                <a:cs typeface="Arial"/>
              </a:defRPr>
            </a:pPr>
            <a:r>
              <a:rPr sz="1425" b="0">
                <a:solidFill>
                  <a:srgbClr val="111111"/>
                </a:solidFill>
                <a:latin typeface="Arial"/>
                <a:ea typeface="Arial"/>
                <a:cs typeface="Arial"/>
              </a:rPr>
              <a:t>62,5 %</a:t>
            </a:r>
          </a:p>
        </p:txBody>
      </p:sp>
      <p:sp>
        <p:nvSpPr>
          <p:cNvPr id="49" name="">
            <a:extLst xmlns:a="http://schemas.openxmlformats.org/drawingml/2006/main">
              <a:ext uri="{FF2B5EF4-FFF2-40B4-BE49-F238E27FC236}">
                <a16:creationId xmlns:a16="http://schemas.microsoft.com/office/drawing/2014/main" id="{3BBF5F16-F693-42E8-B2DB-37B568B7887A}"/>
              </a:ext>
            </a:extLst>
          </p:cNvPr>
          <p:cNvSpPr>
            <a:spLocks xmlns:a="http://schemas.openxmlformats.org/drawingml/2006/main" noGrp="1"/>
          </p:cNvSpPr>
          <p:nvPr/>
        </p:nvSpPr>
        <p:spPr>
          <a:xfrm xmlns:a="http://schemas.openxmlformats.org/drawingml/2006/main">
            <a:off x="400050" y="4857750"/>
            <a:ext cx="7810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0" name="">
            <a:extLst xmlns:a="http://schemas.openxmlformats.org/drawingml/2006/main">
              <a:ext uri="{FF2B5EF4-FFF2-40B4-BE49-F238E27FC236}">
                <a16:creationId xmlns:a16="http://schemas.microsoft.com/office/drawing/2014/main" id="{D6722D2E-D958-4016-87D7-56A1B4E0DC0F}"/>
              </a:ext>
            </a:extLst>
          </p:cNvPr>
          <p:cNvSpPr>
            <a:spLocks xmlns:a="http://schemas.openxmlformats.org/drawingml/2006/main" noGrp="1"/>
          </p:cNvSpPr>
          <p:nvPr/>
        </p:nvSpPr>
        <p:spPr>
          <a:xfrm xmlns:a="http://schemas.openxmlformats.org/drawingml/2006/main">
            <a:off x="8477250" y="3381375"/>
            <a:ext cx="2952750" cy="1485900"/>
          </a:xfrm>
          <a:prstGeom xmlns:a="http://schemas.openxmlformats.org/drawingml/2006/main" prst="roundRect">
            <a:avLst>
              <a:gd name="adj" fmla="val 5128"/>
            </a:avLst>
          </a:prstGeom>
          <a:solidFill xmlns:a="http://schemas.openxmlformats.org/drawingml/2006/main">
            <a:srgbClr val="F1F2F3"/>
          </a:solidFill>
          <a:ln xmlns:a="http://schemas.openxmlformats.org/drawingml/2006/main" w="0">
            <a:solidFill>
              <a:srgbClr val="F1F2F3"/>
            </a:solidFill>
            <a:prstDash val="solid"/>
          </a:ln>
        </p:spPr>
      </p:sp>
      <p:sp>
        <p:nvSpPr>
          <p:cNvPr id="51" name="">
            <a:extLst xmlns:a="http://schemas.openxmlformats.org/drawingml/2006/main">
              <a:ext uri="{FF2B5EF4-FFF2-40B4-BE49-F238E27FC236}">
                <a16:creationId xmlns:a16="http://schemas.microsoft.com/office/drawing/2014/main" id="{8AB16A3D-D953-4E9C-9B1C-F01945488955}"/>
              </a:ext>
            </a:extLst>
          </p:cNvPr>
          <p:cNvSpPr>
            <a:spLocks xmlns:a="http://schemas.openxmlformats.org/drawingml/2006/main" noGrp="1"/>
          </p:cNvSpPr>
          <p:nvPr/>
        </p:nvSpPr>
        <p:spPr>
          <a:xfrm xmlns:a="http://schemas.openxmlformats.org/drawingml/2006/main">
            <a:off x="8477250" y="3381375"/>
            <a:ext cx="95250" cy="1485900"/>
          </a:xfrm>
          <a:prstGeom xmlns:a="http://schemas.openxmlformats.org/drawingml/2006/main" prst="roundRect">
            <a:avLst>
              <a:gd name="adj" fmla="val 50000"/>
            </a:avLst>
          </a:prstGeom>
          <a:solidFill xmlns:a="http://schemas.openxmlformats.org/drawingml/2006/main">
            <a:srgbClr val="6DCBF4"/>
          </a:solidFill>
          <a:ln xmlns:a="http://schemas.openxmlformats.org/drawingml/2006/main" w="0">
            <a:solidFill>
              <a:srgbClr val="6DCBF4"/>
            </a:solidFill>
            <a:prstDash val="solid"/>
          </a:ln>
        </p:spPr>
      </p:sp>
      <p:sp>
        <p:nvSpPr>
          <p:cNvPr id="52" name="">
            <a:extLst xmlns:a="http://schemas.openxmlformats.org/drawingml/2006/main">
              <a:ext uri="{FF2B5EF4-FFF2-40B4-BE49-F238E27FC236}">
                <a16:creationId xmlns:a16="http://schemas.microsoft.com/office/drawing/2014/main" id="{4FA7BCF9-EC49-4BDD-A2F5-6CC63974F4A4}"/>
              </a:ext>
            </a:extLst>
          </p:cNvPr>
          <p:cNvSpPr>
            <a:spLocks xmlns:a="http://schemas.openxmlformats.org/drawingml/2006/main" noGrp="1"/>
          </p:cNvSpPr>
          <p:nvPr/>
        </p:nvSpPr>
        <p:spPr>
          <a:xfrm xmlns:a="http://schemas.openxmlformats.org/drawingml/2006/main">
            <a:off x="8763000" y="3505200"/>
            <a:ext cx="2495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2</a:t>
            </a:r>
          </a:p>
        </p:txBody>
      </p:sp>
      <p:sp>
        <p:nvSpPr>
          <p:cNvPr id="53" name="">
            <a:extLst xmlns:a="http://schemas.openxmlformats.org/drawingml/2006/main">
              <a:ext uri="{FF2B5EF4-FFF2-40B4-BE49-F238E27FC236}">
                <a16:creationId xmlns:a16="http://schemas.microsoft.com/office/drawing/2014/main" id="{72D9D51E-60C9-451D-B8A0-92652C02ADF6}"/>
              </a:ext>
            </a:extLst>
          </p:cNvPr>
          <p:cNvSpPr>
            <a:spLocks xmlns:a="http://schemas.openxmlformats.org/drawingml/2006/main" noGrp="1"/>
          </p:cNvSpPr>
          <p:nvPr/>
        </p:nvSpPr>
        <p:spPr>
          <a:xfrm xmlns:a="http://schemas.openxmlformats.org/drawingml/2006/main">
            <a:off x="8763000" y="3990975"/>
            <a:ext cx="2495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Frauen-Duelle</a:t>
            </a:r>
          </a:p>
        </p:txBody>
      </p:sp>
      <p:sp>
        <p:nvSpPr>
          <p:cNvPr id="54" name="">
            <a:extLst xmlns:a="http://schemas.openxmlformats.org/drawingml/2006/main">
              <a:ext uri="{FF2B5EF4-FFF2-40B4-BE49-F238E27FC236}">
                <a16:creationId xmlns:a16="http://schemas.microsoft.com/office/drawing/2014/main" id="{00B1686D-F677-489D-9857-DD067D3940A9}"/>
              </a:ext>
            </a:extLst>
          </p:cNvPr>
          <p:cNvSpPr>
            <a:spLocks xmlns:a="http://schemas.openxmlformats.org/drawingml/2006/main" noGrp="1"/>
          </p:cNvSpPr>
          <p:nvPr/>
        </p:nvSpPr>
        <p:spPr>
          <a:xfrm xmlns:a="http://schemas.openxmlformats.org/drawingml/2006/main">
            <a:off x="8763000" y="4314825"/>
            <a:ext cx="2495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33 Einzel mit mindestens einer Spielerin</a:t>
            </a:r>
          </a:p>
        </p:txBody>
      </p:sp>
      <p:sp>
        <p:nvSpPr>
          <p:cNvPr id="55" name="">
            <a:extLst xmlns:a="http://schemas.openxmlformats.org/drawingml/2006/main">
              <a:ext uri="{FF2B5EF4-FFF2-40B4-BE49-F238E27FC236}">
                <a16:creationId xmlns:a16="http://schemas.microsoft.com/office/drawing/2014/main" id="{49832499-CE92-43AB-90EE-D911290D03D5}"/>
              </a:ext>
            </a:extLst>
          </p:cNvPr>
          <p:cNvSpPr>
            <a:spLocks xmlns:a="http://schemas.openxmlformats.org/drawingml/2006/main" noGrp="1"/>
          </p:cNvSpPr>
          <p:nvPr/>
        </p:nvSpPr>
        <p:spPr>
          <a:xfrm xmlns:a="http://schemas.openxmlformats.org/drawingml/2006/main">
            <a:off x="400050" y="5286375"/>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E51B23"/>
                </a:solidFill>
                <a:latin typeface="Arial"/>
                <a:ea typeface="Arial"/>
                <a:cs typeface="Arial"/>
              </a:defRPr>
            </a:pPr>
            <a:r>
              <a:rPr sz="1350" b="1">
                <a:solidFill>
                  <a:srgbClr val="E51B23"/>
                </a:solidFill>
                <a:latin typeface="Arial"/>
                <a:ea typeface="Arial"/>
                <a:cs typeface="Arial"/>
              </a:rPr>
              <a:t>Auch die 3 Auswärtsremis zählen als starke Leistung und erhalten jeweils +12 Matchleistungspunkte für die Quote.</a:t>
            </a:r>
          </a:p>
        </p:txBody>
      </p:sp>
      <p:sp>
        <p:nvSpPr>
          <p:cNvPr id="56" name="">
            <a:extLst xmlns:a="http://schemas.openxmlformats.org/drawingml/2006/main">
              <a:ext uri="{FF2B5EF4-FFF2-40B4-BE49-F238E27FC236}">
                <a16:creationId xmlns:a16="http://schemas.microsoft.com/office/drawing/2014/main" id="{62738310-3EAA-4CF8-ADDC-67FB65AC72AB}"/>
              </a:ext>
            </a:extLst>
          </p:cNvPr>
          <p:cNvSpPr>
            <a:spLocks xmlns:a="http://schemas.openxmlformats.org/drawingml/2006/main" noGrp="1"/>
          </p:cNvSpPr>
          <p:nvPr/>
        </p:nvSpPr>
        <p:spPr>
          <a:xfrm xmlns:a="http://schemas.openxmlformats.org/drawingml/2006/main">
            <a:off x="400050" y="5543550"/>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Punktquote: Sieg = 1, Remis = 0,5 · Der Auswärtsbonus wirkt zusätzlich in der persönlichen Quote.</a:t>
            </a:r>
          </a:p>
        </p:txBody>
      </p:sp>
    </p:spTree>
    <p:extLst>
      <p:ext uri="{BB962C8B-B14F-4D97-AF65-F5344CB8AC3E}">
        <p14:creationId xmlns:p14="http://schemas.microsoft.com/office/powerpoint/2010/main" val="1445308672"/>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6" name="section-accent">
            <a:extLst xmlns:a="http://schemas.openxmlformats.org/drawingml/2006/main">
              <a:ext uri="{FF2B5EF4-FFF2-40B4-BE49-F238E27FC236}">
                <a16:creationId xmlns:a16="http://schemas.microsoft.com/office/drawing/2014/main" id="{0B36EB62-7651-491B-BD6F-CBC47119D713}"/>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881B4BD4-9A79-40A5-A227-70B2ED7085DC}"/>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TEAM- UND SPIELERLEISTUNG</a:t>
            </a:r>
          </a:p>
        </p:txBody>
      </p:sp>
      <p:sp>
        <p:nvSpPr>
          <p:cNvPr id="3" name="">
            <a:extLst xmlns:a="http://schemas.openxmlformats.org/drawingml/2006/main">
              <a:ext uri="{FF2B5EF4-FFF2-40B4-BE49-F238E27FC236}">
                <a16:creationId xmlns:a16="http://schemas.microsoft.com/office/drawing/2014/main" id="{9C7BFCE1-7F3C-4BA8-A89B-9A564FC87E1B}"/>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Die drei besten Teams nach Top-3-Quote</a:t>
            </a:r>
          </a:p>
        </p:txBody>
      </p:sp>
      <p:sp>
        <p:nvSpPr>
          <p:cNvPr id="4" name="">
            <a:extLst xmlns:a="http://schemas.openxmlformats.org/drawingml/2006/main">
              <a:ext uri="{FF2B5EF4-FFF2-40B4-BE49-F238E27FC236}">
                <a16:creationId xmlns:a16="http://schemas.microsoft.com/office/drawing/2014/main" id="{F64F6356-C259-42FE-8890-ACB814B8DB4A}"/>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E2D9C6D4-E404-4FFA-B467-7AA6AC641285}"/>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69E5975B-5665-423F-849F-47DB2518BA0A}"/>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12</a:t>
            </a:r>
          </a:p>
        </p:txBody>
      </p:sp>
      <p:sp>
        <p:nvSpPr>
          <p:cNvPr id="7" name="">
            <a:extLst xmlns:a="http://schemas.openxmlformats.org/drawingml/2006/main">
              <a:ext uri="{FF2B5EF4-FFF2-40B4-BE49-F238E27FC236}">
                <a16:creationId xmlns:a16="http://schemas.microsoft.com/office/drawing/2014/main" id="{858C0CB8-3DE1-44E6-AD58-B49EEBC1D0F9}"/>
              </a:ext>
            </a:extLst>
          </p:cNvPr>
          <p:cNvSpPr>
            <a:spLocks xmlns:a="http://schemas.openxmlformats.org/drawingml/2006/main" noGrp="1"/>
          </p:cNvSpPr>
          <p:nvPr/>
        </p:nvSpPr>
        <p:spPr>
          <a:xfrm xmlns:a="http://schemas.openxmlformats.org/drawingml/2006/main">
            <a:off x="400050" y="1476375"/>
            <a:ext cx="113919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3A1FE116-1313-478F-BE62-3AD53816C227}"/>
              </a:ext>
            </a:extLst>
          </p:cNvPr>
          <p:cNvSpPr>
            <a:spLocks xmlns:a="http://schemas.openxmlformats.org/drawingml/2006/main" noGrp="1"/>
          </p:cNvSpPr>
          <p:nvPr/>
        </p:nvSpPr>
        <p:spPr>
          <a:xfrm xmlns:a="http://schemas.openxmlformats.org/drawingml/2006/main">
            <a:off x="476250" y="1543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968FEB48-0360-4BD9-925E-5E3A7619CECF}"/>
              </a:ext>
            </a:extLst>
          </p:cNvPr>
          <p:cNvSpPr>
            <a:spLocks xmlns:a="http://schemas.openxmlformats.org/drawingml/2006/main" noGrp="1"/>
          </p:cNvSpPr>
          <p:nvPr/>
        </p:nvSpPr>
        <p:spPr>
          <a:xfrm xmlns:a="http://schemas.openxmlformats.org/drawingml/2006/main">
            <a:off x="1143000" y="1543050"/>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FFFFFF"/>
                </a:solidFill>
                <a:latin typeface="Arial"/>
                <a:ea typeface="Arial"/>
                <a:cs typeface="Arial"/>
              </a:defRPr>
            </a:pPr>
            <a:r>
              <a:rPr sz="105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38DE6924-288F-4240-8DFE-36A1EECF4387}"/>
              </a:ext>
            </a:extLst>
          </p:cNvPr>
          <p:cNvSpPr>
            <a:spLocks xmlns:a="http://schemas.openxmlformats.org/drawingml/2006/main" noGrp="1"/>
          </p:cNvSpPr>
          <p:nvPr/>
        </p:nvSpPr>
        <p:spPr>
          <a:xfrm xmlns:a="http://schemas.openxmlformats.org/drawingml/2006/main">
            <a:off x="3238500" y="15430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Mannschaft</a:t>
            </a:r>
          </a:p>
        </p:txBody>
      </p:sp>
      <p:sp>
        <p:nvSpPr>
          <p:cNvPr id="11" name="">
            <a:extLst xmlns:a="http://schemas.openxmlformats.org/drawingml/2006/main">
              <a:ext uri="{FF2B5EF4-FFF2-40B4-BE49-F238E27FC236}">
                <a16:creationId xmlns:a16="http://schemas.microsoft.com/office/drawing/2014/main" id="{837A56EE-8D1D-43DC-8AD3-76607CDCDF29}"/>
              </a:ext>
            </a:extLst>
          </p:cNvPr>
          <p:cNvSpPr>
            <a:spLocks xmlns:a="http://schemas.openxmlformats.org/drawingml/2006/main" noGrp="1"/>
          </p:cNvSpPr>
          <p:nvPr/>
        </p:nvSpPr>
        <p:spPr>
          <a:xfrm xmlns:a="http://schemas.openxmlformats.org/drawingml/2006/main">
            <a:off x="4762500" y="1543050"/>
            <a:ext cx="1133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050" b="1">
                <a:solidFill>
                  <a:srgbClr val="FFFFFF"/>
                </a:solidFill>
                <a:latin typeface="Arial"/>
                <a:ea typeface="Arial"/>
                <a:cs typeface="Arial"/>
              </a:defRPr>
            </a:pPr>
            <a:r>
              <a:rPr sz="1050" b="1">
                <a:solidFill>
                  <a:srgbClr val="FFFFFF"/>
                </a:solidFill>
                <a:latin typeface="Arial"/>
                <a:ea typeface="Arial"/>
                <a:cs typeface="Arial"/>
              </a:rPr>
              <a:t>Top-3-Quote</a:t>
            </a:r>
          </a:p>
        </p:txBody>
      </p:sp>
      <p:sp>
        <p:nvSpPr>
          <p:cNvPr id="12" name="">
            <a:extLst xmlns:a="http://schemas.openxmlformats.org/drawingml/2006/main">
              <a:ext uri="{FF2B5EF4-FFF2-40B4-BE49-F238E27FC236}">
                <a16:creationId xmlns:a16="http://schemas.microsoft.com/office/drawing/2014/main" id="{2DAA7C1C-FEFE-4FD8-B43A-B76A6DE56FDE}"/>
              </a:ext>
            </a:extLst>
          </p:cNvPr>
          <p:cNvSpPr>
            <a:spLocks xmlns:a="http://schemas.openxmlformats.org/drawingml/2006/main" noGrp="1"/>
          </p:cNvSpPr>
          <p:nvPr/>
        </p:nvSpPr>
        <p:spPr>
          <a:xfrm xmlns:a="http://schemas.openxmlformats.org/drawingml/2006/main">
            <a:off x="6048375" y="15430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Spiele</a:t>
            </a:r>
          </a:p>
        </p:txBody>
      </p:sp>
      <p:sp>
        <p:nvSpPr>
          <p:cNvPr id="13" name="">
            <a:extLst xmlns:a="http://schemas.openxmlformats.org/drawingml/2006/main">
              <a:ext uri="{FF2B5EF4-FFF2-40B4-BE49-F238E27FC236}">
                <a16:creationId xmlns:a16="http://schemas.microsoft.com/office/drawing/2014/main" id="{6E9A2DAB-F814-425D-A32D-3A449DE2A42B}"/>
              </a:ext>
            </a:extLst>
          </p:cNvPr>
          <p:cNvSpPr>
            <a:spLocks xmlns:a="http://schemas.openxmlformats.org/drawingml/2006/main" noGrp="1"/>
          </p:cNvSpPr>
          <p:nvPr/>
        </p:nvSpPr>
        <p:spPr>
          <a:xfrm xmlns:a="http://schemas.openxmlformats.org/drawingml/2006/main">
            <a:off x="6858000" y="1543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Bilanz</a:t>
            </a:r>
          </a:p>
        </p:txBody>
      </p:sp>
      <p:sp>
        <p:nvSpPr>
          <p:cNvPr id="14" name="">
            <a:extLst xmlns:a="http://schemas.openxmlformats.org/drawingml/2006/main">
              <a:ext uri="{FF2B5EF4-FFF2-40B4-BE49-F238E27FC236}">
                <a16:creationId xmlns:a16="http://schemas.microsoft.com/office/drawing/2014/main" id="{39344CFF-1203-448F-A458-8C772AD182EE}"/>
              </a:ext>
            </a:extLst>
          </p:cNvPr>
          <p:cNvSpPr>
            <a:spLocks xmlns:a="http://schemas.openxmlformats.org/drawingml/2006/main" noGrp="1"/>
          </p:cNvSpPr>
          <p:nvPr/>
        </p:nvSpPr>
        <p:spPr>
          <a:xfrm xmlns:a="http://schemas.openxmlformats.org/drawingml/2006/main">
            <a:off x="7810500" y="1543050"/>
            <a:ext cx="1038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Ergebnis</a:t>
            </a:r>
          </a:p>
        </p:txBody>
      </p:sp>
      <p:sp>
        <p:nvSpPr>
          <p:cNvPr id="15" name="">
            <a:extLst xmlns:a="http://schemas.openxmlformats.org/drawingml/2006/main">
              <a:ext uri="{FF2B5EF4-FFF2-40B4-BE49-F238E27FC236}">
                <a16:creationId xmlns:a16="http://schemas.microsoft.com/office/drawing/2014/main" id="{4F97E3F9-52C9-43FD-ABAF-8B0246F3706D}"/>
              </a:ext>
            </a:extLst>
          </p:cNvPr>
          <p:cNvSpPr>
            <a:spLocks xmlns:a="http://schemas.openxmlformats.org/drawingml/2006/main" noGrp="1"/>
          </p:cNvSpPr>
          <p:nvPr/>
        </p:nvSpPr>
        <p:spPr>
          <a:xfrm xmlns:a="http://schemas.openxmlformats.org/drawingml/2006/main">
            <a:off x="9001125" y="154305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050" b="1">
                <a:solidFill>
                  <a:srgbClr val="FFFFFF"/>
                </a:solidFill>
                <a:latin typeface="Arial"/>
                <a:ea typeface="Arial"/>
                <a:cs typeface="Arial"/>
              </a:defRPr>
            </a:pPr>
            <a:r>
              <a:rPr sz="1050" b="1">
                <a:solidFill>
                  <a:srgbClr val="FFFFFF"/>
                </a:solidFill>
                <a:latin typeface="Arial"/>
                <a:ea typeface="Arial"/>
                <a:cs typeface="Arial"/>
              </a:rPr>
              <a:t>Gesamtplatz</a:t>
            </a:r>
          </a:p>
        </p:txBody>
      </p:sp>
      <p:sp>
        <p:nvSpPr>
          <p:cNvPr id="16" name="">
            <a:extLst xmlns:a="http://schemas.openxmlformats.org/drawingml/2006/main">
              <a:ext uri="{FF2B5EF4-FFF2-40B4-BE49-F238E27FC236}">
                <a16:creationId xmlns:a16="http://schemas.microsoft.com/office/drawing/2014/main" id="{6135C1AB-F908-4354-B5AC-322BB4D56793}"/>
              </a:ext>
            </a:extLst>
          </p:cNvPr>
          <p:cNvSpPr>
            <a:spLocks xmlns:a="http://schemas.openxmlformats.org/drawingml/2006/main" noGrp="1"/>
          </p:cNvSpPr>
          <p:nvPr/>
        </p:nvSpPr>
        <p:spPr>
          <a:xfrm xmlns:a="http://schemas.openxmlformats.org/drawingml/2006/main">
            <a:off x="10382250" y="1543050"/>
            <a:ext cx="1333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050" b="1">
                <a:solidFill>
                  <a:srgbClr val="FFFFFF"/>
                </a:solidFill>
                <a:latin typeface="Arial"/>
                <a:ea typeface="Arial"/>
                <a:cs typeface="Arial"/>
              </a:defRPr>
            </a:pPr>
            <a:r>
              <a:rPr sz="1050" b="1">
                <a:solidFill>
                  <a:srgbClr val="FFFFFF"/>
                </a:solidFill>
                <a:latin typeface="Arial"/>
                <a:ea typeface="Arial"/>
                <a:cs typeface="Arial"/>
              </a:rPr>
              <a:t>Quote</a:t>
            </a:r>
          </a:p>
        </p:txBody>
      </p:sp>
      <p:sp>
        <p:nvSpPr>
          <p:cNvPr id="17" name="">
            <a:extLst xmlns:a="http://schemas.openxmlformats.org/drawingml/2006/main">
              <a:ext uri="{FF2B5EF4-FFF2-40B4-BE49-F238E27FC236}">
                <a16:creationId xmlns:a16="http://schemas.microsoft.com/office/drawing/2014/main" id="{AABC77C5-D5FF-482B-A7C9-C4F5E92CB987}"/>
              </a:ext>
            </a:extLst>
          </p:cNvPr>
          <p:cNvSpPr>
            <a:spLocks xmlns:a="http://schemas.openxmlformats.org/drawingml/2006/main" noGrp="1"/>
          </p:cNvSpPr>
          <p:nvPr/>
        </p:nvSpPr>
        <p:spPr>
          <a:xfrm xmlns:a="http://schemas.openxmlformats.org/drawingml/2006/main">
            <a:off x="400050" y="1847850"/>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8" name="">
            <a:extLst xmlns:a="http://schemas.openxmlformats.org/drawingml/2006/main">
              <a:ext uri="{FF2B5EF4-FFF2-40B4-BE49-F238E27FC236}">
                <a16:creationId xmlns:a16="http://schemas.microsoft.com/office/drawing/2014/main" id="{ED3C3374-33B0-4B86-8FE6-83DD9BA16396}"/>
              </a:ext>
            </a:extLst>
          </p:cNvPr>
          <p:cNvSpPr>
            <a:spLocks xmlns:a="http://schemas.openxmlformats.org/drawingml/2006/main" noGrp="1"/>
          </p:cNvSpPr>
          <p:nvPr/>
        </p:nvSpPr>
        <p:spPr>
          <a:xfrm xmlns:a="http://schemas.openxmlformats.org/drawingml/2006/main">
            <a:off x="476250" y="1924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a:t>
            </a:r>
          </a:p>
        </p:txBody>
      </p:sp>
      <p:sp>
        <p:nvSpPr>
          <p:cNvPr id="19" name="">
            <a:extLst xmlns:a="http://schemas.openxmlformats.org/drawingml/2006/main">
              <a:ext uri="{FF2B5EF4-FFF2-40B4-BE49-F238E27FC236}">
                <a16:creationId xmlns:a16="http://schemas.microsoft.com/office/drawing/2014/main" id="{6D7589C1-91C6-4DC2-A26A-1222EB7DB120}"/>
              </a:ext>
            </a:extLst>
          </p:cNvPr>
          <p:cNvSpPr>
            <a:spLocks xmlns:a="http://schemas.openxmlformats.org/drawingml/2006/main" noGrp="1"/>
          </p:cNvSpPr>
          <p:nvPr/>
        </p:nvSpPr>
        <p:spPr>
          <a:xfrm xmlns:a="http://schemas.openxmlformats.org/drawingml/2006/main">
            <a:off x="1143000" y="1924050"/>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Corke, Antony</a:t>
            </a:r>
          </a:p>
        </p:txBody>
      </p:sp>
      <p:sp>
        <p:nvSpPr>
          <p:cNvPr id="20" name="">
            <a:extLst xmlns:a="http://schemas.openxmlformats.org/drawingml/2006/main">
              <a:ext uri="{FF2B5EF4-FFF2-40B4-BE49-F238E27FC236}">
                <a16:creationId xmlns:a16="http://schemas.microsoft.com/office/drawing/2014/main" id="{30CA352B-E9EB-46FE-B019-34BEEA378144}"/>
              </a:ext>
            </a:extLst>
          </p:cNvPr>
          <p:cNvSpPr>
            <a:spLocks xmlns:a="http://schemas.openxmlformats.org/drawingml/2006/main" noGrp="1"/>
          </p:cNvSpPr>
          <p:nvPr/>
        </p:nvSpPr>
        <p:spPr>
          <a:xfrm xmlns:a="http://schemas.openxmlformats.org/drawingml/2006/main">
            <a:off x="3238500" y="19240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GolfPark I / A</a:t>
            </a:r>
          </a:p>
        </p:txBody>
      </p:sp>
      <p:sp>
        <p:nvSpPr>
          <p:cNvPr id="21" name="">
            <a:extLst xmlns:a="http://schemas.openxmlformats.org/drawingml/2006/main">
              <a:ext uri="{FF2B5EF4-FFF2-40B4-BE49-F238E27FC236}">
                <a16:creationId xmlns:a16="http://schemas.microsoft.com/office/drawing/2014/main" id="{DFCB5F3B-3452-4351-9931-859018D52767}"/>
              </a:ext>
            </a:extLst>
          </p:cNvPr>
          <p:cNvSpPr>
            <a:spLocks xmlns:a="http://schemas.openxmlformats.org/drawingml/2006/main" noGrp="1"/>
          </p:cNvSpPr>
          <p:nvPr/>
        </p:nvSpPr>
        <p:spPr>
          <a:xfrm xmlns:a="http://schemas.openxmlformats.org/drawingml/2006/main">
            <a:off x="4762500" y="1924050"/>
            <a:ext cx="1133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72,501</a:t>
            </a:r>
          </a:p>
        </p:txBody>
      </p:sp>
      <p:sp>
        <p:nvSpPr>
          <p:cNvPr id="22" name="">
            <a:extLst xmlns:a="http://schemas.openxmlformats.org/drawingml/2006/main">
              <a:ext uri="{FF2B5EF4-FFF2-40B4-BE49-F238E27FC236}">
                <a16:creationId xmlns:a16="http://schemas.microsoft.com/office/drawing/2014/main" id="{818D3FD5-7A45-4EA2-BA0E-C1CE07D922EA}"/>
              </a:ext>
            </a:extLst>
          </p:cNvPr>
          <p:cNvSpPr>
            <a:spLocks xmlns:a="http://schemas.openxmlformats.org/drawingml/2006/main" noGrp="1"/>
          </p:cNvSpPr>
          <p:nvPr/>
        </p:nvSpPr>
        <p:spPr>
          <a:xfrm xmlns:a="http://schemas.openxmlformats.org/drawingml/2006/main">
            <a:off x="6048375" y="19240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23" name="">
            <a:extLst xmlns:a="http://schemas.openxmlformats.org/drawingml/2006/main">
              <a:ext uri="{FF2B5EF4-FFF2-40B4-BE49-F238E27FC236}">
                <a16:creationId xmlns:a16="http://schemas.microsoft.com/office/drawing/2014/main" id="{DB7203A5-ABF4-461C-B232-6B0A197D2C2C}"/>
              </a:ext>
            </a:extLst>
          </p:cNvPr>
          <p:cNvSpPr>
            <a:spLocks xmlns:a="http://schemas.openxmlformats.org/drawingml/2006/main" noGrp="1"/>
          </p:cNvSpPr>
          <p:nvPr/>
        </p:nvSpPr>
        <p:spPr>
          <a:xfrm xmlns:a="http://schemas.openxmlformats.org/drawingml/2006/main">
            <a:off x="6858000" y="1924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6/1/0</a:t>
            </a:r>
          </a:p>
        </p:txBody>
      </p:sp>
      <p:sp>
        <p:nvSpPr>
          <p:cNvPr id="24" name="">
            <a:extLst xmlns:a="http://schemas.openxmlformats.org/drawingml/2006/main">
              <a:ext uri="{FF2B5EF4-FFF2-40B4-BE49-F238E27FC236}">
                <a16:creationId xmlns:a16="http://schemas.microsoft.com/office/drawing/2014/main" id="{95702B0D-A386-467B-8967-CAC42B0DA67B}"/>
              </a:ext>
            </a:extLst>
          </p:cNvPr>
          <p:cNvSpPr>
            <a:spLocks xmlns:a="http://schemas.openxmlformats.org/drawingml/2006/main" noGrp="1"/>
          </p:cNvSpPr>
          <p:nvPr/>
        </p:nvSpPr>
        <p:spPr>
          <a:xfrm xmlns:a="http://schemas.openxmlformats.org/drawingml/2006/main">
            <a:off x="7810500" y="1924050"/>
            <a:ext cx="53035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16</a:t>
            </a:r>
          </a:p>
        </p:txBody>
      </p:sp>
      <p:sp>
        <p:nvSpPr>
          <p:cNvPr id="25" name="">
            <a:extLst xmlns:a="http://schemas.openxmlformats.org/drawingml/2006/main">
              <a:ext uri="{FF2B5EF4-FFF2-40B4-BE49-F238E27FC236}">
                <a16:creationId xmlns:a16="http://schemas.microsoft.com/office/drawing/2014/main" id="{265E7179-0531-4457-9466-C6FA642EBEBC}"/>
              </a:ext>
            </a:extLst>
          </p:cNvPr>
          <p:cNvSpPr>
            <a:spLocks xmlns:a="http://schemas.openxmlformats.org/drawingml/2006/main" noGrp="1"/>
          </p:cNvSpPr>
          <p:nvPr/>
        </p:nvSpPr>
        <p:spPr>
          <a:xfrm xmlns:a="http://schemas.openxmlformats.org/drawingml/2006/main">
            <a:off x="8312277" y="19240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26" name="">
            <a:extLst xmlns:a="http://schemas.openxmlformats.org/drawingml/2006/main">
              <a:ext uri="{FF2B5EF4-FFF2-40B4-BE49-F238E27FC236}">
                <a16:creationId xmlns:a16="http://schemas.microsoft.com/office/drawing/2014/main" id="{744B37CA-D698-4612-AA3B-80FB77B41396}"/>
              </a:ext>
            </a:extLst>
          </p:cNvPr>
          <p:cNvSpPr>
            <a:spLocks xmlns:a="http://schemas.openxmlformats.org/drawingml/2006/main" noGrp="1"/>
          </p:cNvSpPr>
          <p:nvPr/>
        </p:nvSpPr>
        <p:spPr>
          <a:xfrm xmlns:a="http://schemas.openxmlformats.org/drawingml/2006/main">
            <a:off x="8359902" y="1924050"/>
            <a:ext cx="4888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7" name="">
            <a:extLst xmlns:a="http://schemas.openxmlformats.org/drawingml/2006/main">
              <a:ext uri="{FF2B5EF4-FFF2-40B4-BE49-F238E27FC236}">
                <a16:creationId xmlns:a16="http://schemas.microsoft.com/office/drawing/2014/main" id="{6096D010-2825-4E02-BF1D-47D038D3FF4A}"/>
              </a:ext>
            </a:extLst>
          </p:cNvPr>
          <p:cNvSpPr>
            <a:spLocks xmlns:a="http://schemas.openxmlformats.org/drawingml/2006/main" noGrp="1"/>
          </p:cNvSpPr>
          <p:nvPr/>
        </p:nvSpPr>
        <p:spPr>
          <a:xfrm xmlns:a="http://schemas.openxmlformats.org/drawingml/2006/main">
            <a:off x="9001125" y="192405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28" name="">
            <a:extLst xmlns:a="http://schemas.openxmlformats.org/drawingml/2006/main">
              <a:ext uri="{FF2B5EF4-FFF2-40B4-BE49-F238E27FC236}">
                <a16:creationId xmlns:a16="http://schemas.microsoft.com/office/drawing/2014/main" id="{AD8FB713-D02C-4DEC-BFAF-DD2FAF8E5BBD}"/>
              </a:ext>
            </a:extLst>
          </p:cNvPr>
          <p:cNvSpPr>
            <a:spLocks xmlns:a="http://schemas.openxmlformats.org/drawingml/2006/main" noGrp="1"/>
          </p:cNvSpPr>
          <p:nvPr/>
        </p:nvSpPr>
        <p:spPr>
          <a:xfrm xmlns:a="http://schemas.openxmlformats.org/drawingml/2006/main">
            <a:off x="10382250" y="1924050"/>
            <a:ext cx="1333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82,51</a:t>
            </a:r>
          </a:p>
        </p:txBody>
      </p:sp>
      <p:sp>
        <p:nvSpPr>
          <p:cNvPr id="29" name="">
            <a:extLst xmlns:a="http://schemas.openxmlformats.org/drawingml/2006/main">
              <a:ext uri="{FF2B5EF4-FFF2-40B4-BE49-F238E27FC236}">
                <a16:creationId xmlns:a16="http://schemas.microsoft.com/office/drawing/2014/main" id="{8FF5505E-D39F-4C2D-96BA-244DFEE5E447}"/>
              </a:ext>
            </a:extLst>
          </p:cNvPr>
          <p:cNvSpPr>
            <a:spLocks xmlns:a="http://schemas.openxmlformats.org/drawingml/2006/main" noGrp="1"/>
          </p:cNvSpPr>
          <p:nvPr/>
        </p:nvSpPr>
        <p:spPr>
          <a:xfrm xmlns:a="http://schemas.openxmlformats.org/drawingml/2006/main">
            <a:off x="400050" y="22098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0" name="">
            <a:extLst xmlns:a="http://schemas.openxmlformats.org/drawingml/2006/main">
              <a:ext uri="{FF2B5EF4-FFF2-40B4-BE49-F238E27FC236}">
                <a16:creationId xmlns:a16="http://schemas.microsoft.com/office/drawing/2014/main" id="{4803C326-94DC-48DD-B3B7-859FDB1606D1}"/>
              </a:ext>
            </a:extLst>
          </p:cNvPr>
          <p:cNvSpPr>
            <a:spLocks xmlns:a="http://schemas.openxmlformats.org/drawingml/2006/main" noGrp="1"/>
          </p:cNvSpPr>
          <p:nvPr/>
        </p:nvSpPr>
        <p:spPr>
          <a:xfrm xmlns:a="http://schemas.openxmlformats.org/drawingml/2006/main">
            <a:off x="400050" y="2219325"/>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31" name="">
            <a:extLst xmlns:a="http://schemas.openxmlformats.org/drawingml/2006/main">
              <a:ext uri="{FF2B5EF4-FFF2-40B4-BE49-F238E27FC236}">
                <a16:creationId xmlns:a16="http://schemas.microsoft.com/office/drawing/2014/main" id="{7848E280-6F8A-40C6-B217-87082719E428}"/>
              </a:ext>
            </a:extLst>
          </p:cNvPr>
          <p:cNvSpPr>
            <a:spLocks xmlns:a="http://schemas.openxmlformats.org/drawingml/2006/main" noGrp="1"/>
          </p:cNvSpPr>
          <p:nvPr/>
        </p:nvSpPr>
        <p:spPr>
          <a:xfrm xmlns:a="http://schemas.openxmlformats.org/drawingml/2006/main">
            <a:off x="476250" y="22955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32" name="">
            <a:extLst xmlns:a="http://schemas.openxmlformats.org/drawingml/2006/main">
              <a:ext uri="{FF2B5EF4-FFF2-40B4-BE49-F238E27FC236}">
                <a16:creationId xmlns:a16="http://schemas.microsoft.com/office/drawing/2014/main" id="{8035E428-A602-42F6-9517-AF267F50FF7A}"/>
              </a:ext>
            </a:extLst>
          </p:cNvPr>
          <p:cNvSpPr>
            <a:spLocks xmlns:a="http://schemas.openxmlformats.org/drawingml/2006/main" noGrp="1"/>
          </p:cNvSpPr>
          <p:nvPr/>
        </p:nvSpPr>
        <p:spPr>
          <a:xfrm xmlns:a="http://schemas.openxmlformats.org/drawingml/2006/main">
            <a:off x="1143000" y="2295525"/>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Täuffenbach, Christian</a:t>
            </a:r>
          </a:p>
        </p:txBody>
      </p:sp>
      <p:sp>
        <p:nvSpPr>
          <p:cNvPr id="33" name="">
            <a:extLst xmlns:a="http://schemas.openxmlformats.org/drawingml/2006/main">
              <a:ext uri="{FF2B5EF4-FFF2-40B4-BE49-F238E27FC236}">
                <a16:creationId xmlns:a16="http://schemas.microsoft.com/office/drawing/2014/main" id="{DD423071-2279-438B-A6B3-5190F16FF23E}"/>
              </a:ext>
            </a:extLst>
          </p:cNvPr>
          <p:cNvSpPr>
            <a:spLocks xmlns:a="http://schemas.openxmlformats.org/drawingml/2006/main" noGrp="1"/>
          </p:cNvSpPr>
          <p:nvPr/>
        </p:nvSpPr>
        <p:spPr>
          <a:xfrm xmlns:a="http://schemas.openxmlformats.org/drawingml/2006/main">
            <a:off x="3238500" y="229552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34" name="">
            <a:extLst xmlns:a="http://schemas.openxmlformats.org/drawingml/2006/main">
              <a:ext uri="{FF2B5EF4-FFF2-40B4-BE49-F238E27FC236}">
                <a16:creationId xmlns:a16="http://schemas.microsoft.com/office/drawing/2014/main" id="{B4120F5C-3060-4D46-B036-FE0CA0CF14B3}"/>
              </a:ext>
            </a:extLst>
          </p:cNvPr>
          <p:cNvSpPr>
            <a:spLocks xmlns:a="http://schemas.openxmlformats.org/drawingml/2006/main" noGrp="1"/>
          </p:cNvSpPr>
          <p:nvPr/>
        </p:nvSpPr>
        <p:spPr>
          <a:xfrm xmlns:a="http://schemas.openxmlformats.org/drawingml/2006/main">
            <a:off x="4762500" y="2295525"/>
            <a:ext cx="1133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35" name="">
            <a:extLst xmlns:a="http://schemas.openxmlformats.org/drawingml/2006/main">
              <a:ext uri="{FF2B5EF4-FFF2-40B4-BE49-F238E27FC236}">
                <a16:creationId xmlns:a16="http://schemas.microsoft.com/office/drawing/2014/main" id="{948C1FE3-1A6E-4C58-9DCB-6BEC9CE2CF67}"/>
              </a:ext>
            </a:extLst>
          </p:cNvPr>
          <p:cNvSpPr>
            <a:spLocks xmlns:a="http://schemas.openxmlformats.org/drawingml/2006/main" noGrp="1"/>
          </p:cNvSpPr>
          <p:nvPr/>
        </p:nvSpPr>
        <p:spPr>
          <a:xfrm xmlns:a="http://schemas.openxmlformats.org/drawingml/2006/main">
            <a:off x="6048375" y="229552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36" name="">
            <a:extLst xmlns:a="http://schemas.openxmlformats.org/drawingml/2006/main">
              <a:ext uri="{FF2B5EF4-FFF2-40B4-BE49-F238E27FC236}">
                <a16:creationId xmlns:a16="http://schemas.microsoft.com/office/drawing/2014/main" id="{025BE3E1-CDE6-43DE-8C2C-34221CF05494}"/>
              </a:ext>
            </a:extLst>
          </p:cNvPr>
          <p:cNvSpPr>
            <a:spLocks xmlns:a="http://schemas.openxmlformats.org/drawingml/2006/main" noGrp="1"/>
          </p:cNvSpPr>
          <p:nvPr/>
        </p:nvSpPr>
        <p:spPr>
          <a:xfrm xmlns:a="http://schemas.openxmlformats.org/drawingml/2006/main">
            <a:off x="6858000" y="22955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4/0/2</a:t>
            </a:r>
          </a:p>
        </p:txBody>
      </p:sp>
      <p:sp>
        <p:nvSpPr>
          <p:cNvPr id="37" name="">
            <a:extLst xmlns:a="http://schemas.openxmlformats.org/drawingml/2006/main">
              <a:ext uri="{FF2B5EF4-FFF2-40B4-BE49-F238E27FC236}">
                <a16:creationId xmlns:a16="http://schemas.microsoft.com/office/drawing/2014/main" id="{47890E53-195A-403E-83E2-61C5FC4D1218}"/>
              </a:ext>
            </a:extLst>
          </p:cNvPr>
          <p:cNvSpPr>
            <a:spLocks xmlns:a="http://schemas.openxmlformats.org/drawingml/2006/main" noGrp="1"/>
          </p:cNvSpPr>
          <p:nvPr/>
        </p:nvSpPr>
        <p:spPr>
          <a:xfrm xmlns:a="http://schemas.openxmlformats.org/drawingml/2006/main">
            <a:off x="7810500" y="2295525"/>
            <a:ext cx="53035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17</a:t>
            </a:r>
          </a:p>
        </p:txBody>
      </p:sp>
      <p:sp>
        <p:nvSpPr>
          <p:cNvPr id="38" name="">
            <a:extLst xmlns:a="http://schemas.openxmlformats.org/drawingml/2006/main">
              <a:ext uri="{FF2B5EF4-FFF2-40B4-BE49-F238E27FC236}">
                <a16:creationId xmlns:a16="http://schemas.microsoft.com/office/drawing/2014/main" id="{A8E3AB07-EEC1-41E5-968B-5E9A6F66BD97}"/>
              </a:ext>
            </a:extLst>
          </p:cNvPr>
          <p:cNvSpPr>
            <a:spLocks xmlns:a="http://schemas.openxmlformats.org/drawingml/2006/main" noGrp="1"/>
          </p:cNvSpPr>
          <p:nvPr/>
        </p:nvSpPr>
        <p:spPr>
          <a:xfrm xmlns:a="http://schemas.openxmlformats.org/drawingml/2006/main">
            <a:off x="8312277" y="22955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949DFF81-0995-47C8-9193-7A6E40B0ABFE}"/>
              </a:ext>
            </a:extLst>
          </p:cNvPr>
          <p:cNvSpPr>
            <a:spLocks xmlns:a="http://schemas.openxmlformats.org/drawingml/2006/main" noGrp="1"/>
          </p:cNvSpPr>
          <p:nvPr/>
        </p:nvSpPr>
        <p:spPr>
          <a:xfrm xmlns:a="http://schemas.openxmlformats.org/drawingml/2006/main">
            <a:off x="8359902" y="2295525"/>
            <a:ext cx="4888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40" name="">
            <a:extLst xmlns:a="http://schemas.openxmlformats.org/drawingml/2006/main">
              <a:ext uri="{FF2B5EF4-FFF2-40B4-BE49-F238E27FC236}">
                <a16:creationId xmlns:a16="http://schemas.microsoft.com/office/drawing/2014/main" id="{B76D98EB-EDAA-49FB-BF63-F238CA2AE526}"/>
              </a:ext>
            </a:extLst>
          </p:cNvPr>
          <p:cNvSpPr>
            <a:spLocks xmlns:a="http://schemas.openxmlformats.org/drawingml/2006/main" noGrp="1"/>
          </p:cNvSpPr>
          <p:nvPr/>
        </p:nvSpPr>
        <p:spPr>
          <a:xfrm xmlns:a="http://schemas.openxmlformats.org/drawingml/2006/main">
            <a:off x="9001125" y="2295525"/>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22</a:t>
            </a:r>
          </a:p>
        </p:txBody>
      </p:sp>
      <p:sp>
        <p:nvSpPr>
          <p:cNvPr id="41" name="">
            <a:extLst xmlns:a="http://schemas.openxmlformats.org/drawingml/2006/main">
              <a:ext uri="{FF2B5EF4-FFF2-40B4-BE49-F238E27FC236}">
                <a16:creationId xmlns:a16="http://schemas.microsoft.com/office/drawing/2014/main" id="{CBBAD83D-563A-4272-BB15-A8DD4179D605}"/>
              </a:ext>
            </a:extLst>
          </p:cNvPr>
          <p:cNvSpPr>
            <a:spLocks xmlns:a="http://schemas.openxmlformats.org/drawingml/2006/main" noGrp="1"/>
          </p:cNvSpPr>
          <p:nvPr/>
        </p:nvSpPr>
        <p:spPr>
          <a:xfrm xmlns:a="http://schemas.openxmlformats.org/drawingml/2006/main">
            <a:off x="10382250" y="2295525"/>
            <a:ext cx="1333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69,64</a:t>
            </a:r>
          </a:p>
        </p:txBody>
      </p:sp>
      <p:sp>
        <p:nvSpPr>
          <p:cNvPr id="42" name="">
            <a:extLst xmlns:a="http://schemas.openxmlformats.org/drawingml/2006/main">
              <a:ext uri="{FF2B5EF4-FFF2-40B4-BE49-F238E27FC236}">
                <a16:creationId xmlns:a16="http://schemas.microsoft.com/office/drawing/2014/main" id="{FBF64A26-97F5-4E9B-8EC7-8262F8F3F75D}"/>
              </a:ext>
            </a:extLst>
          </p:cNvPr>
          <p:cNvSpPr>
            <a:spLocks xmlns:a="http://schemas.openxmlformats.org/drawingml/2006/main" noGrp="1"/>
          </p:cNvSpPr>
          <p:nvPr/>
        </p:nvSpPr>
        <p:spPr>
          <a:xfrm xmlns:a="http://schemas.openxmlformats.org/drawingml/2006/main">
            <a:off x="400050" y="2581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3" name="">
            <a:extLst xmlns:a="http://schemas.openxmlformats.org/drawingml/2006/main">
              <a:ext uri="{FF2B5EF4-FFF2-40B4-BE49-F238E27FC236}">
                <a16:creationId xmlns:a16="http://schemas.microsoft.com/office/drawing/2014/main" id="{F0C953C8-B01A-4049-ABDF-3C2419881D89}"/>
              </a:ext>
            </a:extLst>
          </p:cNvPr>
          <p:cNvSpPr>
            <a:spLocks xmlns:a="http://schemas.openxmlformats.org/drawingml/2006/main" noGrp="1"/>
          </p:cNvSpPr>
          <p:nvPr/>
        </p:nvSpPr>
        <p:spPr>
          <a:xfrm xmlns:a="http://schemas.openxmlformats.org/drawingml/2006/main">
            <a:off x="400050" y="2590800"/>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44" name="">
            <a:extLst xmlns:a="http://schemas.openxmlformats.org/drawingml/2006/main">
              <a:ext uri="{FF2B5EF4-FFF2-40B4-BE49-F238E27FC236}">
                <a16:creationId xmlns:a16="http://schemas.microsoft.com/office/drawing/2014/main" id="{C0474F65-9EB7-4923-8860-2F99C72BDA4A}"/>
              </a:ext>
            </a:extLst>
          </p:cNvPr>
          <p:cNvSpPr>
            <a:spLocks xmlns:a="http://schemas.openxmlformats.org/drawingml/2006/main" noGrp="1"/>
          </p:cNvSpPr>
          <p:nvPr/>
        </p:nvSpPr>
        <p:spPr>
          <a:xfrm xmlns:a="http://schemas.openxmlformats.org/drawingml/2006/main">
            <a:off x="476250" y="26670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45" name="">
            <a:extLst xmlns:a="http://schemas.openxmlformats.org/drawingml/2006/main">
              <a:ext uri="{FF2B5EF4-FFF2-40B4-BE49-F238E27FC236}">
                <a16:creationId xmlns:a16="http://schemas.microsoft.com/office/drawing/2014/main" id="{5DF85931-67FB-4874-8894-B8E4240E8F47}"/>
              </a:ext>
            </a:extLst>
          </p:cNvPr>
          <p:cNvSpPr>
            <a:spLocks xmlns:a="http://schemas.openxmlformats.org/drawingml/2006/main" noGrp="1"/>
          </p:cNvSpPr>
          <p:nvPr/>
        </p:nvSpPr>
        <p:spPr>
          <a:xfrm xmlns:a="http://schemas.openxmlformats.org/drawingml/2006/main">
            <a:off x="1143000" y="2667000"/>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Chroboszek, Robert</a:t>
            </a:r>
          </a:p>
        </p:txBody>
      </p:sp>
      <p:sp>
        <p:nvSpPr>
          <p:cNvPr id="46" name="">
            <a:extLst xmlns:a="http://schemas.openxmlformats.org/drawingml/2006/main">
              <a:ext uri="{FF2B5EF4-FFF2-40B4-BE49-F238E27FC236}">
                <a16:creationId xmlns:a16="http://schemas.microsoft.com/office/drawing/2014/main" id="{65F4D252-7AFC-4701-A3C0-E583A2E37A13}"/>
              </a:ext>
            </a:extLst>
          </p:cNvPr>
          <p:cNvSpPr>
            <a:spLocks xmlns:a="http://schemas.openxmlformats.org/drawingml/2006/main" noGrp="1"/>
          </p:cNvSpPr>
          <p:nvPr/>
        </p:nvSpPr>
        <p:spPr>
          <a:xfrm xmlns:a="http://schemas.openxmlformats.org/drawingml/2006/main">
            <a:off x="3238500" y="266700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47" name="">
            <a:extLst xmlns:a="http://schemas.openxmlformats.org/drawingml/2006/main">
              <a:ext uri="{FF2B5EF4-FFF2-40B4-BE49-F238E27FC236}">
                <a16:creationId xmlns:a16="http://schemas.microsoft.com/office/drawing/2014/main" id="{7F9BDBE9-3C63-4432-92A7-7B359A3DE20C}"/>
              </a:ext>
            </a:extLst>
          </p:cNvPr>
          <p:cNvSpPr>
            <a:spLocks xmlns:a="http://schemas.openxmlformats.org/drawingml/2006/main" noGrp="1"/>
          </p:cNvSpPr>
          <p:nvPr/>
        </p:nvSpPr>
        <p:spPr>
          <a:xfrm xmlns:a="http://schemas.openxmlformats.org/drawingml/2006/main">
            <a:off x="4762500" y="2667000"/>
            <a:ext cx="1133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48" name="">
            <a:extLst xmlns:a="http://schemas.openxmlformats.org/drawingml/2006/main">
              <a:ext uri="{FF2B5EF4-FFF2-40B4-BE49-F238E27FC236}">
                <a16:creationId xmlns:a16="http://schemas.microsoft.com/office/drawing/2014/main" id="{A69B1FFC-4BF4-4A7E-A2F4-28B0F8012CF2}"/>
              </a:ext>
            </a:extLst>
          </p:cNvPr>
          <p:cNvSpPr>
            <a:spLocks xmlns:a="http://schemas.openxmlformats.org/drawingml/2006/main" noGrp="1"/>
          </p:cNvSpPr>
          <p:nvPr/>
        </p:nvSpPr>
        <p:spPr>
          <a:xfrm xmlns:a="http://schemas.openxmlformats.org/drawingml/2006/main">
            <a:off x="6048375" y="266700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49" name="">
            <a:extLst xmlns:a="http://schemas.openxmlformats.org/drawingml/2006/main">
              <a:ext uri="{FF2B5EF4-FFF2-40B4-BE49-F238E27FC236}">
                <a16:creationId xmlns:a16="http://schemas.microsoft.com/office/drawing/2014/main" id="{AC31C4BA-9E60-44F2-B283-39554881AF06}"/>
              </a:ext>
            </a:extLst>
          </p:cNvPr>
          <p:cNvSpPr>
            <a:spLocks xmlns:a="http://schemas.openxmlformats.org/drawingml/2006/main" noGrp="1"/>
          </p:cNvSpPr>
          <p:nvPr/>
        </p:nvSpPr>
        <p:spPr>
          <a:xfrm xmlns:a="http://schemas.openxmlformats.org/drawingml/2006/main">
            <a:off x="6858000" y="26670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3/2/1</a:t>
            </a:r>
          </a:p>
        </p:txBody>
      </p:sp>
      <p:sp>
        <p:nvSpPr>
          <p:cNvPr id="50" name="">
            <a:extLst xmlns:a="http://schemas.openxmlformats.org/drawingml/2006/main">
              <a:ext uri="{FF2B5EF4-FFF2-40B4-BE49-F238E27FC236}">
                <a16:creationId xmlns:a16="http://schemas.microsoft.com/office/drawing/2014/main" id="{EDFC2D47-FEE5-4B94-A83C-0A6BE9206485}"/>
              </a:ext>
            </a:extLst>
          </p:cNvPr>
          <p:cNvSpPr>
            <a:spLocks xmlns:a="http://schemas.openxmlformats.org/drawingml/2006/main" noGrp="1"/>
          </p:cNvSpPr>
          <p:nvPr/>
        </p:nvSpPr>
        <p:spPr>
          <a:xfrm xmlns:a="http://schemas.openxmlformats.org/drawingml/2006/main">
            <a:off x="7810500" y="2667000"/>
            <a:ext cx="53035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51" name="">
            <a:extLst xmlns:a="http://schemas.openxmlformats.org/drawingml/2006/main">
              <a:ext uri="{FF2B5EF4-FFF2-40B4-BE49-F238E27FC236}">
                <a16:creationId xmlns:a16="http://schemas.microsoft.com/office/drawing/2014/main" id="{AA6E5F53-804C-40BD-A06A-E49B58ADF5DE}"/>
              </a:ext>
            </a:extLst>
          </p:cNvPr>
          <p:cNvSpPr>
            <a:spLocks xmlns:a="http://schemas.openxmlformats.org/drawingml/2006/main" noGrp="1"/>
          </p:cNvSpPr>
          <p:nvPr/>
        </p:nvSpPr>
        <p:spPr>
          <a:xfrm xmlns:a="http://schemas.openxmlformats.org/drawingml/2006/main">
            <a:off x="8312277" y="26670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2" name="">
            <a:extLst xmlns:a="http://schemas.openxmlformats.org/drawingml/2006/main">
              <a:ext uri="{FF2B5EF4-FFF2-40B4-BE49-F238E27FC236}">
                <a16:creationId xmlns:a16="http://schemas.microsoft.com/office/drawing/2014/main" id="{4896153B-0B1C-4B56-AB17-FF1E98339F9A}"/>
              </a:ext>
            </a:extLst>
          </p:cNvPr>
          <p:cNvSpPr>
            <a:spLocks xmlns:a="http://schemas.openxmlformats.org/drawingml/2006/main" noGrp="1"/>
          </p:cNvSpPr>
          <p:nvPr/>
        </p:nvSpPr>
        <p:spPr>
          <a:xfrm xmlns:a="http://schemas.openxmlformats.org/drawingml/2006/main">
            <a:off x="8359902" y="2667000"/>
            <a:ext cx="4888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53" name="">
            <a:extLst xmlns:a="http://schemas.openxmlformats.org/drawingml/2006/main">
              <a:ext uri="{FF2B5EF4-FFF2-40B4-BE49-F238E27FC236}">
                <a16:creationId xmlns:a16="http://schemas.microsoft.com/office/drawing/2014/main" id="{35786347-04E7-4366-BFCD-DAC3B1E8372E}"/>
              </a:ext>
            </a:extLst>
          </p:cNvPr>
          <p:cNvSpPr>
            <a:spLocks xmlns:a="http://schemas.openxmlformats.org/drawingml/2006/main" noGrp="1"/>
          </p:cNvSpPr>
          <p:nvPr/>
        </p:nvSpPr>
        <p:spPr>
          <a:xfrm xmlns:a="http://schemas.openxmlformats.org/drawingml/2006/main">
            <a:off x="9001125" y="266700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40</a:t>
            </a:r>
          </a:p>
        </p:txBody>
      </p:sp>
      <p:sp>
        <p:nvSpPr>
          <p:cNvPr id="54" name="">
            <a:extLst xmlns:a="http://schemas.openxmlformats.org/drawingml/2006/main">
              <a:ext uri="{FF2B5EF4-FFF2-40B4-BE49-F238E27FC236}">
                <a16:creationId xmlns:a16="http://schemas.microsoft.com/office/drawing/2014/main" id="{FEAD41EA-A18C-4037-ACB2-82118D757683}"/>
              </a:ext>
            </a:extLst>
          </p:cNvPr>
          <p:cNvSpPr>
            <a:spLocks xmlns:a="http://schemas.openxmlformats.org/drawingml/2006/main" noGrp="1"/>
          </p:cNvSpPr>
          <p:nvPr/>
        </p:nvSpPr>
        <p:spPr>
          <a:xfrm xmlns:a="http://schemas.openxmlformats.org/drawingml/2006/main">
            <a:off x="10382250" y="2667000"/>
            <a:ext cx="1333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65,35</a:t>
            </a:r>
          </a:p>
        </p:txBody>
      </p:sp>
      <p:sp>
        <p:nvSpPr>
          <p:cNvPr id="55" name="">
            <a:extLst xmlns:a="http://schemas.openxmlformats.org/drawingml/2006/main">
              <a:ext uri="{FF2B5EF4-FFF2-40B4-BE49-F238E27FC236}">
                <a16:creationId xmlns:a16="http://schemas.microsoft.com/office/drawing/2014/main" id="{846936F2-3FFF-4014-AE7A-443DAB61665D}"/>
              </a:ext>
            </a:extLst>
          </p:cNvPr>
          <p:cNvSpPr>
            <a:spLocks xmlns:a="http://schemas.openxmlformats.org/drawingml/2006/main" noGrp="1"/>
          </p:cNvSpPr>
          <p:nvPr/>
        </p:nvSpPr>
        <p:spPr>
          <a:xfrm xmlns:a="http://schemas.openxmlformats.org/drawingml/2006/main">
            <a:off x="400050" y="29527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6" name="">
            <a:extLst xmlns:a="http://schemas.openxmlformats.org/drawingml/2006/main">
              <a:ext uri="{FF2B5EF4-FFF2-40B4-BE49-F238E27FC236}">
                <a16:creationId xmlns:a16="http://schemas.microsoft.com/office/drawing/2014/main" id="{26739E3C-3BEF-4621-B948-541727C4D372}"/>
              </a:ext>
            </a:extLst>
          </p:cNvPr>
          <p:cNvSpPr>
            <a:spLocks xmlns:a="http://schemas.openxmlformats.org/drawingml/2006/main" noGrp="1"/>
          </p:cNvSpPr>
          <p:nvPr/>
        </p:nvSpPr>
        <p:spPr>
          <a:xfrm xmlns:a="http://schemas.openxmlformats.org/drawingml/2006/main">
            <a:off x="400050" y="2962275"/>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57" name="">
            <a:extLst xmlns:a="http://schemas.openxmlformats.org/drawingml/2006/main">
              <a:ext uri="{FF2B5EF4-FFF2-40B4-BE49-F238E27FC236}">
                <a16:creationId xmlns:a16="http://schemas.microsoft.com/office/drawing/2014/main" id="{FDE8B3F0-5CEF-4A27-A1F2-EB354742E557}"/>
              </a:ext>
            </a:extLst>
          </p:cNvPr>
          <p:cNvSpPr>
            <a:spLocks xmlns:a="http://schemas.openxmlformats.org/drawingml/2006/main" noGrp="1"/>
          </p:cNvSpPr>
          <p:nvPr/>
        </p:nvSpPr>
        <p:spPr>
          <a:xfrm xmlns:a="http://schemas.openxmlformats.org/drawingml/2006/main">
            <a:off x="476250" y="30384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58" name="">
            <a:extLst xmlns:a="http://schemas.openxmlformats.org/drawingml/2006/main">
              <a:ext uri="{FF2B5EF4-FFF2-40B4-BE49-F238E27FC236}">
                <a16:creationId xmlns:a16="http://schemas.microsoft.com/office/drawing/2014/main" id="{04F3E304-3A4D-4058-B36D-2629DEB238EE}"/>
              </a:ext>
            </a:extLst>
          </p:cNvPr>
          <p:cNvSpPr>
            <a:spLocks xmlns:a="http://schemas.openxmlformats.org/drawingml/2006/main" noGrp="1"/>
          </p:cNvSpPr>
          <p:nvPr/>
        </p:nvSpPr>
        <p:spPr>
          <a:xfrm xmlns:a="http://schemas.openxmlformats.org/drawingml/2006/main">
            <a:off x="1143000" y="3038475"/>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Varschen, Michael</a:t>
            </a:r>
          </a:p>
        </p:txBody>
      </p:sp>
      <p:sp>
        <p:nvSpPr>
          <p:cNvPr id="59" name="">
            <a:extLst xmlns:a="http://schemas.openxmlformats.org/drawingml/2006/main">
              <a:ext uri="{FF2B5EF4-FFF2-40B4-BE49-F238E27FC236}">
                <a16:creationId xmlns:a16="http://schemas.microsoft.com/office/drawing/2014/main" id="{55C530B3-D5C3-44FC-B437-DF9F621195EA}"/>
              </a:ext>
            </a:extLst>
          </p:cNvPr>
          <p:cNvSpPr>
            <a:spLocks xmlns:a="http://schemas.openxmlformats.org/drawingml/2006/main" noGrp="1"/>
          </p:cNvSpPr>
          <p:nvPr/>
        </p:nvSpPr>
        <p:spPr>
          <a:xfrm xmlns:a="http://schemas.openxmlformats.org/drawingml/2006/main">
            <a:off x="3238500" y="303847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60" name="">
            <a:extLst xmlns:a="http://schemas.openxmlformats.org/drawingml/2006/main">
              <a:ext uri="{FF2B5EF4-FFF2-40B4-BE49-F238E27FC236}">
                <a16:creationId xmlns:a16="http://schemas.microsoft.com/office/drawing/2014/main" id="{1E5715FD-98FC-4C9A-BE68-9CD0DD40FBF5}"/>
              </a:ext>
            </a:extLst>
          </p:cNvPr>
          <p:cNvSpPr>
            <a:spLocks xmlns:a="http://schemas.openxmlformats.org/drawingml/2006/main" noGrp="1"/>
          </p:cNvSpPr>
          <p:nvPr/>
        </p:nvSpPr>
        <p:spPr>
          <a:xfrm xmlns:a="http://schemas.openxmlformats.org/drawingml/2006/main">
            <a:off x="4762500" y="3038475"/>
            <a:ext cx="1133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72,098</a:t>
            </a:r>
          </a:p>
        </p:txBody>
      </p:sp>
      <p:sp>
        <p:nvSpPr>
          <p:cNvPr id="61" name="">
            <a:extLst xmlns:a="http://schemas.openxmlformats.org/drawingml/2006/main">
              <a:ext uri="{FF2B5EF4-FFF2-40B4-BE49-F238E27FC236}">
                <a16:creationId xmlns:a16="http://schemas.microsoft.com/office/drawing/2014/main" id="{C978F58E-0D97-4F2C-8115-61A7793C2526}"/>
              </a:ext>
            </a:extLst>
          </p:cNvPr>
          <p:cNvSpPr>
            <a:spLocks xmlns:a="http://schemas.openxmlformats.org/drawingml/2006/main" noGrp="1"/>
          </p:cNvSpPr>
          <p:nvPr/>
        </p:nvSpPr>
        <p:spPr>
          <a:xfrm xmlns:a="http://schemas.openxmlformats.org/drawingml/2006/main">
            <a:off x="6048375" y="303847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62" name="">
            <a:extLst xmlns:a="http://schemas.openxmlformats.org/drawingml/2006/main">
              <a:ext uri="{FF2B5EF4-FFF2-40B4-BE49-F238E27FC236}">
                <a16:creationId xmlns:a16="http://schemas.microsoft.com/office/drawing/2014/main" id="{6FACC4CD-355D-49F0-938F-768C9CD8D81D}"/>
              </a:ext>
            </a:extLst>
          </p:cNvPr>
          <p:cNvSpPr>
            <a:spLocks xmlns:a="http://schemas.openxmlformats.org/drawingml/2006/main" noGrp="1"/>
          </p:cNvSpPr>
          <p:nvPr/>
        </p:nvSpPr>
        <p:spPr>
          <a:xfrm xmlns:a="http://schemas.openxmlformats.org/drawingml/2006/main">
            <a:off x="6858000" y="30384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6/0/1</a:t>
            </a:r>
          </a:p>
        </p:txBody>
      </p:sp>
      <p:sp>
        <p:nvSpPr>
          <p:cNvPr id="63" name="">
            <a:extLst xmlns:a="http://schemas.openxmlformats.org/drawingml/2006/main">
              <a:ext uri="{FF2B5EF4-FFF2-40B4-BE49-F238E27FC236}">
                <a16:creationId xmlns:a16="http://schemas.microsoft.com/office/drawing/2014/main" id="{2E59FB9C-E24C-4FF3-AC87-6DACFD336F74}"/>
              </a:ext>
            </a:extLst>
          </p:cNvPr>
          <p:cNvSpPr>
            <a:spLocks xmlns:a="http://schemas.openxmlformats.org/drawingml/2006/main" noGrp="1"/>
          </p:cNvSpPr>
          <p:nvPr/>
        </p:nvSpPr>
        <p:spPr>
          <a:xfrm xmlns:a="http://schemas.openxmlformats.org/drawingml/2006/main">
            <a:off x="7810500" y="3038475"/>
            <a:ext cx="53035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24</a:t>
            </a:r>
          </a:p>
        </p:txBody>
      </p:sp>
      <p:sp>
        <p:nvSpPr>
          <p:cNvPr id="64" name="">
            <a:extLst xmlns:a="http://schemas.openxmlformats.org/drawingml/2006/main">
              <a:ext uri="{FF2B5EF4-FFF2-40B4-BE49-F238E27FC236}">
                <a16:creationId xmlns:a16="http://schemas.microsoft.com/office/drawing/2014/main" id="{56CAA5F7-1A36-4F4F-85EA-37D04B93BDD4}"/>
              </a:ext>
            </a:extLst>
          </p:cNvPr>
          <p:cNvSpPr>
            <a:spLocks xmlns:a="http://schemas.openxmlformats.org/drawingml/2006/main" noGrp="1"/>
          </p:cNvSpPr>
          <p:nvPr/>
        </p:nvSpPr>
        <p:spPr>
          <a:xfrm xmlns:a="http://schemas.openxmlformats.org/drawingml/2006/main">
            <a:off x="8312277" y="30384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5" name="">
            <a:extLst xmlns:a="http://schemas.openxmlformats.org/drawingml/2006/main">
              <a:ext uri="{FF2B5EF4-FFF2-40B4-BE49-F238E27FC236}">
                <a16:creationId xmlns:a16="http://schemas.microsoft.com/office/drawing/2014/main" id="{FA8D871F-FBBF-4EA8-ABBC-8A6B74ED7A1B}"/>
              </a:ext>
            </a:extLst>
          </p:cNvPr>
          <p:cNvSpPr>
            <a:spLocks xmlns:a="http://schemas.openxmlformats.org/drawingml/2006/main" noGrp="1"/>
          </p:cNvSpPr>
          <p:nvPr/>
        </p:nvSpPr>
        <p:spPr>
          <a:xfrm xmlns:a="http://schemas.openxmlformats.org/drawingml/2006/main">
            <a:off x="8359902" y="3038475"/>
            <a:ext cx="4888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66" name="">
            <a:extLst xmlns:a="http://schemas.openxmlformats.org/drawingml/2006/main">
              <a:ext uri="{FF2B5EF4-FFF2-40B4-BE49-F238E27FC236}">
                <a16:creationId xmlns:a16="http://schemas.microsoft.com/office/drawing/2014/main" id="{A36B06A1-8DD6-4CF2-85F8-E77677A0AFE3}"/>
              </a:ext>
            </a:extLst>
          </p:cNvPr>
          <p:cNvSpPr>
            <a:spLocks xmlns:a="http://schemas.openxmlformats.org/drawingml/2006/main" noGrp="1"/>
          </p:cNvSpPr>
          <p:nvPr/>
        </p:nvSpPr>
        <p:spPr>
          <a:xfrm xmlns:a="http://schemas.openxmlformats.org/drawingml/2006/main">
            <a:off x="9001125" y="3038475"/>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67" name="">
            <a:extLst xmlns:a="http://schemas.openxmlformats.org/drawingml/2006/main">
              <a:ext uri="{FF2B5EF4-FFF2-40B4-BE49-F238E27FC236}">
                <a16:creationId xmlns:a16="http://schemas.microsoft.com/office/drawing/2014/main" id="{2AC3FAD8-7A8F-49E6-8C56-D4BB79072049}"/>
              </a:ext>
            </a:extLst>
          </p:cNvPr>
          <p:cNvSpPr>
            <a:spLocks xmlns:a="http://schemas.openxmlformats.org/drawingml/2006/main" noGrp="1"/>
          </p:cNvSpPr>
          <p:nvPr/>
        </p:nvSpPr>
        <p:spPr>
          <a:xfrm xmlns:a="http://schemas.openxmlformats.org/drawingml/2006/main">
            <a:off x="10382250" y="3038475"/>
            <a:ext cx="1333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75,53</a:t>
            </a:r>
          </a:p>
        </p:txBody>
      </p:sp>
      <p:sp>
        <p:nvSpPr>
          <p:cNvPr id="68" name="">
            <a:extLst xmlns:a="http://schemas.openxmlformats.org/drawingml/2006/main">
              <a:ext uri="{FF2B5EF4-FFF2-40B4-BE49-F238E27FC236}">
                <a16:creationId xmlns:a16="http://schemas.microsoft.com/office/drawing/2014/main" id="{E50B17B4-CB01-4C89-BA02-C85B0339826C}"/>
              </a:ext>
            </a:extLst>
          </p:cNvPr>
          <p:cNvSpPr>
            <a:spLocks xmlns:a="http://schemas.openxmlformats.org/drawingml/2006/main" noGrp="1"/>
          </p:cNvSpPr>
          <p:nvPr/>
        </p:nvSpPr>
        <p:spPr>
          <a:xfrm xmlns:a="http://schemas.openxmlformats.org/drawingml/2006/main">
            <a:off x="400050" y="33242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69" name="">
            <a:extLst xmlns:a="http://schemas.openxmlformats.org/drawingml/2006/main">
              <a:ext uri="{FF2B5EF4-FFF2-40B4-BE49-F238E27FC236}">
                <a16:creationId xmlns:a16="http://schemas.microsoft.com/office/drawing/2014/main" id="{200E3131-C945-4BC8-8873-F034C39DCCBE}"/>
              </a:ext>
            </a:extLst>
          </p:cNvPr>
          <p:cNvSpPr>
            <a:spLocks xmlns:a="http://schemas.openxmlformats.org/drawingml/2006/main" noGrp="1"/>
          </p:cNvSpPr>
          <p:nvPr/>
        </p:nvSpPr>
        <p:spPr>
          <a:xfrm xmlns:a="http://schemas.openxmlformats.org/drawingml/2006/main">
            <a:off x="400050" y="3333750"/>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70" name="">
            <a:extLst xmlns:a="http://schemas.openxmlformats.org/drawingml/2006/main">
              <a:ext uri="{FF2B5EF4-FFF2-40B4-BE49-F238E27FC236}">
                <a16:creationId xmlns:a16="http://schemas.microsoft.com/office/drawing/2014/main" id="{2738E3A4-21C5-43D4-BFD8-BA0AB4263BFC}"/>
              </a:ext>
            </a:extLst>
          </p:cNvPr>
          <p:cNvSpPr>
            <a:spLocks xmlns:a="http://schemas.openxmlformats.org/drawingml/2006/main" noGrp="1"/>
          </p:cNvSpPr>
          <p:nvPr/>
        </p:nvSpPr>
        <p:spPr>
          <a:xfrm xmlns:a="http://schemas.openxmlformats.org/drawingml/2006/main">
            <a:off x="476250" y="34099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71" name="">
            <a:extLst xmlns:a="http://schemas.openxmlformats.org/drawingml/2006/main">
              <a:ext uri="{FF2B5EF4-FFF2-40B4-BE49-F238E27FC236}">
                <a16:creationId xmlns:a16="http://schemas.microsoft.com/office/drawing/2014/main" id="{D9768868-B77D-41FF-8221-AB5DBC3EBC2B}"/>
              </a:ext>
            </a:extLst>
          </p:cNvPr>
          <p:cNvSpPr>
            <a:spLocks xmlns:a="http://schemas.openxmlformats.org/drawingml/2006/main" noGrp="1"/>
          </p:cNvSpPr>
          <p:nvPr/>
        </p:nvSpPr>
        <p:spPr>
          <a:xfrm xmlns:a="http://schemas.openxmlformats.org/drawingml/2006/main">
            <a:off x="1143000" y="3409950"/>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Geyer, Claus</a:t>
            </a:r>
          </a:p>
        </p:txBody>
      </p:sp>
      <p:sp>
        <p:nvSpPr>
          <p:cNvPr id="72" name="">
            <a:extLst xmlns:a="http://schemas.openxmlformats.org/drawingml/2006/main">
              <a:ext uri="{FF2B5EF4-FFF2-40B4-BE49-F238E27FC236}">
                <a16:creationId xmlns:a16="http://schemas.microsoft.com/office/drawing/2014/main" id="{DB919A97-D0F1-45C7-A558-5ECE627B5BC4}"/>
              </a:ext>
            </a:extLst>
          </p:cNvPr>
          <p:cNvSpPr>
            <a:spLocks xmlns:a="http://schemas.openxmlformats.org/drawingml/2006/main" noGrp="1"/>
          </p:cNvSpPr>
          <p:nvPr/>
        </p:nvSpPr>
        <p:spPr>
          <a:xfrm xmlns:a="http://schemas.openxmlformats.org/drawingml/2006/main">
            <a:off x="3238500" y="34099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73" name="">
            <a:extLst xmlns:a="http://schemas.openxmlformats.org/drawingml/2006/main">
              <a:ext uri="{FF2B5EF4-FFF2-40B4-BE49-F238E27FC236}">
                <a16:creationId xmlns:a16="http://schemas.microsoft.com/office/drawing/2014/main" id="{E7BAA766-FDC6-43E3-8D5F-7F537D3C7532}"/>
              </a:ext>
            </a:extLst>
          </p:cNvPr>
          <p:cNvSpPr>
            <a:spLocks xmlns:a="http://schemas.openxmlformats.org/drawingml/2006/main" noGrp="1"/>
          </p:cNvSpPr>
          <p:nvPr/>
        </p:nvSpPr>
        <p:spPr>
          <a:xfrm xmlns:a="http://schemas.openxmlformats.org/drawingml/2006/main">
            <a:off x="4762500" y="3409950"/>
            <a:ext cx="1133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74" name="">
            <a:extLst xmlns:a="http://schemas.openxmlformats.org/drawingml/2006/main">
              <a:ext uri="{FF2B5EF4-FFF2-40B4-BE49-F238E27FC236}">
                <a16:creationId xmlns:a16="http://schemas.microsoft.com/office/drawing/2014/main" id="{932CE47D-0D49-4282-9E9C-38CEC8BDE0DC}"/>
              </a:ext>
            </a:extLst>
          </p:cNvPr>
          <p:cNvSpPr>
            <a:spLocks xmlns:a="http://schemas.openxmlformats.org/drawingml/2006/main" noGrp="1"/>
          </p:cNvSpPr>
          <p:nvPr/>
        </p:nvSpPr>
        <p:spPr>
          <a:xfrm xmlns:a="http://schemas.openxmlformats.org/drawingml/2006/main">
            <a:off x="6048375" y="34099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75" name="">
            <a:extLst xmlns:a="http://schemas.openxmlformats.org/drawingml/2006/main">
              <a:ext uri="{FF2B5EF4-FFF2-40B4-BE49-F238E27FC236}">
                <a16:creationId xmlns:a16="http://schemas.microsoft.com/office/drawing/2014/main" id="{F53B6A04-732B-4A5E-A648-B556CAA66D34}"/>
              </a:ext>
            </a:extLst>
          </p:cNvPr>
          <p:cNvSpPr>
            <a:spLocks xmlns:a="http://schemas.openxmlformats.org/drawingml/2006/main" noGrp="1"/>
          </p:cNvSpPr>
          <p:nvPr/>
        </p:nvSpPr>
        <p:spPr>
          <a:xfrm xmlns:a="http://schemas.openxmlformats.org/drawingml/2006/main">
            <a:off x="6858000" y="34099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7/1/2</a:t>
            </a:r>
          </a:p>
        </p:txBody>
      </p:sp>
      <p:sp>
        <p:nvSpPr>
          <p:cNvPr id="76" name="">
            <a:extLst xmlns:a="http://schemas.openxmlformats.org/drawingml/2006/main">
              <a:ext uri="{FF2B5EF4-FFF2-40B4-BE49-F238E27FC236}">
                <a16:creationId xmlns:a16="http://schemas.microsoft.com/office/drawing/2014/main" id="{21E9DC46-5F6E-4772-A414-5093E501725A}"/>
              </a:ext>
            </a:extLst>
          </p:cNvPr>
          <p:cNvSpPr>
            <a:spLocks xmlns:a="http://schemas.openxmlformats.org/drawingml/2006/main" noGrp="1"/>
          </p:cNvSpPr>
          <p:nvPr/>
        </p:nvSpPr>
        <p:spPr>
          <a:xfrm xmlns:a="http://schemas.openxmlformats.org/drawingml/2006/main">
            <a:off x="7810500" y="3409950"/>
            <a:ext cx="53035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77" name="">
            <a:extLst xmlns:a="http://schemas.openxmlformats.org/drawingml/2006/main">
              <a:ext uri="{FF2B5EF4-FFF2-40B4-BE49-F238E27FC236}">
                <a16:creationId xmlns:a16="http://schemas.microsoft.com/office/drawing/2014/main" id="{AD42A742-77C0-4FE1-A937-A88C43C2D406}"/>
              </a:ext>
            </a:extLst>
          </p:cNvPr>
          <p:cNvSpPr>
            <a:spLocks xmlns:a="http://schemas.openxmlformats.org/drawingml/2006/main" noGrp="1"/>
          </p:cNvSpPr>
          <p:nvPr/>
        </p:nvSpPr>
        <p:spPr>
          <a:xfrm xmlns:a="http://schemas.openxmlformats.org/drawingml/2006/main">
            <a:off x="8312277" y="34099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68B4D5C9-06A2-4002-AD0D-C52E28B97DB9}"/>
              </a:ext>
            </a:extLst>
          </p:cNvPr>
          <p:cNvSpPr>
            <a:spLocks xmlns:a="http://schemas.openxmlformats.org/drawingml/2006/main" noGrp="1"/>
          </p:cNvSpPr>
          <p:nvPr/>
        </p:nvSpPr>
        <p:spPr>
          <a:xfrm xmlns:a="http://schemas.openxmlformats.org/drawingml/2006/main">
            <a:off x="8359902" y="3409950"/>
            <a:ext cx="4888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79" name="">
            <a:extLst xmlns:a="http://schemas.openxmlformats.org/drawingml/2006/main">
              <a:ext uri="{FF2B5EF4-FFF2-40B4-BE49-F238E27FC236}">
                <a16:creationId xmlns:a16="http://schemas.microsoft.com/office/drawing/2014/main" id="{258E1442-4FF3-48DE-8F73-20EF709AB7AA}"/>
              </a:ext>
            </a:extLst>
          </p:cNvPr>
          <p:cNvSpPr>
            <a:spLocks xmlns:a="http://schemas.openxmlformats.org/drawingml/2006/main" noGrp="1"/>
          </p:cNvSpPr>
          <p:nvPr/>
        </p:nvSpPr>
        <p:spPr>
          <a:xfrm xmlns:a="http://schemas.openxmlformats.org/drawingml/2006/main">
            <a:off x="9001125" y="340995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80" name="">
            <a:extLst xmlns:a="http://schemas.openxmlformats.org/drawingml/2006/main">
              <a:ext uri="{FF2B5EF4-FFF2-40B4-BE49-F238E27FC236}">
                <a16:creationId xmlns:a16="http://schemas.microsoft.com/office/drawing/2014/main" id="{CAB35630-34D6-4A25-80D7-41B87FCD164D}"/>
              </a:ext>
            </a:extLst>
          </p:cNvPr>
          <p:cNvSpPr>
            <a:spLocks xmlns:a="http://schemas.openxmlformats.org/drawingml/2006/main" noGrp="1"/>
          </p:cNvSpPr>
          <p:nvPr/>
        </p:nvSpPr>
        <p:spPr>
          <a:xfrm xmlns:a="http://schemas.openxmlformats.org/drawingml/2006/main">
            <a:off x="10382250" y="3409950"/>
            <a:ext cx="1333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74,47</a:t>
            </a:r>
          </a:p>
        </p:txBody>
      </p:sp>
      <p:sp>
        <p:nvSpPr>
          <p:cNvPr id="81" name="">
            <a:extLst xmlns:a="http://schemas.openxmlformats.org/drawingml/2006/main">
              <a:ext uri="{FF2B5EF4-FFF2-40B4-BE49-F238E27FC236}">
                <a16:creationId xmlns:a16="http://schemas.microsoft.com/office/drawing/2014/main" id="{BFCA31BF-25BA-45B6-ACF3-C280C4FC8F7B}"/>
              </a:ext>
            </a:extLst>
          </p:cNvPr>
          <p:cNvSpPr>
            <a:spLocks xmlns:a="http://schemas.openxmlformats.org/drawingml/2006/main" noGrp="1"/>
          </p:cNvSpPr>
          <p:nvPr/>
        </p:nvSpPr>
        <p:spPr>
          <a:xfrm xmlns:a="http://schemas.openxmlformats.org/drawingml/2006/main">
            <a:off x="400050" y="36957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2" name="">
            <a:extLst xmlns:a="http://schemas.openxmlformats.org/drawingml/2006/main">
              <a:ext uri="{FF2B5EF4-FFF2-40B4-BE49-F238E27FC236}">
                <a16:creationId xmlns:a16="http://schemas.microsoft.com/office/drawing/2014/main" id="{FEB8ECD7-B625-4D5D-9E7D-50CBC65B46D0}"/>
              </a:ext>
            </a:extLst>
          </p:cNvPr>
          <p:cNvSpPr>
            <a:spLocks xmlns:a="http://schemas.openxmlformats.org/drawingml/2006/main" noGrp="1"/>
          </p:cNvSpPr>
          <p:nvPr/>
        </p:nvSpPr>
        <p:spPr>
          <a:xfrm xmlns:a="http://schemas.openxmlformats.org/drawingml/2006/main">
            <a:off x="400050" y="3705225"/>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83" name="">
            <a:extLst xmlns:a="http://schemas.openxmlformats.org/drawingml/2006/main">
              <a:ext uri="{FF2B5EF4-FFF2-40B4-BE49-F238E27FC236}">
                <a16:creationId xmlns:a16="http://schemas.microsoft.com/office/drawing/2014/main" id="{1A31BB63-03DF-476B-B8E0-4183738A9B11}"/>
              </a:ext>
            </a:extLst>
          </p:cNvPr>
          <p:cNvSpPr>
            <a:spLocks xmlns:a="http://schemas.openxmlformats.org/drawingml/2006/main" noGrp="1"/>
          </p:cNvSpPr>
          <p:nvPr/>
        </p:nvSpPr>
        <p:spPr>
          <a:xfrm xmlns:a="http://schemas.openxmlformats.org/drawingml/2006/main">
            <a:off x="476250" y="37814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84" name="">
            <a:extLst xmlns:a="http://schemas.openxmlformats.org/drawingml/2006/main">
              <a:ext uri="{FF2B5EF4-FFF2-40B4-BE49-F238E27FC236}">
                <a16:creationId xmlns:a16="http://schemas.microsoft.com/office/drawing/2014/main" id="{A1E579A4-12E3-4A7A-BE12-A65BBB37CBF9}"/>
              </a:ext>
            </a:extLst>
          </p:cNvPr>
          <p:cNvSpPr>
            <a:spLocks xmlns:a="http://schemas.openxmlformats.org/drawingml/2006/main" noGrp="1"/>
          </p:cNvSpPr>
          <p:nvPr/>
        </p:nvSpPr>
        <p:spPr>
          <a:xfrm xmlns:a="http://schemas.openxmlformats.org/drawingml/2006/main">
            <a:off x="1143000" y="3781425"/>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Miorin, Martin</a:t>
            </a:r>
          </a:p>
        </p:txBody>
      </p:sp>
      <p:sp>
        <p:nvSpPr>
          <p:cNvPr id="85" name="">
            <a:extLst xmlns:a="http://schemas.openxmlformats.org/drawingml/2006/main">
              <a:ext uri="{FF2B5EF4-FFF2-40B4-BE49-F238E27FC236}">
                <a16:creationId xmlns:a16="http://schemas.microsoft.com/office/drawing/2014/main" id="{54D8D539-D2BF-44BB-806A-FF1AE5215F79}"/>
              </a:ext>
            </a:extLst>
          </p:cNvPr>
          <p:cNvSpPr>
            <a:spLocks xmlns:a="http://schemas.openxmlformats.org/drawingml/2006/main" noGrp="1"/>
          </p:cNvSpPr>
          <p:nvPr/>
        </p:nvSpPr>
        <p:spPr>
          <a:xfrm xmlns:a="http://schemas.openxmlformats.org/drawingml/2006/main">
            <a:off x="3238500" y="378142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86" name="">
            <a:extLst xmlns:a="http://schemas.openxmlformats.org/drawingml/2006/main">
              <a:ext uri="{FF2B5EF4-FFF2-40B4-BE49-F238E27FC236}">
                <a16:creationId xmlns:a16="http://schemas.microsoft.com/office/drawing/2014/main" id="{9D9FDB96-8952-46AD-8FAB-7C5CD310EAD9}"/>
              </a:ext>
            </a:extLst>
          </p:cNvPr>
          <p:cNvSpPr>
            <a:spLocks xmlns:a="http://schemas.openxmlformats.org/drawingml/2006/main" noGrp="1"/>
          </p:cNvSpPr>
          <p:nvPr/>
        </p:nvSpPr>
        <p:spPr>
          <a:xfrm xmlns:a="http://schemas.openxmlformats.org/drawingml/2006/main">
            <a:off x="4762500" y="3781425"/>
            <a:ext cx="1133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87" name="">
            <a:extLst xmlns:a="http://schemas.openxmlformats.org/drawingml/2006/main">
              <a:ext uri="{FF2B5EF4-FFF2-40B4-BE49-F238E27FC236}">
                <a16:creationId xmlns:a16="http://schemas.microsoft.com/office/drawing/2014/main" id="{8432492A-EB2D-43E1-AFB5-CE678559A48A}"/>
              </a:ext>
            </a:extLst>
          </p:cNvPr>
          <p:cNvSpPr>
            <a:spLocks xmlns:a="http://schemas.openxmlformats.org/drawingml/2006/main" noGrp="1"/>
          </p:cNvSpPr>
          <p:nvPr/>
        </p:nvSpPr>
        <p:spPr>
          <a:xfrm xmlns:a="http://schemas.openxmlformats.org/drawingml/2006/main">
            <a:off x="6048375" y="378142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88" name="">
            <a:extLst xmlns:a="http://schemas.openxmlformats.org/drawingml/2006/main">
              <a:ext uri="{FF2B5EF4-FFF2-40B4-BE49-F238E27FC236}">
                <a16:creationId xmlns:a16="http://schemas.microsoft.com/office/drawing/2014/main" id="{F0E8E7CD-F23A-43DD-98E5-1ABFA2CA700C}"/>
              </a:ext>
            </a:extLst>
          </p:cNvPr>
          <p:cNvSpPr>
            <a:spLocks xmlns:a="http://schemas.openxmlformats.org/drawingml/2006/main" noGrp="1"/>
          </p:cNvSpPr>
          <p:nvPr/>
        </p:nvSpPr>
        <p:spPr>
          <a:xfrm xmlns:a="http://schemas.openxmlformats.org/drawingml/2006/main">
            <a:off x="6858000" y="37814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5/0/2</a:t>
            </a:r>
          </a:p>
        </p:txBody>
      </p:sp>
      <p:sp>
        <p:nvSpPr>
          <p:cNvPr id="89" name="">
            <a:extLst xmlns:a="http://schemas.openxmlformats.org/drawingml/2006/main">
              <a:ext uri="{FF2B5EF4-FFF2-40B4-BE49-F238E27FC236}">
                <a16:creationId xmlns:a16="http://schemas.microsoft.com/office/drawing/2014/main" id="{63065FAA-7253-4236-A292-197AA7483C6B}"/>
              </a:ext>
            </a:extLst>
          </p:cNvPr>
          <p:cNvSpPr>
            <a:spLocks xmlns:a="http://schemas.openxmlformats.org/drawingml/2006/main" noGrp="1"/>
          </p:cNvSpPr>
          <p:nvPr/>
        </p:nvSpPr>
        <p:spPr>
          <a:xfrm xmlns:a="http://schemas.openxmlformats.org/drawingml/2006/main">
            <a:off x="7810500" y="3781425"/>
            <a:ext cx="53035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16</a:t>
            </a:r>
          </a:p>
        </p:txBody>
      </p:sp>
      <p:sp>
        <p:nvSpPr>
          <p:cNvPr id="90" name="">
            <a:extLst xmlns:a="http://schemas.openxmlformats.org/drawingml/2006/main">
              <a:ext uri="{FF2B5EF4-FFF2-40B4-BE49-F238E27FC236}">
                <a16:creationId xmlns:a16="http://schemas.microsoft.com/office/drawing/2014/main" id="{566C714E-042A-4FF1-8485-9ED50C04EF96}"/>
              </a:ext>
            </a:extLst>
          </p:cNvPr>
          <p:cNvSpPr>
            <a:spLocks xmlns:a="http://schemas.openxmlformats.org/drawingml/2006/main" noGrp="1"/>
          </p:cNvSpPr>
          <p:nvPr/>
        </p:nvSpPr>
        <p:spPr>
          <a:xfrm xmlns:a="http://schemas.openxmlformats.org/drawingml/2006/main">
            <a:off x="8312277" y="37814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1" name="">
            <a:extLst xmlns:a="http://schemas.openxmlformats.org/drawingml/2006/main">
              <a:ext uri="{FF2B5EF4-FFF2-40B4-BE49-F238E27FC236}">
                <a16:creationId xmlns:a16="http://schemas.microsoft.com/office/drawing/2014/main" id="{7FF7FD0C-1151-42F9-AF52-CE16CBF57C26}"/>
              </a:ext>
            </a:extLst>
          </p:cNvPr>
          <p:cNvSpPr>
            <a:spLocks xmlns:a="http://schemas.openxmlformats.org/drawingml/2006/main" noGrp="1"/>
          </p:cNvSpPr>
          <p:nvPr/>
        </p:nvSpPr>
        <p:spPr>
          <a:xfrm xmlns:a="http://schemas.openxmlformats.org/drawingml/2006/main">
            <a:off x="8359902" y="3781425"/>
            <a:ext cx="4888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14</a:t>
            </a:r>
          </a:p>
        </p:txBody>
      </p:sp>
      <p:sp>
        <p:nvSpPr>
          <p:cNvPr id="92" name="">
            <a:extLst xmlns:a="http://schemas.openxmlformats.org/drawingml/2006/main">
              <a:ext uri="{FF2B5EF4-FFF2-40B4-BE49-F238E27FC236}">
                <a16:creationId xmlns:a16="http://schemas.microsoft.com/office/drawing/2014/main" id="{679DB05E-ADEF-4A14-BFBB-F1BD6037CCC6}"/>
              </a:ext>
            </a:extLst>
          </p:cNvPr>
          <p:cNvSpPr>
            <a:spLocks xmlns:a="http://schemas.openxmlformats.org/drawingml/2006/main" noGrp="1"/>
          </p:cNvSpPr>
          <p:nvPr/>
        </p:nvSpPr>
        <p:spPr>
          <a:xfrm xmlns:a="http://schemas.openxmlformats.org/drawingml/2006/main">
            <a:off x="9001125" y="3781425"/>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34</a:t>
            </a:r>
          </a:p>
        </p:txBody>
      </p:sp>
      <p:sp>
        <p:nvSpPr>
          <p:cNvPr id="93" name="">
            <a:extLst xmlns:a="http://schemas.openxmlformats.org/drawingml/2006/main">
              <a:ext uri="{FF2B5EF4-FFF2-40B4-BE49-F238E27FC236}">
                <a16:creationId xmlns:a16="http://schemas.microsoft.com/office/drawing/2014/main" id="{419EA920-0765-4A5B-83D4-1ED44AA2E5CA}"/>
              </a:ext>
            </a:extLst>
          </p:cNvPr>
          <p:cNvSpPr>
            <a:spLocks xmlns:a="http://schemas.openxmlformats.org/drawingml/2006/main" noGrp="1"/>
          </p:cNvSpPr>
          <p:nvPr/>
        </p:nvSpPr>
        <p:spPr>
          <a:xfrm xmlns:a="http://schemas.openxmlformats.org/drawingml/2006/main">
            <a:off x="10382250" y="3781425"/>
            <a:ext cx="1333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66,3</a:t>
            </a:r>
          </a:p>
        </p:txBody>
      </p:sp>
      <p:sp>
        <p:nvSpPr>
          <p:cNvPr id="94" name="">
            <a:extLst xmlns:a="http://schemas.openxmlformats.org/drawingml/2006/main">
              <a:ext uri="{FF2B5EF4-FFF2-40B4-BE49-F238E27FC236}">
                <a16:creationId xmlns:a16="http://schemas.microsoft.com/office/drawing/2014/main" id="{D362A171-0AE3-4822-A866-B68BC79706BB}"/>
              </a:ext>
            </a:extLst>
          </p:cNvPr>
          <p:cNvSpPr>
            <a:spLocks xmlns:a="http://schemas.openxmlformats.org/drawingml/2006/main" noGrp="1"/>
          </p:cNvSpPr>
          <p:nvPr/>
        </p:nvSpPr>
        <p:spPr>
          <a:xfrm xmlns:a="http://schemas.openxmlformats.org/drawingml/2006/main">
            <a:off x="400050" y="4067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5" name="">
            <a:extLst xmlns:a="http://schemas.openxmlformats.org/drawingml/2006/main">
              <a:ext uri="{FF2B5EF4-FFF2-40B4-BE49-F238E27FC236}">
                <a16:creationId xmlns:a16="http://schemas.microsoft.com/office/drawing/2014/main" id="{0CE93A21-A0A3-4F05-A7D1-0A5F2964DAA6}"/>
              </a:ext>
            </a:extLst>
          </p:cNvPr>
          <p:cNvSpPr>
            <a:spLocks xmlns:a="http://schemas.openxmlformats.org/drawingml/2006/main" noGrp="1"/>
          </p:cNvSpPr>
          <p:nvPr/>
        </p:nvSpPr>
        <p:spPr>
          <a:xfrm xmlns:a="http://schemas.openxmlformats.org/drawingml/2006/main">
            <a:off x="400050" y="4076700"/>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96" name="">
            <a:extLst xmlns:a="http://schemas.openxmlformats.org/drawingml/2006/main">
              <a:ext uri="{FF2B5EF4-FFF2-40B4-BE49-F238E27FC236}">
                <a16:creationId xmlns:a16="http://schemas.microsoft.com/office/drawing/2014/main" id="{2FC50ADC-8C86-48C7-81FD-0601E6036626}"/>
              </a:ext>
            </a:extLst>
          </p:cNvPr>
          <p:cNvSpPr>
            <a:spLocks xmlns:a="http://schemas.openxmlformats.org/drawingml/2006/main" noGrp="1"/>
          </p:cNvSpPr>
          <p:nvPr/>
        </p:nvSpPr>
        <p:spPr>
          <a:xfrm xmlns:a="http://schemas.openxmlformats.org/drawingml/2006/main">
            <a:off x="476250" y="41529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97" name="">
            <a:extLst xmlns:a="http://schemas.openxmlformats.org/drawingml/2006/main">
              <a:ext uri="{FF2B5EF4-FFF2-40B4-BE49-F238E27FC236}">
                <a16:creationId xmlns:a16="http://schemas.microsoft.com/office/drawing/2014/main" id="{3CE25FAC-A085-4566-A777-07C055E3C55A}"/>
              </a:ext>
            </a:extLst>
          </p:cNvPr>
          <p:cNvSpPr>
            <a:spLocks xmlns:a="http://schemas.openxmlformats.org/drawingml/2006/main" noGrp="1"/>
          </p:cNvSpPr>
          <p:nvPr/>
        </p:nvSpPr>
        <p:spPr>
          <a:xfrm xmlns:a="http://schemas.openxmlformats.org/drawingml/2006/main">
            <a:off x="1143000" y="4152900"/>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Seitz, Hans</a:t>
            </a:r>
          </a:p>
        </p:txBody>
      </p:sp>
      <p:sp>
        <p:nvSpPr>
          <p:cNvPr id="98" name="">
            <a:extLst xmlns:a="http://schemas.openxmlformats.org/drawingml/2006/main">
              <a:ext uri="{FF2B5EF4-FFF2-40B4-BE49-F238E27FC236}">
                <a16:creationId xmlns:a16="http://schemas.microsoft.com/office/drawing/2014/main" id="{1622A7C9-3AA0-4AC1-B5D5-28F57C644E80}"/>
              </a:ext>
            </a:extLst>
          </p:cNvPr>
          <p:cNvSpPr>
            <a:spLocks xmlns:a="http://schemas.openxmlformats.org/drawingml/2006/main" noGrp="1"/>
          </p:cNvSpPr>
          <p:nvPr/>
        </p:nvSpPr>
        <p:spPr>
          <a:xfrm xmlns:a="http://schemas.openxmlformats.org/drawingml/2006/main">
            <a:off x="3238500" y="415290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99" name="">
            <a:extLst xmlns:a="http://schemas.openxmlformats.org/drawingml/2006/main">
              <a:ext uri="{FF2B5EF4-FFF2-40B4-BE49-F238E27FC236}">
                <a16:creationId xmlns:a16="http://schemas.microsoft.com/office/drawing/2014/main" id="{8326766E-3179-4476-AF1E-0130044D694C}"/>
              </a:ext>
            </a:extLst>
          </p:cNvPr>
          <p:cNvSpPr>
            <a:spLocks xmlns:a="http://schemas.openxmlformats.org/drawingml/2006/main" noGrp="1"/>
          </p:cNvSpPr>
          <p:nvPr/>
        </p:nvSpPr>
        <p:spPr>
          <a:xfrm xmlns:a="http://schemas.openxmlformats.org/drawingml/2006/main">
            <a:off x="4762500" y="4152900"/>
            <a:ext cx="1133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71,838</a:t>
            </a:r>
          </a:p>
        </p:txBody>
      </p:sp>
      <p:sp>
        <p:nvSpPr>
          <p:cNvPr id="100" name="">
            <a:extLst xmlns:a="http://schemas.openxmlformats.org/drawingml/2006/main">
              <a:ext uri="{FF2B5EF4-FFF2-40B4-BE49-F238E27FC236}">
                <a16:creationId xmlns:a16="http://schemas.microsoft.com/office/drawing/2014/main" id="{B78FA303-D092-4C2E-AD04-27E450111AB6}"/>
              </a:ext>
            </a:extLst>
          </p:cNvPr>
          <p:cNvSpPr>
            <a:spLocks xmlns:a="http://schemas.openxmlformats.org/drawingml/2006/main" noGrp="1"/>
          </p:cNvSpPr>
          <p:nvPr/>
        </p:nvSpPr>
        <p:spPr>
          <a:xfrm xmlns:a="http://schemas.openxmlformats.org/drawingml/2006/main">
            <a:off x="6048375" y="415290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101" name="">
            <a:extLst xmlns:a="http://schemas.openxmlformats.org/drawingml/2006/main">
              <a:ext uri="{FF2B5EF4-FFF2-40B4-BE49-F238E27FC236}">
                <a16:creationId xmlns:a16="http://schemas.microsoft.com/office/drawing/2014/main" id="{D2874D24-1740-49A9-A08B-7DAD2C747C31}"/>
              </a:ext>
            </a:extLst>
          </p:cNvPr>
          <p:cNvSpPr>
            <a:spLocks xmlns:a="http://schemas.openxmlformats.org/drawingml/2006/main" noGrp="1"/>
          </p:cNvSpPr>
          <p:nvPr/>
        </p:nvSpPr>
        <p:spPr>
          <a:xfrm xmlns:a="http://schemas.openxmlformats.org/drawingml/2006/main">
            <a:off x="6858000" y="41529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6/0/3</a:t>
            </a:r>
          </a:p>
        </p:txBody>
      </p:sp>
      <p:sp>
        <p:nvSpPr>
          <p:cNvPr id="102" name="">
            <a:extLst xmlns:a="http://schemas.openxmlformats.org/drawingml/2006/main">
              <a:ext uri="{FF2B5EF4-FFF2-40B4-BE49-F238E27FC236}">
                <a16:creationId xmlns:a16="http://schemas.microsoft.com/office/drawing/2014/main" id="{6D9F6D77-4FCA-4DA1-9DA5-BCC7A9346835}"/>
              </a:ext>
            </a:extLst>
          </p:cNvPr>
          <p:cNvSpPr>
            <a:spLocks xmlns:a="http://schemas.openxmlformats.org/drawingml/2006/main" noGrp="1"/>
          </p:cNvSpPr>
          <p:nvPr/>
        </p:nvSpPr>
        <p:spPr>
          <a:xfrm xmlns:a="http://schemas.openxmlformats.org/drawingml/2006/main">
            <a:off x="7810500" y="4152900"/>
            <a:ext cx="53035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03" name="">
            <a:extLst xmlns:a="http://schemas.openxmlformats.org/drawingml/2006/main">
              <a:ext uri="{FF2B5EF4-FFF2-40B4-BE49-F238E27FC236}">
                <a16:creationId xmlns:a16="http://schemas.microsoft.com/office/drawing/2014/main" id="{C7DFCCAA-CEF5-4161-B9F2-868AC9A1C3A6}"/>
              </a:ext>
            </a:extLst>
          </p:cNvPr>
          <p:cNvSpPr>
            <a:spLocks xmlns:a="http://schemas.openxmlformats.org/drawingml/2006/main" noGrp="1"/>
          </p:cNvSpPr>
          <p:nvPr/>
        </p:nvSpPr>
        <p:spPr>
          <a:xfrm xmlns:a="http://schemas.openxmlformats.org/drawingml/2006/main">
            <a:off x="8312277" y="41529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4" name="">
            <a:extLst xmlns:a="http://schemas.openxmlformats.org/drawingml/2006/main">
              <a:ext uri="{FF2B5EF4-FFF2-40B4-BE49-F238E27FC236}">
                <a16:creationId xmlns:a16="http://schemas.microsoft.com/office/drawing/2014/main" id="{C3DC6224-D462-460C-BAF1-73E6C2599866}"/>
              </a:ext>
            </a:extLst>
          </p:cNvPr>
          <p:cNvSpPr>
            <a:spLocks xmlns:a="http://schemas.openxmlformats.org/drawingml/2006/main" noGrp="1"/>
          </p:cNvSpPr>
          <p:nvPr/>
        </p:nvSpPr>
        <p:spPr>
          <a:xfrm xmlns:a="http://schemas.openxmlformats.org/drawingml/2006/main">
            <a:off x="8359902" y="4152900"/>
            <a:ext cx="4888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05" name="">
            <a:extLst xmlns:a="http://schemas.openxmlformats.org/drawingml/2006/main">
              <a:ext uri="{FF2B5EF4-FFF2-40B4-BE49-F238E27FC236}">
                <a16:creationId xmlns:a16="http://schemas.microsoft.com/office/drawing/2014/main" id="{6695CC8E-EC84-49E2-AA88-93859BD0A3B3}"/>
              </a:ext>
            </a:extLst>
          </p:cNvPr>
          <p:cNvSpPr>
            <a:spLocks xmlns:a="http://schemas.openxmlformats.org/drawingml/2006/main" noGrp="1"/>
          </p:cNvSpPr>
          <p:nvPr/>
        </p:nvSpPr>
        <p:spPr>
          <a:xfrm xmlns:a="http://schemas.openxmlformats.org/drawingml/2006/main">
            <a:off x="9001125" y="415290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106" name="">
            <a:extLst xmlns:a="http://schemas.openxmlformats.org/drawingml/2006/main">
              <a:ext uri="{FF2B5EF4-FFF2-40B4-BE49-F238E27FC236}">
                <a16:creationId xmlns:a16="http://schemas.microsoft.com/office/drawing/2014/main" id="{A44BEE9C-EEF1-4FE7-9633-9C6BA01A6532}"/>
              </a:ext>
            </a:extLst>
          </p:cNvPr>
          <p:cNvSpPr>
            <a:spLocks xmlns:a="http://schemas.openxmlformats.org/drawingml/2006/main" noGrp="1"/>
          </p:cNvSpPr>
          <p:nvPr/>
        </p:nvSpPr>
        <p:spPr>
          <a:xfrm xmlns:a="http://schemas.openxmlformats.org/drawingml/2006/main">
            <a:off x="10382250" y="4152900"/>
            <a:ext cx="1333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73,49</a:t>
            </a:r>
          </a:p>
        </p:txBody>
      </p:sp>
      <p:sp>
        <p:nvSpPr>
          <p:cNvPr id="107" name="">
            <a:extLst xmlns:a="http://schemas.openxmlformats.org/drawingml/2006/main">
              <a:ext uri="{FF2B5EF4-FFF2-40B4-BE49-F238E27FC236}">
                <a16:creationId xmlns:a16="http://schemas.microsoft.com/office/drawing/2014/main" id="{13697C8F-3951-46DD-A39E-4583B34273AA}"/>
              </a:ext>
            </a:extLst>
          </p:cNvPr>
          <p:cNvSpPr>
            <a:spLocks xmlns:a="http://schemas.openxmlformats.org/drawingml/2006/main" noGrp="1"/>
          </p:cNvSpPr>
          <p:nvPr/>
        </p:nvSpPr>
        <p:spPr>
          <a:xfrm xmlns:a="http://schemas.openxmlformats.org/drawingml/2006/main">
            <a:off x="400050" y="44386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8" name="">
            <a:extLst xmlns:a="http://schemas.openxmlformats.org/drawingml/2006/main">
              <a:ext uri="{FF2B5EF4-FFF2-40B4-BE49-F238E27FC236}">
                <a16:creationId xmlns:a16="http://schemas.microsoft.com/office/drawing/2014/main" id="{EE2E37C3-524E-4D0E-A8D1-E2F9CAE5EC82}"/>
              </a:ext>
            </a:extLst>
          </p:cNvPr>
          <p:cNvSpPr>
            <a:spLocks xmlns:a="http://schemas.openxmlformats.org/drawingml/2006/main" noGrp="1"/>
          </p:cNvSpPr>
          <p:nvPr/>
        </p:nvSpPr>
        <p:spPr>
          <a:xfrm xmlns:a="http://schemas.openxmlformats.org/drawingml/2006/main">
            <a:off x="400050" y="4448175"/>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109" name="">
            <a:extLst xmlns:a="http://schemas.openxmlformats.org/drawingml/2006/main">
              <a:ext uri="{FF2B5EF4-FFF2-40B4-BE49-F238E27FC236}">
                <a16:creationId xmlns:a16="http://schemas.microsoft.com/office/drawing/2014/main" id="{49E24594-C323-43A6-89A9-EEA50044DEFC}"/>
              </a:ext>
            </a:extLst>
          </p:cNvPr>
          <p:cNvSpPr>
            <a:spLocks xmlns:a="http://schemas.openxmlformats.org/drawingml/2006/main" noGrp="1"/>
          </p:cNvSpPr>
          <p:nvPr/>
        </p:nvSpPr>
        <p:spPr>
          <a:xfrm xmlns:a="http://schemas.openxmlformats.org/drawingml/2006/main">
            <a:off x="476250" y="45243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10" name="">
            <a:extLst xmlns:a="http://schemas.openxmlformats.org/drawingml/2006/main">
              <a:ext uri="{FF2B5EF4-FFF2-40B4-BE49-F238E27FC236}">
                <a16:creationId xmlns:a16="http://schemas.microsoft.com/office/drawing/2014/main" id="{56B96FDA-93CA-46A5-8CE7-3C06FC8D6921}"/>
              </a:ext>
            </a:extLst>
          </p:cNvPr>
          <p:cNvSpPr>
            <a:spLocks xmlns:a="http://schemas.openxmlformats.org/drawingml/2006/main" noGrp="1"/>
          </p:cNvSpPr>
          <p:nvPr/>
        </p:nvSpPr>
        <p:spPr>
          <a:xfrm xmlns:a="http://schemas.openxmlformats.org/drawingml/2006/main">
            <a:off x="1143000" y="4524375"/>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Vohle, Peter</a:t>
            </a:r>
          </a:p>
        </p:txBody>
      </p:sp>
      <p:sp>
        <p:nvSpPr>
          <p:cNvPr id="111" name="">
            <a:extLst xmlns:a="http://schemas.openxmlformats.org/drawingml/2006/main">
              <a:ext uri="{FF2B5EF4-FFF2-40B4-BE49-F238E27FC236}">
                <a16:creationId xmlns:a16="http://schemas.microsoft.com/office/drawing/2014/main" id="{128A2D9D-0E35-4CAE-9102-44C6CA05070B}"/>
              </a:ext>
            </a:extLst>
          </p:cNvPr>
          <p:cNvSpPr>
            <a:spLocks xmlns:a="http://schemas.openxmlformats.org/drawingml/2006/main" noGrp="1"/>
          </p:cNvSpPr>
          <p:nvPr/>
        </p:nvSpPr>
        <p:spPr>
          <a:xfrm xmlns:a="http://schemas.openxmlformats.org/drawingml/2006/main">
            <a:off x="3238500" y="452437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12" name="">
            <a:extLst xmlns:a="http://schemas.openxmlformats.org/drawingml/2006/main">
              <a:ext uri="{FF2B5EF4-FFF2-40B4-BE49-F238E27FC236}">
                <a16:creationId xmlns:a16="http://schemas.microsoft.com/office/drawing/2014/main" id="{4E3BF3A8-3F78-4C75-9DD4-8A84CD8DE0A2}"/>
              </a:ext>
            </a:extLst>
          </p:cNvPr>
          <p:cNvSpPr>
            <a:spLocks xmlns:a="http://schemas.openxmlformats.org/drawingml/2006/main" noGrp="1"/>
          </p:cNvSpPr>
          <p:nvPr/>
        </p:nvSpPr>
        <p:spPr>
          <a:xfrm xmlns:a="http://schemas.openxmlformats.org/drawingml/2006/main">
            <a:off x="4762500" y="4524375"/>
            <a:ext cx="1133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13" name="">
            <a:extLst xmlns:a="http://schemas.openxmlformats.org/drawingml/2006/main">
              <a:ext uri="{FF2B5EF4-FFF2-40B4-BE49-F238E27FC236}">
                <a16:creationId xmlns:a16="http://schemas.microsoft.com/office/drawing/2014/main" id="{8B16F668-69BC-457B-ACB5-3C7BB8CB9501}"/>
              </a:ext>
            </a:extLst>
          </p:cNvPr>
          <p:cNvSpPr>
            <a:spLocks xmlns:a="http://schemas.openxmlformats.org/drawingml/2006/main" noGrp="1"/>
          </p:cNvSpPr>
          <p:nvPr/>
        </p:nvSpPr>
        <p:spPr>
          <a:xfrm xmlns:a="http://schemas.openxmlformats.org/drawingml/2006/main">
            <a:off x="6048375" y="452437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114" name="">
            <a:extLst xmlns:a="http://schemas.openxmlformats.org/drawingml/2006/main">
              <a:ext uri="{FF2B5EF4-FFF2-40B4-BE49-F238E27FC236}">
                <a16:creationId xmlns:a16="http://schemas.microsoft.com/office/drawing/2014/main" id="{97A92F0D-DD94-499C-B842-F3FCD508A7C6}"/>
              </a:ext>
            </a:extLst>
          </p:cNvPr>
          <p:cNvSpPr>
            <a:spLocks xmlns:a="http://schemas.openxmlformats.org/drawingml/2006/main" noGrp="1"/>
          </p:cNvSpPr>
          <p:nvPr/>
        </p:nvSpPr>
        <p:spPr>
          <a:xfrm xmlns:a="http://schemas.openxmlformats.org/drawingml/2006/main">
            <a:off x="6858000" y="45243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8/0/4</a:t>
            </a:r>
          </a:p>
        </p:txBody>
      </p:sp>
      <p:sp>
        <p:nvSpPr>
          <p:cNvPr id="115" name="">
            <a:extLst xmlns:a="http://schemas.openxmlformats.org/drawingml/2006/main">
              <a:ext uri="{FF2B5EF4-FFF2-40B4-BE49-F238E27FC236}">
                <a16:creationId xmlns:a16="http://schemas.microsoft.com/office/drawing/2014/main" id="{510B91E0-183C-4D50-ADE2-2050CDE970E5}"/>
              </a:ext>
            </a:extLst>
          </p:cNvPr>
          <p:cNvSpPr>
            <a:spLocks xmlns:a="http://schemas.openxmlformats.org/drawingml/2006/main" noGrp="1"/>
          </p:cNvSpPr>
          <p:nvPr/>
        </p:nvSpPr>
        <p:spPr>
          <a:xfrm xmlns:a="http://schemas.openxmlformats.org/drawingml/2006/main">
            <a:off x="7810500" y="4524375"/>
            <a:ext cx="53035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16" name="">
            <a:extLst xmlns:a="http://schemas.openxmlformats.org/drawingml/2006/main">
              <a:ext uri="{FF2B5EF4-FFF2-40B4-BE49-F238E27FC236}">
                <a16:creationId xmlns:a16="http://schemas.microsoft.com/office/drawing/2014/main" id="{FA6A8E55-92BA-473F-8424-12DE9EC1EEFF}"/>
              </a:ext>
            </a:extLst>
          </p:cNvPr>
          <p:cNvSpPr>
            <a:spLocks xmlns:a="http://schemas.openxmlformats.org/drawingml/2006/main" noGrp="1"/>
          </p:cNvSpPr>
          <p:nvPr/>
        </p:nvSpPr>
        <p:spPr>
          <a:xfrm xmlns:a="http://schemas.openxmlformats.org/drawingml/2006/main">
            <a:off x="8312277" y="45243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7" name="">
            <a:extLst xmlns:a="http://schemas.openxmlformats.org/drawingml/2006/main">
              <a:ext uri="{FF2B5EF4-FFF2-40B4-BE49-F238E27FC236}">
                <a16:creationId xmlns:a16="http://schemas.microsoft.com/office/drawing/2014/main" id="{493106A8-810A-417E-9B31-FB6980ADFF13}"/>
              </a:ext>
            </a:extLst>
          </p:cNvPr>
          <p:cNvSpPr>
            <a:spLocks xmlns:a="http://schemas.openxmlformats.org/drawingml/2006/main" noGrp="1"/>
          </p:cNvSpPr>
          <p:nvPr/>
        </p:nvSpPr>
        <p:spPr>
          <a:xfrm xmlns:a="http://schemas.openxmlformats.org/drawingml/2006/main">
            <a:off x="8359902" y="4524375"/>
            <a:ext cx="4888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118" name="">
            <a:extLst xmlns:a="http://schemas.openxmlformats.org/drawingml/2006/main">
              <a:ext uri="{FF2B5EF4-FFF2-40B4-BE49-F238E27FC236}">
                <a16:creationId xmlns:a16="http://schemas.microsoft.com/office/drawing/2014/main" id="{76FC08C2-788C-4D29-9C73-52048B8FB078}"/>
              </a:ext>
            </a:extLst>
          </p:cNvPr>
          <p:cNvSpPr>
            <a:spLocks xmlns:a="http://schemas.openxmlformats.org/drawingml/2006/main" noGrp="1"/>
          </p:cNvSpPr>
          <p:nvPr/>
        </p:nvSpPr>
        <p:spPr>
          <a:xfrm xmlns:a="http://schemas.openxmlformats.org/drawingml/2006/main">
            <a:off x="9001125" y="4524375"/>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119" name="">
            <a:extLst xmlns:a="http://schemas.openxmlformats.org/drawingml/2006/main">
              <a:ext uri="{FF2B5EF4-FFF2-40B4-BE49-F238E27FC236}">
                <a16:creationId xmlns:a16="http://schemas.microsoft.com/office/drawing/2014/main" id="{D114A9B0-AC84-4C8A-A703-293D63872518}"/>
              </a:ext>
            </a:extLst>
          </p:cNvPr>
          <p:cNvSpPr>
            <a:spLocks xmlns:a="http://schemas.openxmlformats.org/drawingml/2006/main" noGrp="1"/>
          </p:cNvSpPr>
          <p:nvPr/>
        </p:nvSpPr>
        <p:spPr>
          <a:xfrm xmlns:a="http://schemas.openxmlformats.org/drawingml/2006/main">
            <a:off x="10382250" y="4524375"/>
            <a:ext cx="1333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71,98</a:t>
            </a:r>
          </a:p>
        </p:txBody>
      </p:sp>
      <p:sp>
        <p:nvSpPr>
          <p:cNvPr id="120" name="">
            <a:extLst xmlns:a="http://schemas.openxmlformats.org/drawingml/2006/main">
              <a:ext uri="{FF2B5EF4-FFF2-40B4-BE49-F238E27FC236}">
                <a16:creationId xmlns:a16="http://schemas.microsoft.com/office/drawing/2014/main" id="{DE73A704-FEF4-4FEC-9F17-B7EB5CBF58F6}"/>
              </a:ext>
            </a:extLst>
          </p:cNvPr>
          <p:cNvSpPr>
            <a:spLocks xmlns:a="http://schemas.openxmlformats.org/drawingml/2006/main" noGrp="1"/>
          </p:cNvSpPr>
          <p:nvPr/>
        </p:nvSpPr>
        <p:spPr>
          <a:xfrm xmlns:a="http://schemas.openxmlformats.org/drawingml/2006/main">
            <a:off x="400050" y="48101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1" name="">
            <a:extLst xmlns:a="http://schemas.openxmlformats.org/drawingml/2006/main">
              <a:ext uri="{FF2B5EF4-FFF2-40B4-BE49-F238E27FC236}">
                <a16:creationId xmlns:a16="http://schemas.microsoft.com/office/drawing/2014/main" id="{3FFF061F-DF5E-49DE-8252-08E7A912957B}"/>
              </a:ext>
            </a:extLst>
          </p:cNvPr>
          <p:cNvSpPr>
            <a:spLocks xmlns:a="http://schemas.openxmlformats.org/drawingml/2006/main" noGrp="1"/>
          </p:cNvSpPr>
          <p:nvPr/>
        </p:nvSpPr>
        <p:spPr>
          <a:xfrm xmlns:a="http://schemas.openxmlformats.org/drawingml/2006/main">
            <a:off x="400050" y="4819650"/>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122" name="">
            <a:extLst xmlns:a="http://schemas.openxmlformats.org/drawingml/2006/main">
              <a:ext uri="{FF2B5EF4-FFF2-40B4-BE49-F238E27FC236}">
                <a16:creationId xmlns:a16="http://schemas.microsoft.com/office/drawing/2014/main" id="{A33AFAA4-E4B2-490E-8A9B-51735D15DC33}"/>
              </a:ext>
            </a:extLst>
          </p:cNvPr>
          <p:cNvSpPr>
            <a:spLocks xmlns:a="http://schemas.openxmlformats.org/drawingml/2006/main" noGrp="1"/>
          </p:cNvSpPr>
          <p:nvPr/>
        </p:nvSpPr>
        <p:spPr>
          <a:xfrm xmlns:a="http://schemas.openxmlformats.org/drawingml/2006/main">
            <a:off x="476250" y="48958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23" name="">
            <a:extLst xmlns:a="http://schemas.openxmlformats.org/drawingml/2006/main">
              <a:ext uri="{FF2B5EF4-FFF2-40B4-BE49-F238E27FC236}">
                <a16:creationId xmlns:a16="http://schemas.microsoft.com/office/drawing/2014/main" id="{365C7B36-E7E5-40B4-9278-976BDF9B3EB0}"/>
              </a:ext>
            </a:extLst>
          </p:cNvPr>
          <p:cNvSpPr>
            <a:spLocks xmlns:a="http://schemas.openxmlformats.org/drawingml/2006/main" noGrp="1"/>
          </p:cNvSpPr>
          <p:nvPr/>
        </p:nvSpPr>
        <p:spPr>
          <a:xfrm xmlns:a="http://schemas.openxmlformats.org/drawingml/2006/main">
            <a:off x="1143000" y="4895850"/>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Lindauer, Bernd</a:t>
            </a:r>
          </a:p>
        </p:txBody>
      </p:sp>
      <p:sp>
        <p:nvSpPr>
          <p:cNvPr id="124" name="">
            <a:extLst xmlns:a="http://schemas.openxmlformats.org/drawingml/2006/main">
              <a:ext uri="{FF2B5EF4-FFF2-40B4-BE49-F238E27FC236}">
                <a16:creationId xmlns:a16="http://schemas.microsoft.com/office/drawing/2014/main" id="{18E0AA76-C182-4633-98E8-C4F13B87343E}"/>
              </a:ext>
            </a:extLst>
          </p:cNvPr>
          <p:cNvSpPr>
            <a:spLocks xmlns:a="http://schemas.openxmlformats.org/drawingml/2006/main" noGrp="1"/>
          </p:cNvSpPr>
          <p:nvPr/>
        </p:nvSpPr>
        <p:spPr>
          <a:xfrm xmlns:a="http://schemas.openxmlformats.org/drawingml/2006/main">
            <a:off x="3238500" y="48958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25" name="">
            <a:extLst xmlns:a="http://schemas.openxmlformats.org/drawingml/2006/main">
              <a:ext uri="{FF2B5EF4-FFF2-40B4-BE49-F238E27FC236}">
                <a16:creationId xmlns:a16="http://schemas.microsoft.com/office/drawing/2014/main" id="{71F30870-7ECD-46D3-AC32-A002C631515C}"/>
              </a:ext>
            </a:extLst>
          </p:cNvPr>
          <p:cNvSpPr>
            <a:spLocks xmlns:a="http://schemas.openxmlformats.org/drawingml/2006/main" noGrp="1"/>
          </p:cNvSpPr>
          <p:nvPr/>
        </p:nvSpPr>
        <p:spPr>
          <a:xfrm xmlns:a="http://schemas.openxmlformats.org/drawingml/2006/main">
            <a:off x="4762500" y="4895850"/>
            <a:ext cx="1133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26" name="">
            <a:extLst xmlns:a="http://schemas.openxmlformats.org/drawingml/2006/main">
              <a:ext uri="{FF2B5EF4-FFF2-40B4-BE49-F238E27FC236}">
                <a16:creationId xmlns:a16="http://schemas.microsoft.com/office/drawing/2014/main" id="{799CC0B6-6C6B-45DD-BF2F-3E3C71A707D6}"/>
              </a:ext>
            </a:extLst>
          </p:cNvPr>
          <p:cNvSpPr>
            <a:spLocks xmlns:a="http://schemas.openxmlformats.org/drawingml/2006/main" noGrp="1"/>
          </p:cNvSpPr>
          <p:nvPr/>
        </p:nvSpPr>
        <p:spPr>
          <a:xfrm xmlns:a="http://schemas.openxmlformats.org/drawingml/2006/main">
            <a:off x="6048375" y="48958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127" name="">
            <a:extLst xmlns:a="http://schemas.openxmlformats.org/drawingml/2006/main">
              <a:ext uri="{FF2B5EF4-FFF2-40B4-BE49-F238E27FC236}">
                <a16:creationId xmlns:a16="http://schemas.microsoft.com/office/drawing/2014/main" id="{18DEBD80-DB87-44B8-ABE8-CBC90AC8C9DC}"/>
              </a:ext>
            </a:extLst>
          </p:cNvPr>
          <p:cNvSpPr>
            <a:spLocks xmlns:a="http://schemas.openxmlformats.org/drawingml/2006/main" noGrp="1"/>
          </p:cNvSpPr>
          <p:nvPr/>
        </p:nvSpPr>
        <p:spPr>
          <a:xfrm xmlns:a="http://schemas.openxmlformats.org/drawingml/2006/main">
            <a:off x="6858000" y="48958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5/1/2</a:t>
            </a:r>
          </a:p>
        </p:txBody>
      </p:sp>
      <p:sp>
        <p:nvSpPr>
          <p:cNvPr id="128" name="">
            <a:extLst xmlns:a="http://schemas.openxmlformats.org/drawingml/2006/main">
              <a:ext uri="{FF2B5EF4-FFF2-40B4-BE49-F238E27FC236}">
                <a16:creationId xmlns:a16="http://schemas.microsoft.com/office/drawing/2014/main" id="{D90FE4D7-E4EB-45FE-88FA-94B6548EC7F3}"/>
              </a:ext>
            </a:extLst>
          </p:cNvPr>
          <p:cNvSpPr>
            <a:spLocks xmlns:a="http://schemas.openxmlformats.org/drawingml/2006/main" noGrp="1"/>
          </p:cNvSpPr>
          <p:nvPr/>
        </p:nvSpPr>
        <p:spPr>
          <a:xfrm xmlns:a="http://schemas.openxmlformats.org/drawingml/2006/main">
            <a:off x="7810500" y="4895850"/>
            <a:ext cx="53035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21</a:t>
            </a:r>
          </a:p>
        </p:txBody>
      </p:sp>
      <p:sp>
        <p:nvSpPr>
          <p:cNvPr id="129" name="">
            <a:extLst xmlns:a="http://schemas.openxmlformats.org/drawingml/2006/main">
              <a:ext uri="{FF2B5EF4-FFF2-40B4-BE49-F238E27FC236}">
                <a16:creationId xmlns:a16="http://schemas.microsoft.com/office/drawing/2014/main" id="{9315ABA1-9B55-42ED-BA52-3CC70894C4A6}"/>
              </a:ext>
            </a:extLst>
          </p:cNvPr>
          <p:cNvSpPr>
            <a:spLocks xmlns:a="http://schemas.openxmlformats.org/drawingml/2006/main" noGrp="1"/>
          </p:cNvSpPr>
          <p:nvPr/>
        </p:nvSpPr>
        <p:spPr>
          <a:xfrm xmlns:a="http://schemas.openxmlformats.org/drawingml/2006/main">
            <a:off x="8312277" y="48958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30" name="">
            <a:extLst xmlns:a="http://schemas.openxmlformats.org/drawingml/2006/main">
              <a:ext uri="{FF2B5EF4-FFF2-40B4-BE49-F238E27FC236}">
                <a16:creationId xmlns:a16="http://schemas.microsoft.com/office/drawing/2014/main" id="{F8C2F459-B45C-482E-B1DC-BB02F203A2AD}"/>
              </a:ext>
            </a:extLst>
          </p:cNvPr>
          <p:cNvSpPr>
            <a:spLocks xmlns:a="http://schemas.openxmlformats.org/drawingml/2006/main" noGrp="1"/>
          </p:cNvSpPr>
          <p:nvPr/>
        </p:nvSpPr>
        <p:spPr>
          <a:xfrm xmlns:a="http://schemas.openxmlformats.org/drawingml/2006/main">
            <a:off x="8359902" y="4895850"/>
            <a:ext cx="4888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131" name="">
            <a:extLst xmlns:a="http://schemas.openxmlformats.org/drawingml/2006/main">
              <a:ext uri="{FF2B5EF4-FFF2-40B4-BE49-F238E27FC236}">
                <a16:creationId xmlns:a16="http://schemas.microsoft.com/office/drawing/2014/main" id="{FA723DE3-1E4D-432B-9A5B-36507423EEF3}"/>
              </a:ext>
            </a:extLst>
          </p:cNvPr>
          <p:cNvSpPr>
            <a:spLocks xmlns:a="http://schemas.openxmlformats.org/drawingml/2006/main" noGrp="1"/>
          </p:cNvSpPr>
          <p:nvPr/>
        </p:nvSpPr>
        <p:spPr>
          <a:xfrm xmlns:a="http://schemas.openxmlformats.org/drawingml/2006/main">
            <a:off x="9001125" y="489585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21</a:t>
            </a:r>
          </a:p>
        </p:txBody>
      </p:sp>
      <p:sp>
        <p:nvSpPr>
          <p:cNvPr id="132" name="">
            <a:extLst xmlns:a="http://schemas.openxmlformats.org/drawingml/2006/main">
              <a:ext uri="{FF2B5EF4-FFF2-40B4-BE49-F238E27FC236}">
                <a16:creationId xmlns:a16="http://schemas.microsoft.com/office/drawing/2014/main" id="{BF0A3C32-307C-4925-A4D1-5D3AA08B5251}"/>
              </a:ext>
            </a:extLst>
          </p:cNvPr>
          <p:cNvSpPr>
            <a:spLocks xmlns:a="http://schemas.openxmlformats.org/drawingml/2006/main" noGrp="1"/>
          </p:cNvSpPr>
          <p:nvPr/>
        </p:nvSpPr>
        <p:spPr>
          <a:xfrm xmlns:a="http://schemas.openxmlformats.org/drawingml/2006/main">
            <a:off x="10382250" y="4895850"/>
            <a:ext cx="1333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70,04</a:t>
            </a:r>
          </a:p>
        </p:txBody>
      </p:sp>
      <p:sp>
        <p:nvSpPr>
          <p:cNvPr id="133" name="">
            <a:extLst xmlns:a="http://schemas.openxmlformats.org/drawingml/2006/main">
              <a:ext uri="{FF2B5EF4-FFF2-40B4-BE49-F238E27FC236}">
                <a16:creationId xmlns:a16="http://schemas.microsoft.com/office/drawing/2014/main" id="{9476D1F9-479E-4EB8-824F-1B5F3F98D368}"/>
              </a:ext>
            </a:extLst>
          </p:cNvPr>
          <p:cNvSpPr>
            <a:spLocks xmlns:a="http://schemas.openxmlformats.org/drawingml/2006/main" noGrp="1"/>
          </p:cNvSpPr>
          <p:nvPr/>
        </p:nvSpPr>
        <p:spPr>
          <a:xfrm xmlns:a="http://schemas.openxmlformats.org/drawingml/2006/main">
            <a:off x="400050" y="51816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4" name="">
            <a:extLst xmlns:a="http://schemas.openxmlformats.org/drawingml/2006/main">
              <a:ext uri="{FF2B5EF4-FFF2-40B4-BE49-F238E27FC236}">
                <a16:creationId xmlns:a16="http://schemas.microsoft.com/office/drawing/2014/main" id="{E255CD43-DE22-4D5E-ABF0-E315374CCC82}"/>
              </a:ext>
            </a:extLst>
          </p:cNvPr>
          <p:cNvSpPr>
            <a:spLocks xmlns:a="http://schemas.openxmlformats.org/drawingml/2006/main" noGrp="1"/>
          </p:cNvSpPr>
          <p:nvPr/>
        </p:nvSpPr>
        <p:spPr>
          <a:xfrm xmlns:a="http://schemas.openxmlformats.org/drawingml/2006/main">
            <a:off x="400050" y="5381625"/>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3D8DFF"/>
                </a:solidFill>
                <a:latin typeface="Arial"/>
                <a:ea typeface="Arial"/>
                <a:cs typeface="Arial"/>
              </a:defRPr>
            </a:pPr>
            <a:r>
              <a:rPr sz="1350" b="1">
                <a:solidFill>
                  <a:srgbClr val="3D8DFF"/>
                </a:solidFill>
                <a:latin typeface="Arial"/>
                <a:ea typeface="Arial"/>
                <a:cs typeface="Arial"/>
              </a:rPr>
              <a:t>GolfPark I / A führt mit einer Top-3-Teamquote von 72,501. Antony Corke hat dort mit 82,51 die höchste Quote.</a:t>
            </a:r>
          </a:p>
        </p:txBody>
      </p:sp>
      <p:sp>
        <p:nvSpPr>
          <p:cNvPr id="135" name="">
            <a:extLst xmlns:a="http://schemas.openxmlformats.org/drawingml/2006/main">
              <a:ext uri="{FF2B5EF4-FFF2-40B4-BE49-F238E27FC236}">
                <a16:creationId xmlns:a16="http://schemas.microsoft.com/office/drawing/2014/main" id="{12CB2FC2-50A3-45C1-AA15-A6A50BAA6F58}"/>
              </a:ext>
            </a:extLst>
          </p:cNvPr>
          <p:cNvSpPr>
            <a:spLocks xmlns:a="http://schemas.openxmlformats.org/drawingml/2006/main" noGrp="1"/>
          </p:cNvSpPr>
          <p:nvPr/>
        </p:nvSpPr>
        <p:spPr>
          <a:xfrm xmlns:a="http://schemas.openxmlformats.org/drawingml/2006/main">
            <a:off x="400050" y="5638800"/>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Top-3-Quote: Teamspiele. Gesamtplatz und Quote: persönliche Clubwertung. Je Spieler mindestens 3 Teamspiele.</a:t>
            </a:r>
          </a:p>
        </p:txBody>
      </p:sp>
    </p:spTree>
    <p:extLst>
      <p:ext uri="{BB962C8B-B14F-4D97-AF65-F5344CB8AC3E}">
        <p14:creationId xmlns:p14="http://schemas.microsoft.com/office/powerpoint/2010/main" val="1609231015"/>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8" name="section-accent">
            <a:extLst xmlns:a="http://schemas.openxmlformats.org/drawingml/2006/main">
              <a:ext uri="{FF2B5EF4-FFF2-40B4-BE49-F238E27FC236}">
                <a16:creationId xmlns:a16="http://schemas.microsoft.com/office/drawing/2014/main" id="{1221BCC9-AD88-4F13-80A3-F9CBA0CD2D17}"/>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A78C2327-1215-45CF-AD00-92E24445C302}"/>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FRAUENWERTUNG</a:t>
            </a:r>
          </a:p>
        </p:txBody>
      </p:sp>
      <p:sp>
        <p:nvSpPr>
          <p:cNvPr id="3" name="">
            <a:extLst xmlns:a="http://schemas.openxmlformats.org/drawingml/2006/main">
              <a:ext uri="{FF2B5EF4-FFF2-40B4-BE49-F238E27FC236}">
                <a16:creationId xmlns:a16="http://schemas.microsoft.com/office/drawing/2014/main" id="{1965AA4B-C20F-45DE-8FA0-EEE737841186}"/>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Die erfolgreichsten Spielerinnen</a:t>
            </a:r>
          </a:p>
        </p:txBody>
      </p:sp>
      <p:sp>
        <p:nvSpPr>
          <p:cNvPr id="4" name="">
            <a:extLst xmlns:a="http://schemas.openxmlformats.org/drawingml/2006/main">
              <a:ext uri="{FF2B5EF4-FFF2-40B4-BE49-F238E27FC236}">
                <a16:creationId xmlns:a16="http://schemas.microsoft.com/office/drawing/2014/main" id="{33A1ED3D-F684-467A-A554-352C3FB5FE01}"/>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CF5EE91B-0761-4CBF-AFA6-796FE334E047}"/>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0DF9FDC7-77B8-4399-9505-4A3E75620912}"/>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13</a:t>
            </a:r>
          </a:p>
        </p:txBody>
      </p:sp>
      <p:sp>
        <p:nvSpPr>
          <p:cNvPr id="7" name="">
            <a:extLst xmlns:a="http://schemas.openxmlformats.org/drawingml/2006/main">
              <a:ext uri="{FF2B5EF4-FFF2-40B4-BE49-F238E27FC236}">
                <a16:creationId xmlns:a16="http://schemas.microsoft.com/office/drawing/2014/main" id="{F0D9BF15-CD2F-40F6-A83B-FB8F7EBBCB25}"/>
              </a:ext>
            </a:extLst>
          </p:cNvPr>
          <p:cNvSpPr>
            <a:spLocks xmlns:a="http://schemas.openxmlformats.org/drawingml/2006/main" noGrp="1"/>
          </p:cNvSpPr>
          <p:nvPr/>
        </p:nvSpPr>
        <p:spPr>
          <a:xfrm xmlns:a="http://schemas.openxmlformats.org/drawingml/2006/main">
            <a:off x="400050" y="1476375"/>
            <a:ext cx="113919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CE105DCE-4BA7-40EF-9E87-090AF21ECF7D}"/>
              </a:ext>
            </a:extLst>
          </p:cNvPr>
          <p:cNvSpPr>
            <a:spLocks xmlns:a="http://schemas.openxmlformats.org/drawingml/2006/main" noGrp="1"/>
          </p:cNvSpPr>
          <p:nvPr/>
        </p:nvSpPr>
        <p:spPr>
          <a:xfrm xmlns:a="http://schemas.openxmlformats.org/drawingml/2006/main">
            <a:off x="476250" y="15430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3AA7A550-44C0-4A06-AA08-C2A8AB4A38AB}"/>
              </a:ext>
            </a:extLst>
          </p:cNvPr>
          <p:cNvSpPr>
            <a:spLocks xmlns:a="http://schemas.openxmlformats.org/drawingml/2006/main" noGrp="1"/>
          </p:cNvSpPr>
          <p:nvPr/>
        </p:nvSpPr>
        <p:spPr>
          <a:xfrm xmlns:a="http://schemas.openxmlformats.org/drawingml/2006/main">
            <a:off x="1095375" y="15430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FFFFFF"/>
                </a:solidFill>
                <a:latin typeface="Arial"/>
                <a:ea typeface="Arial"/>
                <a:cs typeface="Arial"/>
              </a:defRPr>
            </a:pPr>
            <a:r>
              <a:rPr sz="1050" b="1">
                <a:solidFill>
                  <a:srgbClr val="FFFFFF"/>
                </a:solidFill>
                <a:latin typeface="Arial"/>
                <a:ea typeface="Arial"/>
                <a:cs typeface="Arial"/>
              </a:rPr>
              <a:t>Spielerin</a:t>
            </a:r>
          </a:p>
        </p:txBody>
      </p:sp>
      <p:sp>
        <p:nvSpPr>
          <p:cNvPr id="10" name="">
            <a:extLst xmlns:a="http://schemas.openxmlformats.org/drawingml/2006/main">
              <a:ext uri="{FF2B5EF4-FFF2-40B4-BE49-F238E27FC236}">
                <a16:creationId xmlns:a16="http://schemas.microsoft.com/office/drawing/2014/main" id="{60DA0D4B-7604-4B4F-A87A-B466BCDD44A4}"/>
              </a:ext>
            </a:extLst>
          </p:cNvPr>
          <p:cNvSpPr>
            <a:spLocks xmlns:a="http://schemas.openxmlformats.org/drawingml/2006/main" noGrp="1"/>
          </p:cNvSpPr>
          <p:nvPr/>
        </p:nvSpPr>
        <p:spPr>
          <a:xfrm xmlns:a="http://schemas.openxmlformats.org/drawingml/2006/main">
            <a:off x="3143250" y="15430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Team</a:t>
            </a:r>
          </a:p>
        </p:txBody>
      </p:sp>
      <p:sp>
        <p:nvSpPr>
          <p:cNvPr id="11" name="">
            <a:extLst xmlns:a="http://schemas.openxmlformats.org/drawingml/2006/main">
              <a:ext uri="{FF2B5EF4-FFF2-40B4-BE49-F238E27FC236}">
                <a16:creationId xmlns:a16="http://schemas.microsoft.com/office/drawing/2014/main" id="{27D41D9B-353A-43A0-9186-322A7F9F8AE5}"/>
              </a:ext>
            </a:extLst>
          </p:cNvPr>
          <p:cNvSpPr>
            <a:spLocks xmlns:a="http://schemas.openxmlformats.org/drawingml/2006/main" noGrp="1"/>
          </p:cNvSpPr>
          <p:nvPr/>
        </p:nvSpPr>
        <p:spPr>
          <a:xfrm xmlns:a="http://schemas.openxmlformats.org/drawingml/2006/main">
            <a:off x="5476875" y="15430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A45B9D76-531C-4E97-8339-BE0BC8930279}"/>
              </a:ext>
            </a:extLst>
          </p:cNvPr>
          <p:cNvSpPr>
            <a:spLocks xmlns:a="http://schemas.openxmlformats.org/drawingml/2006/main" noGrp="1"/>
          </p:cNvSpPr>
          <p:nvPr/>
        </p:nvSpPr>
        <p:spPr>
          <a:xfrm xmlns:a="http://schemas.openxmlformats.org/drawingml/2006/main">
            <a:off x="6286500" y="1543050"/>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42FDB17D-614A-4A26-9164-F712B1B8359C}"/>
              </a:ext>
            </a:extLst>
          </p:cNvPr>
          <p:cNvSpPr>
            <a:spLocks xmlns:a="http://schemas.openxmlformats.org/drawingml/2006/main" noGrp="1"/>
          </p:cNvSpPr>
          <p:nvPr/>
        </p:nvSpPr>
        <p:spPr>
          <a:xfrm xmlns:a="http://schemas.openxmlformats.org/drawingml/2006/main">
            <a:off x="7334250" y="15430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AE4726C3-4468-453F-B399-A3BA9B34F2DF}"/>
              </a:ext>
            </a:extLst>
          </p:cNvPr>
          <p:cNvSpPr>
            <a:spLocks xmlns:a="http://schemas.openxmlformats.org/drawingml/2006/main" noGrp="1"/>
          </p:cNvSpPr>
          <p:nvPr/>
        </p:nvSpPr>
        <p:spPr>
          <a:xfrm xmlns:a="http://schemas.openxmlformats.org/drawingml/2006/main">
            <a:off x="8763000" y="1543050"/>
            <a:ext cx="15716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050" b="1">
                <a:solidFill>
                  <a:srgbClr val="FFFFFF"/>
                </a:solidFill>
                <a:latin typeface="Arial"/>
                <a:ea typeface="Arial"/>
                <a:cs typeface="Arial"/>
              </a:defRPr>
            </a:pPr>
            <a:r>
              <a:rPr sz="1050" b="1">
                <a:solidFill>
                  <a:srgbClr val="FFFFFF"/>
                </a:solidFill>
                <a:latin typeface="Arial"/>
                <a:ea typeface="Arial"/>
                <a:cs typeface="Arial"/>
              </a:rPr>
              <a:t>Gesamtplatz</a:t>
            </a:r>
          </a:p>
        </p:txBody>
      </p:sp>
      <p:sp>
        <p:nvSpPr>
          <p:cNvPr id="15" name="">
            <a:extLst xmlns:a="http://schemas.openxmlformats.org/drawingml/2006/main">
              <a:ext uri="{FF2B5EF4-FFF2-40B4-BE49-F238E27FC236}">
                <a16:creationId xmlns:a16="http://schemas.microsoft.com/office/drawing/2014/main" id="{FBFC3DEC-69E9-40A1-98AE-10E601AECC3F}"/>
              </a:ext>
            </a:extLst>
          </p:cNvPr>
          <p:cNvSpPr>
            <a:spLocks xmlns:a="http://schemas.openxmlformats.org/drawingml/2006/main" noGrp="1"/>
          </p:cNvSpPr>
          <p:nvPr/>
        </p:nvSpPr>
        <p:spPr>
          <a:xfrm xmlns:a="http://schemas.openxmlformats.org/drawingml/2006/main">
            <a:off x="10487025" y="154305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050" b="1">
                <a:solidFill>
                  <a:srgbClr val="FFFFFF"/>
                </a:solidFill>
                <a:latin typeface="Arial"/>
                <a:ea typeface="Arial"/>
                <a:cs typeface="Arial"/>
              </a:defRPr>
            </a:pPr>
            <a:r>
              <a:rPr sz="1050" b="1">
                <a:solidFill>
                  <a:srgbClr val="FFFFFF"/>
                </a:solidFill>
                <a:latin typeface="Arial"/>
                <a:ea typeface="Arial"/>
                <a:cs typeface="Arial"/>
              </a:rPr>
              <a:t>Quote</a:t>
            </a:r>
          </a:p>
        </p:txBody>
      </p:sp>
      <p:sp>
        <p:nvSpPr>
          <p:cNvPr id="16" name="">
            <a:extLst xmlns:a="http://schemas.openxmlformats.org/drawingml/2006/main">
              <a:ext uri="{FF2B5EF4-FFF2-40B4-BE49-F238E27FC236}">
                <a16:creationId xmlns:a16="http://schemas.microsoft.com/office/drawing/2014/main" id="{7F635E0A-F804-4AF5-BA20-1EEC0CBF92A7}"/>
              </a:ext>
            </a:extLst>
          </p:cNvPr>
          <p:cNvSpPr>
            <a:spLocks xmlns:a="http://schemas.openxmlformats.org/drawingml/2006/main" noGrp="1"/>
          </p:cNvSpPr>
          <p:nvPr/>
        </p:nvSpPr>
        <p:spPr>
          <a:xfrm xmlns:a="http://schemas.openxmlformats.org/drawingml/2006/main">
            <a:off x="400050" y="1847850"/>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7" name="">
            <a:extLst xmlns:a="http://schemas.openxmlformats.org/drawingml/2006/main">
              <a:ext uri="{FF2B5EF4-FFF2-40B4-BE49-F238E27FC236}">
                <a16:creationId xmlns:a16="http://schemas.microsoft.com/office/drawing/2014/main" id="{57CF2034-9C13-4E09-A4A9-93E7B595CF46}"/>
              </a:ext>
            </a:extLst>
          </p:cNvPr>
          <p:cNvSpPr>
            <a:spLocks xmlns:a="http://schemas.openxmlformats.org/drawingml/2006/main" noGrp="1"/>
          </p:cNvSpPr>
          <p:nvPr/>
        </p:nvSpPr>
        <p:spPr>
          <a:xfrm xmlns:a="http://schemas.openxmlformats.org/drawingml/2006/main">
            <a:off x="476250" y="19240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a:t>
            </a:r>
          </a:p>
        </p:txBody>
      </p:sp>
      <p:sp>
        <p:nvSpPr>
          <p:cNvPr id="18" name="">
            <a:extLst xmlns:a="http://schemas.openxmlformats.org/drawingml/2006/main">
              <a:ext uri="{FF2B5EF4-FFF2-40B4-BE49-F238E27FC236}">
                <a16:creationId xmlns:a16="http://schemas.microsoft.com/office/drawing/2014/main" id="{4050003A-FBE6-40C6-B0D1-DE22A2BD72F1}"/>
              </a:ext>
            </a:extLst>
          </p:cNvPr>
          <p:cNvSpPr>
            <a:spLocks xmlns:a="http://schemas.openxmlformats.org/drawingml/2006/main" noGrp="1"/>
          </p:cNvSpPr>
          <p:nvPr/>
        </p:nvSpPr>
        <p:spPr>
          <a:xfrm xmlns:a="http://schemas.openxmlformats.org/drawingml/2006/main">
            <a:off x="1095375" y="19240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Wagner, Tanja</a:t>
            </a:r>
          </a:p>
        </p:txBody>
      </p:sp>
      <p:sp>
        <p:nvSpPr>
          <p:cNvPr id="19" name="">
            <a:extLst xmlns:a="http://schemas.openxmlformats.org/drawingml/2006/main">
              <a:ext uri="{FF2B5EF4-FFF2-40B4-BE49-F238E27FC236}">
                <a16:creationId xmlns:a16="http://schemas.microsoft.com/office/drawing/2014/main" id="{91BCBEB2-CB41-4CBD-BF56-8342A13FCE0F}"/>
              </a:ext>
            </a:extLst>
          </p:cNvPr>
          <p:cNvSpPr>
            <a:spLocks xmlns:a="http://schemas.openxmlformats.org/drawingml/2006/main" noGrp="1"/>
          </p:cNvSpPr>
          <p:nvPr/>
        </p:nvSpPr>
        <p:spPr>
          <a:xfrm xmlns:a="http://schemas.openxmlformats.org/drawingml/2006/main">
            <a:off x="3143250" y="19240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Hohenpähl</a:t>
            </a:r>
          </a:p>
        </p:txBody>
      </p:sp>
      <p:sp>
        <p:nvSpPr>
          <p:cNvPr id="20" name="">
            <a:extLst xmlns:a="http://schemas.openxmlformats.org/drawingml/2006/main">
              <a:ext uri="{FF2B5EF4-FFF2-40B4-BE49-F238E27FC236}">
                <a16:creationId xmlns:a16="http://schemas.microsoft.com/office/drawing/2014/main" id="{0308AAC9-5161-475B-9D5F-C32D132841D1}"/>
              </a:ext>
            </a:extLst>
          </p:cNvPr>
          <p:cNvSpPr>
            <a:spLocks xmlns:a="http://schemas.openxmlformats.org/drawingml/2006/main" noGrp="1"/>
          </p:cNvSpPr>
          <p:nvPr/>
        </p:nvSpPr>
        <p:spPr>
          <a:xfrm xmlns:a="http://schemas.openxmlformats.org/drawingml/2006/main">
            <a:off x="5476875" y="19240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21" name="">
            <a:extLst xmlns:a="http://schemas.openxmlformats.org/drawingml/2006/main">
              <a:ext uri="{FF2B5EF4-FFF2-40B4-BE49-F238E27FC236}">
                <a16:creationId xmlns:a16="http://schemas.microsoft.com/office/drawing/2014/main" id="{8118D47B-B37D-4BB0-98DF-DEEDBF3BE26A}"/>
              </a:ext>
            </a:extLst>
          </p:cNvPr>
          <p:cNvSpPr>
            <a:spLocks xmlns:a="http://schemas.openxmlformats.org/drawingml/2006/main" noGrp="1"/>
          </p:cNvSpPr>
          <p:nvPr/>
        </p:nvSpPr>
        <p:spPr>
          <a:xfrm xmlns:a="http://schemas.openxmlformats.org/drawingml/2006/main">
            <a:off x="6286500" y="1924050"/>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4/0/3</a:t>
            </a:r>
          </a:p>
        </p:txBody>
      </p:sp>
      <p:sp>
        <p:nvSpPr>
          <p:cNvPr id="22" name="">
            <a:extLst xmlns:a="http://schemas.openxmlformats.org/drawingml/2006/main">
              <a:ext uri="{FF2B5EF4-FFF2-40B4-BE49-F238E27FC236}">
                <a16:creationId xmlns:a16="http://schemas.microsoft.com/office/drawing/2014/main" id="{D048645C-FC7C-40D4-AF61-659BAC62D77D}"/>
              </a:ext>
            </a:extLst>
          </p:cNvPr>
          <p:cNvSpPr>
            <a:spLocks xmlns:a="http://schemas.openxmlformats.org/drawingml/2006/main" noGrp="1"/>
          </p:cNvSpPr>
          <p:nvPr/>
        </p:nvSpPr>
        <p:spPr>
          <a:xfrm xmlns:a="http://schemas.openxmlformats.org/drawingml/2006/main">
            <a:off x="7334250" y="1924050"/>
            <a:ext cx="65417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22</a:t>
            </a:r>
          </a:p>
        </p:txBody>
      </p:sp>
      <p:sp>
        <p:nvSpPr>
          <p:cNvPr id="23" name="">
            <a:extLst xmlns:a="http://schemas.openxmlformats.org/drawingml/2006/main">
              <a:ext uri="{FF2B5EF4-FFF2-40B4-BE49-F238E27FC236}">
                <a16:creationId xmlns:a16="http://schemas.microsoft.com/office/drawing/2014/main" id="{5DBCEB46-DB41-492D-BFF5-DDF389F822BE}"/>
              </a:ext>
            </a:extLst>
          </p:cNvPr>
          <p:cNvSpPr>
            <a:spLocks xmlns:a="http://schemas.openxmlformats.org/drawingml/2006/main" noGrp="1"/>
          </p:cNvSpPr>
          <p:nvPr/>
        </p:nvSpPr>
        <p:spPr>
          <a:xfrm xmlns:a="http://schemas.openxmlformats.org/drawingml/2006/main">
            <a:off x="7959852" y="19240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24" name="">
            <a:extLst xmlns:a="http://schemas.openxmlformats.org/drawingml/2006/main">
              <a:ext uri="{FF2B5EF4-FFF2-40B4-BE49-F238E27FC236}">
                <a16:creationId xmlns:a16="http://schemas.microsoft.com/office/drawing/2014/main" id="{7EB57C1F-5CC1-4297-917D-33DA70DCD98E}"/>
              </a:ext>
            </a:extLst>
          </p:cNvPr>
          <p:cNvSpPr>
            <a:spLocks xmlns:a="http://schemas.openxmlformats.org/drawingml/2006/main" noGrp="1"/>
          </p:cNvSpPr>
          <p:nvPr/>
        </p:nvSpPr>
        <p:spPr>
          <a:xfrm xmlns:a="http://schemas.openxmlformats.org/drawingml/2006/main">
            <a:off x="8007477" y="1924050"/>
            <a:ext cx="6031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25" name="">
            <a:extLst xmlns:a="http://schemas.openxmlformats.org/drawingml/2006/main">
              <a:ext uri="{FF2B5EF4-FFF2-40B4-BE49-F238E27FC236}">
                <a16:creationId xmlns:a16="http://schemas.microsoft.com/office/drawing/2014/main" id="{3F3897E9-77DF-40CE-AAAF-C506DAFD1C42}"/>
              </a:ext>
            </a:extLst>
          </p:cNvPr>
          <p:cNvSpPr>
            <a:spLocks xmlns:a="http://schemas.openxmlformats.org/drawingml/2006/main" noGrp="1"/>
          </p:cNvSpPr>
          <p:nvPr/>
        </p:nvSpPr>
        <p:spPr>
          <a:xfrm xmlns:a="http://schemas.openxmlformats.org/drawingml/2006/main">
            <a:off x="8763000" y="1924050"/>
            <a:ext cx="15716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30</a:t>
            </a:r>
          </a:p>
        </p:txBody>
      </p:sp>
      <p:sp>
        <p:nvSpPr>
          <p:cNvPr id="26" name="">
            <a:extLst xmlns:a="http://schemas.openxmlformats.org/drawingml/2006/main">
              <a:ext uri="{FF2B5EF4-FFF2-40B4-BE49-F238E27FC236}">
                <a16:creationId xmlns:a16="http://schemas.microsoft.com/office/drawing/2014/main" id="{F79B38E5-DA75-493A-9EFF-3EAD6B081766}"/>
              </a:ext>
            </a:extLst>
          </p:cNvPr>
          <p:cNvSpPr>
            <a:spLocks xmlns:a="http://schemas.openxmlformats.org/drawingml/2006/main" noGrp="1"/>
          </p:cNvSpPr>
          <p:nvPr/>
        </p:nvSpPr>
        <p:spPr>
          <a:xfrm xmlns:a="http://schemas.openxmlformats.org/drawingml/2006/main">
            <a:off x="10487025" y="192405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67,5</a:t>
            </a:r>
          </a:p>
        </p:txBody>
      </p:sp>
      <p:sp>
        <p:nvSpPr>
          <p:cNvPr id="27" name="">
            <a:extLst xmlns:a="http://schemas.openxmlformats.org/drawingml/2006/main">
              <a:ext uri="{FF2B5EF4-FFF2-40B4-BE49-F238E27FC236}">
                <a16:creationId xmlns:a16="http://schemas.microsoft.com/office/drawing/2014/main" id="{9362A6E5-A7A0-4347-9F9A-BFC44E49B7D3}"/>
              </a:ext>
            </a:extLst>
          </p:cNvPr>
          <p:cNvSpPr>
            <a:spLocks xmlns:a="http://schemas.openxmlformats.org/drawingml/2006/main" noGrp="1"/>
          </p:cNvSpPr>
          <p:nvPr/>
        </p:nvSpPr>
        <p:spPr>
          <a:xfrm xmlns:a="http://schemas.openxmlformats.org/drawingml/2006/main">
            <a:off x="400050" y="22098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8" name="">
            <a:extLst xmlns:a="http://schemas.openxmlformats.org/drawingml/2006/main">
              <a:ext uri="{FF2B5EF4-FFF2-40B4-BE49-F238E27FC236}">
                <a16:creationId xmlns:a16="http://schemas.microsoft.com/office/drawing/2014/main" id="{2E918D7B-034E-4194-AA23-4BBAE3852C40}"/>
              </a:ext>
            </a:extLst>
          </p:cNvPr>
          <p:cNvSpPr>
            <a:spLocks xmlns:a="http://schemas.openxmlformats.org/drawingml/2006/main" noGrp="1"/>
          </p:cNvSpPr>
          <p:nvPr/>
        </p:nvSpPr>
        <p:spPr>
          <a:xfrm xmlns:a="http://schemas.openxmlformats.org/drawingml/2006/main">
            <a:off x="400050" y="2219325"/>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29" name="">
            <a:extLst xmlns:a="http://schemas.openxmlformats.org/drawingml/2006/main">
              <a:ext uri="{FF2B5EF4-FFF2-40B4-BE49-F238E27FC236}">
                <a16:creationId xmlns:a16="http://schemas.microsoft.com/office/drawing/2014/main" id="{2EB163CD-D195-492B-B07D-15FFE341AC5E}"/>
              </a:ext>
            </a:extLst>
          </p:cNvPr>
          <p:cNvSpPr>
            <a:spLocks xmlns:a="http://schemas.openxmlformats.org/drawingml/2006/main" noGrp="1"/>
          </p:cNvSpPr>
          <p:nvPr/>
        </p:nvSpPr>
        <p:spPr>
          <a:xfrm xmlns:a="http://schemas.openxmlformats.org/drawingml/2006/main">
            <a:off x="476250" y="22955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30" name="">
            <a:extLst xmlns:a="http://schemas.openxmlformats.org/drawingml/2006/main">
              <a:ext uri="{FF2B5EF4-FFF2-40B4-BE49-F238E27FC236}">
                <a16:creationId xmlns:a16="http://schemas.microsoft.com/office/drawing/2014/main" id="{FD7C7EA4-1E92-4C87-B630-8A85ACE5798B}"/>
              </a:ext>
            </a:extLst>
          </p:cNvPr>
          <p:cNvSpPr>
            <a:spLocks xmlns:a="http://schemas.openxmlformats.org/drawingml/2006/main" noGrp="1"/>
          </p:cNvSpPr>
          <p:nvPr/>
        </p:nvSpPr>
        <p:spPr>
          <a:xfrm xmlns:a="http://schemas.openxmlformats.org/drawingml/2006/main">
            <a:off x="1095375" y="229552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Stadtmüller, Martha</a:t>
            </a:r>
          </a:p>
        </p:txBody>
      </p:sp>
      <p:sp>
        <p:nvSpPr>
          <p:cNvPr id="31" name="">
            <a:extLst xmlns:a="http://schemas.openxmlformats.org/drawingml/2006/main">
              <a:ext uri="{FF2B5EF4-FFF2-40B4-BE49-F238E27FC236}">
                <a16:creationId xmlns:a16="http://schemas.microsoft.com/office/drawing/2014/main" id="{CCB36E77-11BB-493D-8045-97D6FD5019E2}"/>
              </a:ext>
            </a:extLst>
          </p:cNvPr>
          <p:cNvSpPr>
            <a:spLocks xmlns:a="http://schemas.openxmlformats.org/drawingml/2006/main" noGrp="1"/>
          </p:cNvSpPr>
          <p:nvPr/>
        </p:nvSpPr>
        <p:spPr>
          <a:xfrm xmlns:a="http://schemas.openxmlformats.org/drawingml/2006/main">
            <a:off x="3143250" y="22955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Lenzfried</a:t>
            </a:r>
          </a:p>
        </p:txBody>
      </p:sp>
      <p:sp>
        <p:nvSpPr>
          <p:cNvPr id="32" name="">
            <a:extLst xmlns:a="http://schemas.openxmlformats.org/drawingml/2006/main">
              <a:ext uri="{FF2B5EF4-FFF2-40B4-BE49-F238E27FC236}">
                <a16:creationId xmlns:a16="http://schemas.microsoft.com/office/drawing/2014/main" id="{135F6020-4755-452B-8787-8868F4C25F6B}"/>
              </a:ext>
            </a:extLst>
          </p:cNvPr>
          <p:cNvSpPr>
            <a:spLocks xmlns:a="http://schemas.openxmlformats.org/drawingml/2006/main" noGrp="1"/>
          </p:cNvSpPr>
          <p:nvPr/>
        </p:nvSpPr>
        <p:spPr>
          <a:xfrm xmlns:a="http://schemas.openxmlformats.org/drawingml/2006/main">
            <a:off x="5476875" y="229552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33" name="">
            <a:extLst xmlns:a="http://schemas.openxmlformats.org/drawingml/2006/main">
              <a:ext uri="{FF2B5EF4-FFF2-40B4-BE49-F238E27FC236}">
                <a16:creationId xmlns:a16="http://schemas.microsoft.com/office/drawing/2014/main" id="{D59CD13C-8050-4A36-BD28-994CC47013BC}"/>
              </a:ext>
            </a:extLst>
          </p:cNvPr>
          <p:cNvSpPr>
            <a:spLocks xmlns:a="http://schemas.openxmlformats.org/drawingml/2006/main" noGrp="1"/>
          </p:cNvSpPr>
          <p:nvPr/>
        </p:nvSpPr>
        <p:spPr>
          <a:xfrm xmlns:a="http://schemas.openxmlformats.org/drawingml/2006/main">
            <a:off x="6286500" y="2295525"/>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2/1/0</a:t>
            </a:r>
          </a:p>
        </p:txBody>
      </p:sp>
      <p:sp>
        <p:nvSpPr>
          <p:cNvPr id="34" name="">
            <a:extLst xmlns:a="http://schemas.openxmlformats.org/drawingml/2006/main">
              <a:ext uri="{FF2B5EF4-FFF2-40B4-BE49-F238E27FC236}">
                <a16:creationId xmlns:a16="http://schemas.microsoft.com/office/drawing/2014/main" id="{F374E9D5-E238-40E0-83B9-95E03A1E9484}"/>
              </a:ext>
            </a:extLst>
          </p:cNvPr>
          <p:cNvSpPr>
            <a:spLocks xmlns:a="http://schemas.openxmlformats.org/drawingml/2006/main" noGrp="1"/>
          </p:cNvSpPr>
          <p:nvPr/>
        </p:nvSpPr>
        <p:spPr>
          <a:xfrm xmlns:a="http://schemas.openxmlformats.org/drawingml/2006/main">
            <a:off x="7334250" y="2295525"/>
            <a:ext cx="65417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15</a:t>
            </a:r>
          </a:p>
        </p:txBody>
      </p:sp>
      <p:sp>
        <p:nvSpPr>
          <p:cNvPr id="35" name="">
            <a:extLst xmlns:a="http://schemas.openxmlformats.org/drawingml/2006/main">
              <a:ext uri="{FF2B5EF4-FFF2-40B4-BE49-F238E27FC236}">
                <a16:creationId xmlns:a16="http://schemas.microsoft.com/office/drawing/2014/main" id="{F3C1E0A9-7771-40E9-B2F0-3426A01D257E}"/>
              </a:ext>
            </a:extLst>
          </p:cNvPr>
          <p:cNvSpPr>
            <a:spLocks xmlns:a="http://schemas.openxmlformats.org/drawingml/2006/main" noGrp="1"/>
          </p:cNvSpPr>
          <p:nvPr/>
        </p:nvSpPr>
        <p:spPr>
          <a:xfrm xmlns:a="http://schemas.openxmlformats.org/drawingml/2006/main">
            <a:off x="7959852" y="22955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36" name="">
            <a:extLst xmlns:a="http://schemas.openxmlformats.org/drawingml/2006/main">
              <a:ext uri="{FF2B5EF4-FFF2-40B4-BE49-F238E27FC236}">
                <a16:creationId xmlns:a16="http://schemas.microsoft.com/office/drawing/2014/main" id="{584D92BE-DCF8-4806-A610-AA596C87C631}"/>
              </a:ext>
            </a:extLst>
          </p:cNvPr>
          <p:cNvSpPr>
            <a:spLocks xmlns:a="http://schemas.openxmlformats.org/drawingml/2006/main" noGrp="1"/>
          </p:cNvSpPr>
          <p:nvPr/>
        </p:nvSpPr>
        <p:spPr>
          <a:xfrm xmlns:a="http://schemas.openxmlformats.org/drawingml/2006/main">
            <a:off x="8007477" y="2295525"/>
            <a:ext cx="6031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37" name="">
            <a:extLst xmlns:a="http://schemas.openxmlformats.org/drawingml/2006/main">
              <a:ext uri="{FF2B5EF4-FFF2-40B4-BE49-F238E27FC236}">
                <a16:creationId xmlns:a16="http://schemas.microsoft.com/office/drawing/2014/main" id="{E4564851-F629-41F9-BF50-9CD08B2E8909}"/>
              </a:ext>
            </a:extLst>
          </p:cNvPr>
          <p:cNvSpPr>
            <a:spLocks xmlns:a="http://schemas.openxmlformats.org/drawingml/2006/main" noGrp="1"/>
          </p:cNvSpPr>
          <p:nvPr/>
        </p:nvSpPr>
        <p:spPr>
          <a:xfrm xmlns:a="http://schemas.openxmlformats.org/drawingml/2006/main">
            <a:off x="8763000" y="2295525"/>
            <a:ext cx="15716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37</a:t>
            </a:r>
          </a:p>
        </p:txBody>
      </p:sp>
      <p:sp>
        <p:nvSpPr>
          <p:cNvPr id="38" name="">
            <a:extLst xmlns:a="http://schemas.openxmlformats.org/drawingml/2006/main">
              <a:ext uri="{FF2B5EF4-FFF2-40B4-BE49-F238E27FC236}">
                <a16:creationId xmlns:a16="http://schemas.microsoft.com/office/drawing/2014/main" id="{1A1C953B-7269-4400-BE40-EF32AFAA467D}"/>
              </a:ext>
            </a:extLst>
          </p:cNvPr>
          <p:cNvSpPr>
            <a:spLocks xmlns:a="http://schemas.openxmlformats.org/drawingml/2006/main" noGrp="1"/>
          </p:cNvSpPr>
          <p:nvPr/>
        </p:nvSpPr>
        <p:spPr>
          <a:xfrm xmlns:a="http://schemas.openxmlformats.org/drawingml/2006/main">
            <a:off x="10487025" y="2295525"/>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65,53</a:t>
            </a:r>
          </a:p>
        </p:txBody>
      </p:sp>
      <p:sp>
        <p:nvSpPr>
          <p:cNvPr id="39" name="">
            <a:extLst xmlns:a="http://schemas.openxmlformats.org/drawingml/2006/main">
              <a:ext uri="{FF2B5EF4-FFF2-40B4-BE49-F238E27FC236}">
                <a16:creationId xmlns:a16="http://schemas.microsoft.com/office/drawing/2014/main" id="{56FAE655-8D04-47CF-9930-6E6BBDF0036E}"/>
              </a:ext>
            </a:extLst>
          </p:cNvPr>
          <p:cNvSpPr>
            <a:spLocks xmlns:a="http://schemas.openxmlformats.org/drawingml/2006/main" noGrp="1"/>
          </p:cNvSpPr>
          <p:nvPr/>
        </p:nvSpPr>
        <p:spPr>
          <a:xfrm xmlns:a="http://schemas.openxmlformats.org/drawingml/2006/main">
            <a:off x="400050" y="2581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0" name="">
            <a:extLst xmlns:a="http://schemas.openxmlformats.org/drawingml/2006/main">
              <a:ext uri="{FF2B5EF4-FFF2-40B4-BE49-F238E27FC236}">
                <a16:creationId xmlns:a16="http://schemas.microsoft.com/office/drawing/2014/main" id="{849AB83E-DC4E-4C0B-9D9A-7CC6D48354B3}"/>
              </a:ext>
            </a:extLst>
          </p:cNvPr>
          <p:cNvSpPr>
            <a:spLocks xmlns:a="http://schemas.openxmlformats.org/drawingml/2006/main" noGrp="1"/>
          </p:cNvSpPr>
          <p:nvPr/>
        </p:nvSpPr>
        <p:spPr>
          <a:xfrm xmlns:a="http://schemas.openxmlformats.org/drawingml/2006/main">
            <a:off x="400050" y="2590800"/>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41" name="">
            <a:extLst xmlns:a="http://schemas.openxmlformats.org/drawingml/2006/main">
              <a:ext uri="{FF2B5EF4-FFF2-40B4-BE49-F238E27FC236}">
                <a16:creationId xmlns:a16="http://schemas.microsoft.com/office/drawing/2014/main" id="{064BF0D7-4405-4627-B254-35F5B5ED9D52}"/>
              </a:ext>
            </a:extLst>
          </p:cNvPr>
          <p:cNvSpPr>
            <a:spLocks xmlns:a="http://schemas.openxmlformats.org/drawingml/2006/main" noGrp="1"/>
          </p:cNvSpPr>
          <p:nvPr/>
        </p:nvSpPr>
        <p:spPr>
          <a:xfrm xmlns:a="http://schemas.openxmlformats.org/drawingml/2006/main">
            <a:off x="476250" y="266700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42" name="">
            <a:extLst xmlns:a="http://schemas.openxmlformats.org/drawingml/2006/main">
              <a:ext uri="{FF2B5EF4-FFF2-40B4-BE49-F238E27FC236}">
                <a16:creationId xmlns:a16="http://schemas.microsoft.com/office/drawing/2014/main" id="{6CFC7916-7C8C-4AC7-A7EC-B79C28123565}"/>
              </a:ext>
            </a:extLst>
          </p:cNvPr>
          <p:cNvSpPr>
            <a:spLocks xmlns:a="http://schemas.openxmlformats.org/drawingml/2006/main" noGrp="1"/>
          </p:cNvSpPr>
          <p:nvPr/>
        </p:nvSpPr>
        <p:spPr>
          <a:xfrm xmlns:a="http://schemas.openxmlformats.org/drawingml/2006/main">
            <a:off x="1095375" y="266700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Sebold, Jutta</a:t>
            </a:r>
          </a:p>
        </p:txBody>
      </p:sp>
      <p:sp>
        <p:nvSpPr>
          <p:cNvPr id="43" name="">
            <a:extLst xmlns:a="http://schemas.openxmlformats.org/drawingml/2006/main">
              <a:ext uri="{FF2B5EF4-FFF2-40B4-BE49-F238E27FC236}">
                <a16:creationId xmlns:a16="http://schemas.microsoft.com/office/drawing/2014/main" id="{11C32754-8BD1-48A7-983D-DCC8814DFD9F}"/>
              </a:ext>
            </a:extLst>
          </p:cNvPr>
          <p:cNvSpPr>
            <a:spLocks xmlns:a="http://schemas.openxmlformats.org/drawingml/2006/main" noGrp="1"/>
          </p:cNvSpPr>
          <p:nvPr/>
        </p:nvSpPr>
        <p:spPr>
          <a:xfrm xmlns:a="http://schemas.openxmlformats.org/drawingml/2006/main">
            <a:off x="3143250" y="266700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Hohenpähl</a:t>
            </a:r>
          </a:p>
        </p:txBody>
      </p:sp>
      <p:sp>
        <p:nvSpPr>
          <p:cNvPr id="44" name="">
            <a:extLst xmlns:a="http://schemas.openxmlformats.org/drawingml/2006/main">
              <a:ext uri="{FF2B5EF4-FFF2-40B4-BE49-F238E27FC236}">
                <a16:creationId xmlns:a16="http://schemas.microsoft.com/office/drawing/2014/main" id="{50DBEDEE-B09A-437D-9D85-90AA99F61A74}"/>
              </a:ext>
            </a:extLst>
          </p:cNvPr>
          <p:cNvSpPr>
            <a:spLocks xmlns:a="http://schemas.openxmlformats.org/drawingml/2006/main" noGrp="1"/>
          </p:cNvSpPr>
          <p:nvPr/>
        </p:nvSpPr>
        <p:spPr>
          <a:xfrm xmlns:a="http://schemas.openxmlformats.org/drawingml/2006/main">
            <a:off x="5476875" y="266700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45" name="">
            <a:extLst xmlns:a="http://schemas.openxmlformats.org/drawingml/2006/main">
              <a:ext uri="{FF2B5EF4-FFF2-40B4-BE49-F238E27FC236}">
                <a16:creationId xmlns:a16="http://schemas.microsoft.com/office/drawing/2014/main" id="{5B90351F-E98E-45FE-B83B-8566852595DA}"/>
              </a:ext>
            </a:extLst>
          </p:cNvPr>
          <p:cNvSpPr>
            <a:spLocks xmlns:a="http://schemas.openxmlformats.org/drawingml/2006/main" noGrp="1"/>
          </p:cNvSpPr>
          <p:nvPr/>
        </p:nvSpPr>
        <p:spPr>
          <a:xfrm xmlns:a="http://schemas.openxmlformats.org/drawingml/2006/main">
            <a:off x="6286500" y="2667000"/>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3/0/0</a:t>
            </a:r>
          </a:p>
        </p:txBody>
      </p:sp>
      <p:sp>
        <p:nvSpPr>
          <p:cNvPr id="46" name="">
            <a:extLst xmlns:a="http://schemas.openxmlformats.org/drawingml/2006/main">
              <a:ext uri="{FF2B5EF4-FFF2-40B4-BE49-F238E27FC236}">
                <a16:creationId xmlns:a16="http://schemas.microsoft.com/office/drawing/2014/main" id="{3D8C1032-6591-47A3-B9D4-AB19203EC8DC}"/>
              </a:ext>
            </a:extLst>
          </p:cNvPr>
          <p:cNvSpPr>
            <a:spLocks xmlns:a="http://schemas.openxmlformats.org/drawingml/2006/main" noGrp="1"/>
          </p:cNvSpPr>
          <p:nvPr/>
        </p:nvSpPr>
        <p:spPr>
          <a:xfrm xmlns:a="http://schemas.openxmlformats.org/drawingml/2006/main">
            <a:off x="7334250" y="2667000"/>
            <a:ext cx="65417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47" name="">
            <a:extLst xmlns:a="http://schemas.openxmlformats.org/drawingml/2006/main">
              <a:ext uri="{FF2B5EF4-FFF2-40B4-BE49-F238E27FC236}">
                <a16:creationId xmlns:a16="http://schemas.microsoft.com/office/drawing/2014/main" id="{3FAAC1E8-130E-4702-AAEC-FA7288E332C2}"/>
              </a:ext>
            </a:extLst>
          </p:cNvPr>
          <p:cNvSpPr>
            <a:spLocks xmlns:a="http://schemas.openxmlformats.org/drawingml/2006/main" noGrp="1"/>
          </p:cNvSpPr>
          <p:nvPr/>
        </p:nvSpPr>
        <p:spPr>
          <a:xfrm xmlns:a="http://schemas.openxmlformats.org/drawingml/2006/main">
            <a:off x="7959852" y="26670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8" name="">
            <a:extLst xmlns:a="http://schemas.openxmlformats.org/drawingml/2006/main">
              <a:ext uri="{FF2B5EF4-FFF2-40B4-BE49-F238E27FC236}">
                <a16:creationId xmlns:a16="http://schemas.microsoft.com/office/drawing/2014/main" id="{9875F8BE-A734-405E-97AF-831F709B93CD}"/>
              </a:ext>
            </a:extLst>
          </p:cNvPr>
          <p:cNvSpPr>
            <a:spLocks xmlns:a="http://schemas.openxmlformats.org/drawingml/2006/main" noGrp="1"/>
          </p:cNvSpPr>
          <p:nvPr/>
        </p:nvSpPr>
        <p:spPr>
          <a:xfrm xmlns:a="http://schemas.openxmlformats.org/drawingml/2006/main">
            <a:off x="8007477" y="2667000"/>
            <a:ext cx="6031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49" name="">
            <a:extLst xmlns:a="http://schemas.openxmlformats.org/drawingml/2006/main">
              <a:ext uri="{FF2B5EF4-FFF2-40B4-BE49-F238E27FC236}">
                <a16:creationId xmlns:a16="http://schemas.microsoft.com/office/drawing/2014/main" id="{81334183-1697-45A8-96B4-CB3EE415DB9B}"/>
              </a:ext>
            </a:extLst>
          </p:cNvPr>
          <p:cNvSpPr>
            <a:spLocks xmlns:a="http://schemas.openxmlformats.org/drawingml/2006/main" noGrp="1"/>
          </p:cNvSpPr>
          <p:nvPr/>
        </p:nvSpPr>
        <p:spPr>
          <a:xfrm xmlns:a="http://schemas.openxmlformats.org/drawingml/2006/main">
            <a:off x="8763000" y="2667000"/>
            <a:ext cx="15716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49</a:t>
            </a:r>
          </a:p>
        </p:txBody>
      </p:sp>
      <p:sp>
        <p:nvSpPr>
          <p:cNvPr id="50" name="">
            <a:extLst xmlns:a="http://schemas.openxmlformats.org/drawingml/2006/main">
              <a:ext uri="{FF2B5EF4-FFF2-40B4-BE49-F238E27FC236}">
                <a16:creationId xmlns:a16="http://schemas.microsoft.com/office/drawing/2014/main" id="{7DF26A18-8F4E-41E3-A2B4-5271C3AE5221}"/>
              </a:ext>
            </a:extLst>
          </p:cNvPr>
          <p:cNvSpPr>
            <a:spLocks xmlns:a="http://schemas.openxmlformats.org/drawingml/2006/main" noGrp="1"/>
          </p:cNvSpPr>
          <p:nvPr/>
        </p:nvSpPr>
        <p:spPr>
          <a:xfrm xmlns:a="http://schemas.openxmlformats.org/drawingml/2006/main">
            <a:off x="10487025" y="266700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64,3</a:t>
            </a:r>
          </a:p>
        </p:txBody>
      </p:sp>
      <p:sp>
        <p:nvSpPr>
          <p:cNvPr id="51" name="">
            <a:extLst xmlns:a="http://schemas.openxmlformats.org/drawingml/2006/main">
              <a:ext uri="{FF2B5EF4-FFF2-40B4-BE49-F238E27FC236}">
                <a16:creationId xmlns:a16="http://schemas.microsoft.com/office/drawing/2014/main" id="{8E6EA130-43E8-4D86-8DAA-C006185D661D}"/>
              </a:ext>
            </a:extLst>
          </p:cNvPr>
          <p:cNvSpPr>
            <a:spLocks xmlns:a="http://schemas.openxmlformats.org/drawingml/2006/main" noGrp="1"/>
          </p:cNvSpPr>
          <p:nvPr/>
        </p:nvSpPr>
        <p:spPr>
          <a:xfrm xmlns:a="http://schemas.openxmlformats.org/drawingml/2006/main">
            <a:off x="400050" y="29527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2" name="">
            <a:extLst xmlns:a="http://schemas.openxmlformats.org/drawingml/2006/main">
              <a:ext uri="{FF2B5EF4-FFF2-40B4-BE49-F238E27FC236}">
                <a16:creationId xmlns:a16="http://schemas.microsoft.com/office/drawing/2014/main" id="{5B778693-EA4D-4189-9FCC-3A163E4DAA49}"/>
              </a:ext>
            </a:extLst>
          </p:cNvPr>
          <p:cNvSpPr>
            <a:spLocks xmlns:a="http://schemas.openxmlformats.org/drawingml/2006/main" noGrp="1"/>
          </p:cNvSpPr>
          <p:nvPr/>
        </p:nvSpPr>
        <p:spPr>
          <a:xfrm xmlns:a="http://schemas.openxmlformats.org/drawingml/2006/main">
            <a:off x="400050" y="29622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53" name="">
            <a:extLst xmlns:a="http://schemas.openxmlformats.org/drawingml/2006/main">
              <a:ext uri="{FF2B5EF4-FFF2-40B4-BE49-F238E27FC236}">
                <a16:creationId xmlns:a16="http://schemas.microsoft.com/office/drawing/2014/main" id="{219A27F3-CBF3-4B3B-BC14-223981981181}"/>
              </a:ext>
            </a:extLst>
          </p:cNvPr>
          <p:cNvSpPr>
            <a:spLocks xmlns:a="http://schemas.openxmlformats.org/drawingml/2006/main" noGrp="1"/>
          </p:cNvSpPr>
          <p:nvPr/>
        </p:nvSpPr>
        <p:spPr>
          <a:xfrm xmlns:a="http://schemas.openxmlformats.org/drawingml/2006/main">
            <a:off x="476250" y="303847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54" name="">
            <a:extLst xmlns:a="http://schemas.openxmlformats.org/drawingml/2006/main">
              <a:ext uri="{FF2B5EF4-FFF2-40B4-BE49-F238E27FC236}">
                <a16:creationId xmlns:a16="http://schemas.microsoft.com/office/drawing/2014/main" id="{6367786A-3CEF-4C69-971F-03B577143317}"/>
              </a:ext>
            </a:extLst>
          </p:cNvPr>
          <p:cNvSpPr>
            <a:spLocks xmlns:a="http://schemas.openxmlformats.org/drawingml/2006/main" noGrp="1"/>
          </p:cNvSpPr>
          <p:nvPr/>
        </p:nvSpPr>
        <p:spPr>
          <a:xfrm xmlns:a="http://schemas.openxmlformats.org/drawingml/2006/main">
            <a:off x="1095375" y="303847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Riedel, Sibylle</a:t>
            </a:r>
          </a:p>
        </p:txBody>
      </p:sp>
      <p:sp>
        <p:nvSpPr>
          <p:cNvPr id="55" name="">
            <a:extLst xmlns:a="http://schemas.openxmlformats.org/drawingml/2006/main">
              <a:ext uri="{FF2B5EF4-FFF2-40B4-BE49-F238E27FC236}">
                <a16:creationId xmlns:a16="http://schemas.microsoft.com/office/drawing/2014/main" id="{C6CF3B10-B9CF-45B3-B8B9-C78C534314A7}"/>
              </a:ext>
            </a:extLst>
          </p:cNvPr>
          <p:cNvSpPr>
            <a:spLocks xmlns:a="http://schemas.openxmlformats.org/drawingml/2006/main" noGrp="1"/>
          </p:cNvSpPr>
          <p:nvPr/>
        </p:nvSpPr>
        <p:spPr>
          <a:xfrm xmlns:a="http://schemas.openxmlformats.org/drawingml/2006/main">
            <a:off x="3143250" y="303847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56" name="">
            <a:extLst xmlns:a="http://schemas.openxmlformats.org/drawingml/2006/main">
              <a:ext uri="{FF2B5EF4-FFF2-40B4-BE49-F238E27FC236}">
                <a16:creationId xmlns:a16="http://schemas.microsoft.com/office/drawing/2014/main" id="{018D5090-4650-4CEE-866A-33C18B4A5F6F}"/>
              </a:ext>
            </a:extLst>
          </p:cNvPr>
          <p:cNvSpPr>
            <a:spLocks xmlns:a="http://schemas.openxmlformats.org/drawingml/2006/main" noGrp="1"/>
          </p:cNvSpPr>
          <p:nvPr/>
        </p:nvSpPr>
        <p:spPr>
          <a:xfrm xmlns:a="http://schemas.openxmlformats.org/drawingml/2006/main">
            <a:off x="5476875" y="303847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57" name="">
            <a:extLst xmlns:a="http://schemas.openxmlformats.org/drawingml/2006/main">
              <a:ext uri="{FF2B5EF4-FFF2-40B4-BE49-F238E27FC236}">
                <a16:creationId xmlns:a16="http://schemas.microsoft.com/office/drawing/2014/main" id="{B144B79E-8DCB-48B3-BBF6-9A805BDC4D9F}"/>
              </a:ext>
            </a:extLst>
          </p:cNvPr>
          <p:cNvSpPr>
            <a:spLocks xmlns:a="http://schemas.openxmlformats.org/drawingml/2006/main" noGrp="1"/>
          </p:cNvSpPr>
          <p:nvPr/>
        </p:nvSpPr>
        <p:spPr>
          <a:xfrm xmlns:a="http://schemas.openxmlformats.org/drawingml/2006/main">
            <a:off x="6286500" y="3038475"/>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3/4/0</a:t>
            </a:r>
          </a:p>
        </p:txBody>
      </p:sp>
      <p:sp>
        <p:nvSpPr>
          <p:cNvPr id="58" name="">
            <a:extLst xmlns:a="http://schemas.openxmlformats.org/drawingml/2006/main">
              <a:ext uri="{FF2B5EF4-FFF2-40B4-BE49-F238E27FC236}">
                <a16:creationId xmlns:a16="http://schemas.microsoft.com/office/drawing/2014/main" id="{223DE2C5-E246-4019-92AE-2736CD943EC9}"/>
              </a:ext>
            </a:extLst>
          </p:cNvPr>
          <p:cNvSpPr>
            <a:spLocks xmlns:a="http://schemas.openxmlformats.org/drawingml/2006/main" noGrp="1"/>
          </p:cNvSpPr>
          <p:nvPr/>
        </p:nvSpPr>
        <p:spPr>
          <a:xfrm xmlns:a="http://schemas.openxmlformats.org/drawingml/2006/main">
            <a:off x="7334250" y="3038475"/>
            <a:ext cx="65417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59" name="">
            <a:extLst xmlns:a="http://schemas.openxmlformats.org/drawingml/2006/main">
              <a:ext uri="{FF2B5EF4-FFF2-40B4-BE49-F238E27FC236}">
                <a16:creationId xmlns:a16="http://schemas.microsoft.com/office/drawing/2014/main" id="{80B9D53C-9984-490C-89CD-126212FF2027}"/>
              </a:ext>
            </a:extLst>
          </p:cNvPr>
          <p:cNvSpPr>
            <a:spLocks xmlns:a="http://schemas.openxmlformats.org/drawingml/2006/main" noGrp="1"/>
          </p:cNvSpPr>
          <p:nvPr/>
        </p:nvSpPr>
        <p:spPr>
          <a:xfrm xmlns:a="http://schemas.openxmlformats.org/drawingml/2006/main">
            <a:off x="7959852" y="30384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0" name="">
            <a:extLst xmlns:a="http://schemas.openxmlformats.org/drawingml/2006/main">
              <a:ext uri="{FF2B5EF4-FFF2-40B4-BE49-F238E27FC236}">
                <a16:creationId xmlns:a16="http://schemas.microsoft.com/office/drawing/2014/main" id="{2DAA281B-8F20-4BC8-82FC-6DE7A28F8B78}"/>
              </a:ext>
            </a:extLst>
          </p:cNvPr>
          <p:cNvSpPr>
            <a:spLocks xmlns:a="http://schemas.openxmlformats.org/drawingml/2006/main" noGrp="1"/>
          </p:cNvSpPr>
          <p:nvPr/>
        </p:nvSpPr>
        <p:spPr>
          <a:xfrm xmlns:a="http://schemas.openxmlformats.org/drawingml/2006/main">
            <a:off x="8007477" y="3038475"/>
            <a:ext cx="6031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1" name="">
            <a:extLst xmlns:a="http://schemas.openxmlformats.org/drawingml/2006/main">
              <a:ext uri="{FF2B5EF4-FFF2-40B4-BE49-F238E27FC236}">
                <a16:creationId xmlns:a16="http://schemas.microsoft.com/office/drawing/2014/main" id="{1B62A9DB-35BB-47A9-850A-3522CDDDF9F3}"/>
              </a:ext>
            </a:extLst>
          </p:cNvPr>
          <p:cNvSpPr>
            <a:spLocks xmlns:a="http://schemas.openxmlformats.org/drawingml/2006/main" noGrp="1"/>
          </p:cNvSpPr>
          <p:nvPr/>
        </p:nvSpPr>
        <p:spPr>
          <a:xfrm xmlns:a="http://schemas.openxmlformats.org/drawingml/2006/main">
            <a:off x="8763000" y="3038475"/>
            <a:ext cx="15716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59</a:t>
            </a:r>
          </a:p>
        </p:txBody>
      </p:sp>
      <p:sp>
        <p:nvSpPr>
          <p:cNvPr id="62" name="">
            <a:extLst xmlns:a="http://schemas.openxmlformats.org/drawingml/2006/main">
              <a:ext uri="{FF2B5EF4-FFF2-40B4-BE49-F238E27FC236}">
                <a16:creationId xmlns:a16="http://schemas.microsoft.com/office/drawing/2014/main" id="{17F230C4-8B4B-48CF-AD03-06D3ABCD2D1B}"/>
              </a:ext>
            </a:extLst>
          </p:cNvPr>
          <p:cNvSpPr>
            <a:spLocks xmlns:a="http://schemas.openxmlformats.org/drawingml/2006/main" noGrp="1"/>
          </p:cNvSpPr>
          <p:nvPr/>
        </p:nvSpPr>
        <p:spPr>
          <a:xfrm xmlns:a="http://schemas.openxmlformats.org/drawingml/2006/main">
            <a:off x="10487025" y="3038475"/>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62,95</a:t>
            </a:r>
          </a:p>
        </p:txBody>
      </p:sp>
      <p:sp>
        <p:nvSpPr>
          <p:cNvPr id="63" name="">
            <a:extLst xmlns:a="http://schemas.openxmlformats.org/drawingml/2006/main">
              <a:ext uri="{FF2B5EF4-FFF2-40B4-BE49-F238E27FC236}">
                <a16:creationId xmlns:a16="http://schemas.microsoft.com/office/drawing/2014/main" id="{72677A95-1D2F-4720-836C-358B6C10652D}"/>
              </a:ext>
            </a:extLst>
          </p:cNvPr>
          <p:cNvSpPr>
            <a:spLocks xmlns:a="http://schemas.openxmlformats.org/drawingml/2006/main" noGrp="1"/>
          </p:cNvSpPr>
          <p:nvPr/>
        </p:nvSpPr>
        <p:spPr>
          <a:xfrm xmlns:a="http://schemas.openxmlformats.org/drawingml/2006/main">
            <a:off x="400050" y="33242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64" name="">
            <a:extLst xmlns:a="http://schemas.openxmlformats.org/drawingml/2006/main">
              <a:ext uri="{FF2B5EF4-FFF2-40B4-BE49-F238E27FC236}">
                <a16:creationId xmlns:a16="http://schemas.microsoft.com/office/drawing/2014/main" id="{ECD9F449-C716-434E-8377-869E5832BD23}"/>
              </a:ext>
            </a:extLst>
          </p:cNvPr>
          <p:cNvSpPr>
            <a:spLocks xmlns:a="http://schemas.openxmlformats.org/drawingml/2006/main" noGrp="1"/>
          </p:cNvSpPr>
          <p:nvPr/>
        </p:nvSpPr>
        <p:spPr>
          <a:xfrm xmlns:a="http://schemas.openxmlformats.org/drawingml/2006/main">
            <a:off x="400050" y="33337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5" name="">
            <a:extLst xmlns:a="http://schemas.openxmlformats.org/drawingml/2006/main">
              <a:ext uri="{FF2B5EF4-FFF2-40B4-BE49-F238E27FC236}">
                <a16:creationId xmlns:a16="http://schemas.microsoft.com/office/drawing/2014/main" id="{923FAD7E-2311-4F7D-A450-CA0265391977}"/>
              </a:ext>
            </a:extLst>
          </p:cNvPr>
          <p:cNvSpPr>
            <a:spLocks xmlns:a="http://schemas.openxmlformats.org/drawingml/2006/main" noGrp="1"/>
          </p:cNvSpPr>
          <p:nvPr/>
        </p:nvSpPr>
        <p:spPr>
          <a:xfrm xmlns:a="http://schemas.openxmlformats.org/drawingml/2006/main">
            <a:off x="476250" y="34099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66" name="">
            <a:extLst xmlns:a="http://schemas.openxmlformats.org/drawingml/2006/main">
              <a:ext uri="{FF2B5EF4-FFF2-40B4-BE49-F238E27FC236}">
                <a16:creationId xmlns:a16="http://schemas.microsoft.com/office/drawing/2014/main" id="{7F8AE292-5DDA-4057-8350-256667307173}"/>
              </a:ext>
            </a:extLst>
          </p:cNvPr>
          <p:cNvSpPr>
            <a:spLocks xmlns:a="http://schemas.openxmlformats.org/drawingml/2006/main" noGrp="1"/>
          </p:cNvSpPr>
          <p:nvPr/>
        </p:nvSpPr>
        <p:spPr>
          <a:xfrm xmlns:a="http://schemas.openxmlformats.org/drawingml/2006/main">
            <a:off x="1095375" y="34099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Nguyen, Vu Thihue</a:t>
            </a:r>
          </a:p>
        </p:txBody>
      </p:sp>
      <p:sp>
        <p:nvSpPr>
          <p:cNvPr id="67" name="">
            <a:extLst xmlns:a="http://schemas.openxmlformats.org/drawingml/2006/main">
              <a:ext uri="{FF2B5EF4-FFF2-40B4-BE49-F238E27FC236}">
                <a16:creationId xmlns:a16="http://schemas.microsoft.com/office/drawing/2014/main" id="{6D129AB9-EDF3-4006-9686-BFC603814106}"/>
              </a:ext>
            </a:extLst>
          </p:cNvPr>
          <p:cNvSpPr>
            <a:spLocks xmlns:a="http://schemas.openxmlformats.org/drawingml/2006/main" noGrp="1"/>
          </p:cNvSpPr>
          <p:nvPr/>
        </p:nvSpPr>
        <p:spPr>
          <a:xfrm xmlns:a="http://schemas.openxmlformats.org/drawingml/2006/main">
            <a:off x="3143250" y="34099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Memmingen I</a:t>
            </a:r>
          </a:p>
        </p:txBody>
      </p:sp>
      <p:sp>
        <p:nvSpPr>
          <p:cNvPr id="68" name="">
            <a:extLst xmlns:a="http://schemas.openxmlformats.org/drawingml/2006/main">
              <a:ext uri="{FF2B5EF4-FFF2-40B4-BE49-F238E27FC236}">
                <a16:creationId xmlns:a16="http://schemas.microsoft.com/office/drawing/2014/main" id="{28346F60-5DE8-4E7B-92D5-ADA43C696291}"/>
              </a:ext>
            </a:extLst>
          </p:cNvPr>
          <p:cNvSpPr>
            <a:spLocks xmlns:a="http://schemas.openxmlformats.org/drawingml/2006/main" noGrp="1"/>
          </p:cNvSpPr>
          <p:nvPr/>
        </p:nvSpPr>
        <p:spPr>
          <a:xfrm xmlns:a="http://schemas.openxmlformats.org/drawingml/2006/main">
            <a:off x="5476875" y="34099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69" name="">
            <a:extLst xmlns:a="http://schemas.openxmlformats.org/drawingml/2006/main">
              <a:ext uri="{FF2B5EF4-FFF2-40B4-BE49-F238E27FC236}">
                <a16:creationId xmlns:a16="http://schemas.microsoft.com/office/drawing/2014/main" id="{770E0F99-2BFA-433A-9A29-CAF924F481E0}"/>
              </a:ext>
            </a:extLst>
          </p:cNvPr>
          <p:cNvSpPr>
            <a:spLocks xmlns:a="http://schemas.openxmlformats.org/drawingml/2006/main" noGrp="1"/>
          </p:cNvSpPr>
          <p:nvPr/>
        </p:nvSpPr>
        <p:spPr>
          <a:xfrm xmlns:a="http://schemas.openxmlformats.org/drawingml/2006/main">
            <a:off x="6286500" y="3409950"/>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2/2/0</a:t>
            </a:r>
          </a:p>
        </p:txBody>
      </p:sp>
      <p:sp>
        <p:nvSpPr>
          <p:cNvPr id="70" name="">
            <a:extLst xmlns:a="http://schemas.openxmlformats.org/drawingml/2006/main">
              <a:ext uri="{FF2B5EF4-FFF2-40B4-BE49-F238E27FC236}">
                <a16:creationId xmlns:a16="http://schemas.microsoft.com/office/drawing/2014/main" id="{5ACB7EDD-7C83-4372-9F7A-7BE65B5FAA49}"/>
              </a:ext>
            </a:extLst>
          </p:cNvPr>
          <p:cNvSpPr>
            <a:spLocks xmlns:a="http://schemas.openxmlformats.org/drawingml/2006/main" noGrp="1"/>
          </p:cNvSpPr>
          <p:nvPr/>
        </p:nvSpPr>
        <p:spPr>
          <a:xfrm xmlns:a="http://schemas.openxmlformats.org/drawingml/2006/main">
            <a:off x="7334250" y="3409950"/>
            <a:ext cx="65417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71" name="">
            <a:extLst xmlns:a="http://schemas.openxmlformats.org/drawingml/2006/main">
              <a:ext uri="{FF2B5EF4-FFF2-40B4-BE49-F238E27FC236}">
                <a16:creationId xmlns:a16="http://schemas.microsoft.com/office/drawing/2014/main" id="{FF793474-BEFC-4C04-A1D4-5375BE548AEB}"/>
              </a:ext>
            </a:extLst>
          </p:cNvPr>
          <p:cNvSpPr>
            <a:spLocks xmlns:a="http://schemas.openxmlformats.org/drawingml/2006/main" noGrp="1"/>
          </p:cNvSpPr>
          <p:nvPr/>
        </p:nvSpPr>
        <p:spPr>
          <a:xfrm xmlns:a="http://schemas.openxmlformats.org/drawingml/2006/main">
            <a:off x="7959852" y="34099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BA5E76F6-D7B9-473D-BA94-C69ED68CC3A0}"/>
              </a:ext>
            </a:extLst>
          </p:cNvPr>
          <p:cNvSpPr>
            <a:spLocks xmlns:a="http://schemas.openxmlformats.org/drawingml/2006/main" noGrp="1"/>
          </p:cNvSpPr>
          <p:nvPr/>
        </p:nvSpPr>
        <p:spPr>
          <a:xfrm xmlns:a="http://schemas.openxmlformats.org/drawingml/2006/main">
            <a:off x="8007477" y="3409950"/>
            <a:ext cx="6031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73" name="">
            <a:extLst xmlns:a="http://schemas.openxmlformats.org/drawingml/2006/main">
              <a:ext uri="{FF2B5EF4-FFF2-40B4-BE49-F238E27FC236}">
                <a16:creationId xmlns:a16="http://schemas.microsoft.com/office/drawing/2014/main" id="{8BD1C970-8A08-4C44-B6B5-322EC4671A07}"/>
              </a:ext>
            </a:extLst>
          </p:cNvPr>
          <p:cNvSpPr>
            <a:spLocks xmlns:a="http://schemas.openxmlformats.org/drawingml/2006/main" noGrp="1"/>
          </p:cNvSpPr>
          <p:nvPr/>
        </p:nvSpPr>
        <p:spPr>
          <a:xfrm xmlns:a="http://schemas.openxmlformats.org/drawingml/2006/main">
            <a:off x="8763000" y="3409950"/>
            <a:ext cx="15716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62</a:t>
            </a:r>
          </a:p>
        </p:txBody>
      </p:sp>
      <p:sp>
        <p:nvSpPr>
          <p:cNvPr id="74" name="">
            <a:extLst xmlns:a="http://schemas.openxmlformats.org/drawingml/2006/main">
              <a:ext uri="{FF2B5EF4-FFF2-40B4-BE49-F238E27FC236}">
                <a16:creationId xmlns:a16="http://schemas.microsoft.com/office/drawing/2014/main" id="{BABDEDA4-DCF5-4523-8690-87AB4D2B4E5C}"/>
              </a:ext>
            </a:extLst>
          </p:cNvPr>
          <p:cNvSpPr>
            <a:spLocks xmlns:a="http://schemas.openxmlformats.org/drawingml/2006/main" noGrp="1"/>
          </p:cNvSpPr>
          <p:nvPr/>
        </p:nvSpPr>
        <p:spPr>
          <a:xfrm xmlns:a="http://schemas.openxmlformats.org/drawingml/2006/main">
            <a:off x="10487025" y="340995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62,09</a:t>
            </a:r>
          </a:p>
        </p:txBody>
      </p:sp>
      <p:sp>
        <p:nvSpPr>
          <p:cNvPr id="75" name="">
            <a:extLst xmlns:a="http://schemas.openxmlformats.org/drawingml/2006/main">
              <a:ext uri="{FF2B5EF4-FFF2-40B4-BE49-F238E27FC236}">
                <a16:creationId xmlns:a16="http://schemas.microsoft.com/office/drawing/2014/main" id="{EC2E3364-9C7A-468C-ADFD-F756AE553542}"/>
              </a:ext>
            </a:extLst>
          </p:cNvPr>
          <p:cNvSpPr>
            <a:spLocks xmlns:a="http://schemas.openxmlformats.org/drawingml/2006/main" noGrp="1"/>
          </p:cNvSpPr>
          <p:nvPr/>
        </p:nvSpPr>
        <p:spPr>
          <a:xfrm xmlns:a="http://schemas.openxmlformats.org/drawingml/2006/main">
            <a:off x="400050" y="36957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6" name="">
            <a:extLst xmlns:a="http://schemas.openxmlformats.org/drawingml/2006/main">
              <a:ext uri="{FF2B5EF4-FFF2-40B4-BE49-F238E27FC236}">
                <a16:creationId xmlns:a16="http://schemas.microsoft.com/office/drawing/2014/main" id="{A7021F24-0ECA-484C-93B0-280F493DB17C}"/>
              </a:ext>
            </a:extLst>
          </p:cNvPr>
          <p:cNvSpPr>
            <a:spLocks xmlns:a="http://schemas.openxmlformats.org/drawingml/2006/main" noGrp="1"/>
          </p:cNvSpPr>
          <p:nvPr/>
        </p:nvSpPr>
        <p:spPr>
          <a:xfrm xmlns:a="http://schemas.openxmlformats.org/drawingml/2006/main">
            <a:off x="400050" y="37052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7" name="">
            <a:extLst xmlns:a="http://schemas.openxmlformats.org/drawingml/2006/main">
              <a:ext uri="{FF2B5EF4-FFF2-40B4-BE49-F238E27FC236}">
                <a16:creationId xmlns:a16="http://schemas.microsoft.com/office/drawing/2014/main" id="{1B6A7C35-090A-4D54-9C3E-0773A322C2E3}"/>
              </a:ext>
            </a:extLst>
          </p:cNvPr>
          <p:cNvSpPr>
            <a:spLocks xmlns:a="http://schemas.openxmlformats.org/drawingml/2006/main" noGrp="1"/>
          </p:cNvSpPr>
          <p:nvPr/>
        </p:nvSpPr>
        <p:spPr>
          <a:xfrm xmlns:a="http://schemas.openxmlformats.org/drawingml/2006/main">
            <a:off x="476250" y="37814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78" name="">
            <a:extLst xmlns:a="http://schemas.openxmlformats.org/drawingml/2006/main">
              <a:ext uri="{FF2B5EF4-FFF2-40B4-BE49-F238E27FC236}">
                <a16:creationId xmlns:a16="http://schemas.microsoft.com/office/drawing/2014/main" id="{35276387-59A1-4681-9961-357D6C181084}"/>
              </a:ext>
            </a:extLst>
          </p:cNvPr>
          <p:cNvSpPr>
            <a:spLocks xmlns:a="http://schemas.openxmlformats.org/drawingml/2006/main" noGrp="1"/>
          </p:cNvSpPr>
          <p:nvPr/>
        </p:nvSpPr>
        <p:spPr>
          <a:xfrm xmlns:a="http://schemas.openxmlformats.org/drawingml/2006/main">
            <a:off x="1095375" y="378142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Mewa, Sabine</a:t>
            </a:r>
          </a:p>
        </p:txBody>
      </p:sp>
      <p:sp>
        <p:nvSpPr>
          <p:cNvPr id="79" name="">
            <a:extLst xmlns:a="http://schemas.openxmlformats.org/drawingml/2006/main">
              <a:ext uri="{FF2B5EF4-FFF2-40B4-BE49-F238E27FC236}">
                <a16:creationId xmlns:a16="http://schemas.microsoft.com/office/drawing/2014/main" id="{31B11FC3-FCED-4130-B94B-F803FDDADEF8}"/>
              </a:ext>
            </a:extLst>
          </p:cNvPr>
          <p:cNvSpPr>
            <a:spLocks xmlns:a="http://schemas.openxmlformats.org/drawingml/2006/main" noGrp="1"/>
          </p:cNvSpPr>
          <p:nvPr/>
        </p:nvSpPr>
        <p:spPr>
          <a:xfrm xmlns:a="http://schemas.openxmlformats.org/drawingml/2006/main">
            <a:off x="3143250" y="37814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80" name="">
            <a:extLst xmlns:a="http://schemas.openxmlformats.org/drawingml/2006/main">
              <a:ext uri="{FF2B5EF4-FFF2-40B4-BE49-F238E27FC236}">
                <a16:creationId xmlns:a16="http://schemas.microsoft.com/office/drawing/2014/main" id="{D4FC17E2-CDEB-4584-B2C7-53E6EE47C742}"/>
              </a:ext>
            </a:extLst>
          </p:cNvPr>
          <p:cNvSpPr>
            <a:spLocks xmlns:a="http://schemas.openxmlformats.org/drawingml/2006/main" noGrp="1"/>
          </p:cNvSpPr>
          <p:nvPr/>
        </p:nvSpPr>
        <p:spPr>
          <a:xfrm xmlns:a="http://schemas.openxmlformats.org/drawingml/2006/main">
            <a:off x="5476875" y="378142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81" name="">
            <a:extLst xmlns:a="http://schemas.openxmlformats.org/drawingml/2006/main">
              <a:ext uri="{FF2B5EF4-FFF2-40B4-BE49-F238E27FC236}">
                <a16:creationId xmlns:a16="http://schemas.microsoft.com/office/drawing/2014/main" id="{247FD7C9-00B9-471B-92E5-46D4BC02A627}"/>
              </a:ext>
            </a:extLst>
          </p:cNvPr>
          <p:cNvSpPr>
            <a:spLocks xmlns:a="http://schemas.openxmlformats.org/drawingml/2006/main" noGrp="1"/>
          </p:cNvSpPr>
          <p:nvPr/>
        </p:nvSpPr>
        <p:spPr>
          <a:xfrm xmlns:a="http://schemas.openxmlformats.org/drawingml/2006/main">
            <a:off x="6286500" y="3781425"/>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2/0/2</a:t>
            </a:r>
          </a:p>
        </p:txBody>
      </p:sp>
      <p:sp>
        <p:nvSpPr>
          <p:cNvPr id="82" name="">
            <a:extLst xmlns:a="http://schemas.openxmlformats.org/drawingml/2006/main">
              <a:ext uri="{FF2B5EF4-FFF2-40B4-BE49-F238E27FC236}">
                <a16:creationId xmlns:a16="http://schemas.microsoft.com/office/drawing/2014/main" id="{1F106A77-9567-42AB-B7C6-18FF36CB5A89}"/>
              </a:ext>
            </a:extLst>
          </p:cNvPr>
          <p:cNvSpPr>
            <a:spLocks xmlns:a="http://schemas.openxmlformats.org/drawingml/2006/main" noGrp="1"/>
          </p:cNvSpPr>
          <p:nvPr/>
        </p:nvSpPr>
        <p:spPr>
          <a:xfrm xmlns:a="http://schemas.openxmlformats.org/drawingml/2006/main">
            <a:off x="7334250" y="3781425"/>
            <a:ext cx="65417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11</a:t>
            </a:r>
          </a:p>
        </p:txBody>
      </p:sp>
      <p:sp>
        <p:nvSpPr>
          <p:cNvPr id="83" name="">
            <a:extLst xmlns:a="http://schemas.openxmlformats.org/drawingml/2006/main">
              <a:ext uri="{FF2B5EF4-FFF2-40B4-BE49-F238E27FC236}">
                <a16:creationId xmlns:a16="http://schemas.microsoft.com/office/drawing/2014/main" id="{B4E747D4-9442-4018-AA9B-536480CAE9D1}"/>
              </a:ext>
            </a:extLst>
          </p:cNvPr>
          <p:cNvSpPr>
            <a:spLocks xmlns:a="http://schemas.openxmlformats.org/drawingml/2006/main" noGrp="1"/>
          </p:cNvSpPr>
          <p:nvPr/>
        </p:nvSpPr>
        <p:spPr>
          <a:xfrm xmlns:a="http://schemas.openxmlformats.org/drawingml/2006/main">
            <a:off x="7959852" y="37814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4" name="">
            <a:extLst xmlns:a="http://schemas.openxmlformats.org/drawingml/2006/main">
              <a:ext uri="{FF2B5EF4-FFF2-40B4-BE49-F238E27FC236}">
                <a16:creationId xmlns:a16="http://schemas.microsoft.com/office/drawing/2014/main" id="{EB388541-67D6-4D34-B5C6-562FF192BAA9}"/>
              </a:ext>
            </a:extLst>
          </p:cNvPr>
          <p:cNvSpPr>
            <a:spLocks xmlns:a="http://schemas.openxmlformats.org/drawingml/2006/main" noGrp="1"/>
          </p:cNvSpPr>
          <p:nvPr/>
        </p:nvSpPr>
        <p:spPr>
          <a:xfrm xmlns:a="http://schemas.openxmlformats.org/drawingml/2006/main">
            <a:off x="8007477" y="3781425"/>
            <a:ext cx="6031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85" name="">
            <a:extLst xmlns:a="http://schemas.openxmlformats.org/drawingml/2006/main">
              <a:ext uri="{FF2B5EF4-FFF2-40B4-BE49-F238E27FC236}">
                <a16:creationId xmlns:a16="http://schemas.microsoft.com/office/drawing/2014/main" id="{FF627943-D5D0-4BB7-915A-2C3BC8BDACC0}"/>
              </a:ext>
            </a:extLst>
          </p:cNvPr>
          <p:cNvSpPr>
            <a:spLocks xmlns:a="http://schemas.openxmlformats.org/drawingml/2006/main" noGrp="1"/>
          </p:cNvSpPr>
          <p:nvPr/>
        </p:nvSpPr>
        <p:spPr>
          <a:xfrm xmlns:a="http://schemas.openxmlformats.org/drawingml/2006/main">
            <a:off x="8763000" y="3781425"/>
            <a:ext cx="15716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122</a:t>
            </a:r>
          </a:p>
        </p:txBody>
      </p:sp>
      <p:sp>
        <p:nvSpPr>
          <p:cNvPr id="86" name="">
            <a:extLst xmlns:a="http://schemas.openxmlformats.org/drawingml/2006/main">
              <a:ext uri="{FF2B5EF4-FFF2-40B4-BE49-F238E27FC236}">
                <a16:creationId xmlns:a16="http://schemas.microsoft.com/office/drawing/2014/main" id="{D367D0C3-4B81-409C-806A-A19DE91E2F43}"/>
              </a:ext>
            </a:extLst>
          </p:cNvPr>
          <p:cNvSpPr>
            <a:spLocks xmlns:a="http://schemas.openxmlformats.org/drawingml/2006/main" noGrp="1"/>
          </p:cNvSpPr>
          <p:nvPr/>
        </p:nvSpPr>
        <p:spPr>
          <a:xfrm xmlns:a="http://schemas.openxmlformats.org/drawingml/2006/main">
            <a:off x="10487025" y="3781425"/>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54,88</a:t>
            </a:r>
          </a:p>
        </p:txBody>
      </p:sp>
      <p:sp>
        <p:nvSpPr>
          <p:cNvPr id="87" name="">
            <a:extLst xmlns:a="http://schemas.openxmlformats.org/drawingml/2006/main">
              <a:ext uri="{FF2B5EF4-FFF2-40B4-BE49-F238E27FC236}">
                <a16:creationId xmlns:a16="http://schemas.microsoft.com/office/drawing/2014/main" id="{EC7993EB-78F7-4E37-82E6-9E59AC1DDA5F}"/>
              </a:ext>
            </a:extLst>
          </p:cNvPr>
          <p:cNvSpPr>
            <a:spLocks xmlns:a="http://schemas.openxmlformats.org/drawingml/2006/main" noGrp="1"/>
          </p:cNvSpPr>
          <p:nvPr/>
        </p:nvSpPr>
        <p:spPr>
          <a:xfrm xmlns:a="http://schemas.openxmlformats.org/drawingml/2006/main">
            <a:off x="400050" y="4067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8" name="">
            <a:extLst xmlns:a="http://schemas.openxmlformats.org/drawingml/2006/main">
              <a:ext uri="{FF2B5EF4-FFF2-40B4-BE49-F238E27FC236}">
                <a16:creationId xmlns:a16="http://schemas.microsoft.com/office/drawing/2014/main" id="{C51D3047-878E-466F-A378-0C23E7A7935E}"/>
              </a:ext>
            </a:extLst>
          </p:cNvPr>
          <p:cNvSpPr>
            <a:spLocks xmlns:a="http://schemas.openxmlformats.org/drawingml/2006/main" noGrp="1"/>
          </p:cNvSpPr>
          <p:nvPr/>
        </p:nvSpPr>
        <p:spPr>
          <a:xfrm xmlns:a="http://schemas.openxmlformats.org/drawingml/2006/main">
            <a:off x="400050" y="407670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9" name="">
            <a:extLst xmlns:a="http://schemas.openxmlformats.org/drawingml/2006/main">
              <a:ext uri="{FF2B5EF4-FFF2-40B4-BE49-F238E27FC236}">
                <a16:creationId xmlns:a16="http://schemas.microsoft.com/office/drawing/2014/main" id="{F40E16D6-6423-410C-8891-5E787B4DB686}"/>
              </a:ext>
            </a:extLst>
          </p:cNvPr>
          <p:cNvSpPr>
            <a:spLocks xmlns:a="http://schemas.openxmlformats.org/drawingml/2006/main" noGrp="1"/>
          </p:cNvSpPr>
          <p:nvPr/>
        </p:nvSpPr>
        <p:spPr>
          <a:xfrm xmlns:a="http://schemas.openxmlformats.org/drawingml/2006/main">
            <a:off x="476250" y="415290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90" name="">
            <a:extLst xmlns:a="http://schemas.openxmlformats.org/drawingml/2006/main">
              <a:ext uri="{FF2B5EF4-FFF2-40B4-BE49-F238E27FC236}">
                <a16:creationId xmlns:a16="http://schemas.microsoft.com/office/drawing/2014/main" id="{2A092924-3FF6-4F9D-97BA-E98D5DFFC07F}"/>
              </a:ext>
            </a:extLst>
          </p:cNvPr>
          <p:cNvSpPr>
            <a:spLocks xmlns:a="http://schemas.openxmlformats.org/drawingml/2006/main" noGrp="1"/>
          </p:cNvSpPr>
          <p:nvPr/>
        </p:nvSpPr>
        <p:spPr>
          <a:xfrm xmlns:a="http://schemas.openxmlformats.org/drawingml/2006/main">
            <a:off x="1095375" y="415290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Neumann, Gertrud</a:t>
            </a:r>
          </a:p>
        </p:txBody>
      </p:sp>
      <p:sp>
        <p:nvSpPr>
          <p:cNvPr id="91" name="">
            <a:extLst xmlns:a="http://schemas.openxmlformats.org/drawingml/2006/main">
              <a:ext uri="{FF2B5EF4-FFF2-40B4-BE49-F238E27FC236}">
                <a16:creationId xmlns:a16="http://schemas.microsoft.com/office/drawing/2014/main" id="{6AF09188-3664-4678-976A-48C3007D9A17}"/>
              </a:ext>
            </a:extLst>
          </p:cNvPr>
          <p:cNvSpPr>
            <a:spLocks xmlns:a="http://schemas.openxmlformats.org/drawingml/2006/main" noGrp="1"/>
          </p:cNvSpPr>
          <p:nvPr/>
        </p:nvSpPr>
        <p:spPr>
          <a:xfrm xmlns:a="http://schemas.openxmlformats.org/drawingml/2006/main">
            <a:off x="3143250" y="415290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GolfPark II / A</a:t>
            </a:r>
          </a:p>
        </p:txBody>
      </p:sp>
      <p:sp>
        <p:nvSpPr>
          <p:cNvPr id="92" name="">
            <a:extLst xmlns:a="http://schemas.openxmlformats.org/drawingml/2006/main">
              <a:ext uri="{FF2B5EF4-FFF2-40B4-BE49-F238E27FC236}">
                <a16:creationId xmlns:a16="http://schemas.microsoft.com/office/drawing/2014/main" id="{CB607B04-409A-433F-9106-D836160449EE}"/>
              </a:ext>
            </a:extLst>
          </p:cNvPr>
          <p:cNvSpPr>
            <a:spLocks xmlns:a="http://schemas.openxmlformats.org/drawingml/2006/main" noGrp="1"/>
          </p:cNvSpPr>
          <p:nvPr/>
        </p:nvSpPr>
        <p:spPr>
          <a:xfrm xmlns:a="http://schemas.openxmlformats.org/drawingml/2006/main">
            <a:off x="5476875" y="415290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93" name="">
            <a:extLst xmlns:a="http://schemas.openxmlformats.org/drawingml/2006/main">
              <a:ext uri="{FF2B5EF4-FFF2-40B4-BE49-F238E27FC236}">
                <a16:creationId xmlns:a16="http://schemas.microsoft.com/office/drawing/2014/main" id="{E32D1AF2-035D-4B28-99D4-EB46C949B4F8}"/>
              </a:ext>
            </a:extLst>
          </p:cNvPr>
          <p:cNvSpPr>
            <a:spLocks xmlns:a="http://schemas.openxmlformats.org/drawingml/2006/main" noGrp="1"/>
          </p:cNvSpPr>
          <p:nvPr/>
        </p:nvSpPr>
        <p:spPr>
          <a:xfrm xmlns:a="http://schemas.openxmlformats.org/drawingml/2006/main">
            <a:off x="6286500" y="4152900"/>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1/1/1</a:t>
            </a:r>
          </a:p>
        </p:txBody>
      </p:sp>
      <p:sp>
        <p:nvSpPr>
          <p:cNvPr id="94" name="">
            <a:extLst xmlns:a="http://schemas.openxmlformats.org/drawingml/2006/main">
              <a:ext uri="{FF2B5EF4-FFF2-40B4-BE49-F238E27FC236}">
                <a16:creationId xmlns:a16="http://schemas.microsoft.com/office/drawing/2014/main" id="{87B24D1D-B28A-4E2C-AA4D-8AA7E42064F1}"/>
              </a:ext>
            </a:extLst>
          </p:cNvPr>
          <p:cNvSpPr>
            <a:spLocks xmlns:a="http://schemas.openxmlformats.org/drawingml/2006/main" noGrp="1"/>
          </p:cNvSpPr>
          <p:nvPr/>
        </p:nvSpPr>
        <p:spPr>
          <a:xfrm xmlns:a="http://schemas.openxmlformats.org/drawingml/2006/main">
            <a:off x="7334250" y="4152900"/>
            <a:ext cx="65417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95" name="">
            <a:extLst xmlns:a="http://schemas.openxmlformats.org/drawingml/2006/main">
              <a:ext uri="{FF2B5EF4-FFF2-40B4-BE49-F238E27FC236}">
                <a16:creationId xmlns:a16="http://schemas.microsoft.com/office/drawing/2014/main" id="{3593C9F1-19CE-41D5-8593-1B0983D0EBF2}"/>
              </a:ext>
            </a:extLst>
          </p:cNvPr>
          <p:cNvSpPr>
            <a:spLocks xmlns:a="http://schemas.openxmlformats.org/drawingml/2006/main" noGrp="1"/>
          </p:cNvSpPr>
          <p:nvPr/>
        </p:nvSpPr>
        <p:spPr>
          <a:xfrm xmlns:a="http://schemas.openxmlformats.org/drawingml/2006/main">
            <a:off x="7959852" y="41529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6" name="">
            <a:extLst xmlns:a="http://schemas.openxmlformats.org/drawingml/2006/main">
              <a:ext uri="{FF2B5EF4-FFF2-40B4-BE49-F238E27FC236}">
                <a16:creationId xmlns:a16="http://schemas.microsoft.com/office/drawing/2014/main" id="{2178DFFF-EFA9-447D-96D1-30111B388128}"/>
              </a:ext>
            </a:extLst>
          </p:cNvPr>
          <p:cNvSpPr>
            <a:spLocks xmlns:a="http://schemas.openxmlformats.org/drawingml/2006/main" noGrp="1"/>
          </p:cNvSpPr>
          <p:nvPr/>
        </p:nvSpPr>
        <p:spPr>
          <a:xfrm xmlns:a="http://schemas.openxmlformats.org/drawingml/2006/main">
            <a:off x="8007477" y="4152900"/>
            <a:ext cx="6031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97" name="">
            <a:extLst xmlns:a="http://schemas.openxmlformats.org/drawingml/2006/main">
              <a:ext uri="{FF2B5EF4-FFF2-40B4-BE49-F238E27FC236}">
                <a16:creationId xmlns:a16="http://schemas.microsoft.com/office/drawing/2014/main" id="{FE927F48-F1C0-4360-9D80-415803B498B8}"/>
              </a:ext>
            </a:extLst>
          </p:cNvPr>
          <p:cNvSpPr>
            <a:spLocks xmlns:a="http://schemas.openxmlformats.org/drawingml/2006/main" noGrp="1"/>
          </p:cNvSpPr>
          <p:nvPr/>
        </p:nvSpPr>
        <p:spPr>
          <a:xfrm xmlns:a="http://schemas.openxmlformats.org/drawingml/2006/main">
            <a:off x="8763000" y="4152900"/>
            <a:ext cx="15716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139</a:t>
            </a:r>
          </a:p>
        </p:txBody>
      </p:sp>
      <p:sp>
        <p:nvSpPr>
          <p:cNvPr id="98" name="">
            <a:extLst xmlns:a="http://schemas.openxmlformats.org/drawingml/2006/main">
              <a:ext uri="{FF2B5EF4-FFF2-40B4-BE49-F238E27FC236}">
                <a16:creationId xmlns:a16="http://schemas.microsoft.com/office/drawing/2014/main" id="{8E18812C-E4B1-40EE-B66E-EAEA1CFB395A}"/>
              </a:ext>
            </a:extLst>
          </p:cNvPr>
          <p:cNvSpPr>
            <a:spLocks xmlns:a="http://schemas.openxmlformats.org/drawingml/2006/main" noGrp="1"/>
          </p:cNvSpPr>
          <p:nvPr/>
        </p:nvSpPr>
        <p:spPr>
          <a:xfrm xmlns:a="http://schemas.openxmlformats.org/drawingml/2006/main">
            <a:off x="10487025" y="415290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52,49</a:t>
            </a:r>
          </a:p>
        </p:txBody>
      </p:sp>
      <p:sp>
        <p:nvSpPr>
          <p:cNvPr id="99" name="">
            <a:extLst xmlns:a="http://schemas.openxmlformats.org/drawingml/2006/main">
              <a:ext uri="{FF2B5EF4-FFF2-40B4-BE49-F238E27FC236}">
                <a16:creationId xmlns:a16="http://schemas.microsoft.com/office/drawing/2014/main" id="{54A5D858-9C43-4DA2-BD3B-36750A37F6CF}"/>
              </a:ext>
            </a:extLst>
          </p:cNvPr>
          <p:cNvSpPr>
            <a:spLocks xmlns:a="http://schemas.openxmlformats.org/drawingml/2006/main" noGrp="1"/>
          </p:cNvSpPr>
          <p:nvPr/>
        </p:nvSpPr>
        <p:spPr>
          <a:xfrm xmlns:a="http://schemas.openxmlformats.org/drawingml/2006/main">
            <a:off x="400050" y="44386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0" name="">
            <a:extLst xmlns:a="http://schemas.openxmlformats.org/drawingml/2006/main">
              <a:ext uri="{FF2B5EF4-FFF2-40B4-BE49-F238E27FC236}">
                <a16:creationId xmlns:a16="http://schemas.microsoft.com/office/drawing/2014/main" id="{C0A5E56E-7800-45C6-BC1A-68E7B06B9F07}"/>
              </a:ext>
            </a:extLst>
          </p:cNvPr>
          <p:cNvSpPr>
            <a:spLocks xmlns:a="http://schemas.openxmlformats.org/drawingml/2006/main" noGrp="1"/>
          </p:cNvSpPr>
          <p:nvPr/>
        </p:nvSpPr>
        <p:spPr>
          <a:xfrm xmlns:a="http://schemas.openxmlformats.org/drawingml/2006/main">
            <a:off x="400050" y="44481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01" name="">
            <a:extLst xmlns:a="http://schemas.openxmlformats.org/drawingml/2006/main">
              <a:ext uri="{FF2B5EF4-FFF2-40B4-BE49-F238E27FC236}">
                <a16:creationId xmlns:a16="http://schemas.microsoft.com/office/drawing/2014/main" id="{160473CD-E8DE-4D87-958A-4F456E4BFE26}"/>
              </a:ext>
            </a:extLst>
          </p:cNvPr>
          <p:cNvSpPr>
            <a:spLocks xmlns:a="http://schemas.openxmlformats.org/drawingml/2006/main" noGrp="1"/>
          </p:cNvSpPr>
          <p:nvPr/>
        </p:nvSpPr>
        <p:spPr>
          <a:xfrm xmlns:a="http://schemas.openxmlformats.org/drawingml/2006/main">
            <a:off x="476250" y="452437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a:t>
            </a:r>
          </a:p>
        </p:txBody>
      </p:sp>
      <p:sp>
        <p:nvSpPr>
          <p:cNvPr id="102" name="">
            <a:extLst xmlns:a="http://schemas.openxmlformats.org/drawingml/2006/main">
              <a:ext uri="{FF2B5EF4-FFF2-40B4-BE49-F238E27FC236}">
                <a16:creationId xmlns:a16="http://schemas.microsoft.com/office/drawing/2014/main" id="{B085FC46-047B-43B3-A493-F81B047894A7}"/>
              </a:ext>
            </a:extLst>
          </p:cNvPr>
          <p:cNvSpPr>
            <a:spLocks xmlns:a="http://schemas.openxmlformats.org/drawingml/2006/main" noGrp="1"/>
          </p:cNvSpPr>
          <p:nvPr/>
        </p:nvSpPr>
        <p:spPr>
          <a:xfrm xmlns:a="http://schemas.openxmlformats.org/drawingml/2006/main">
            <a:off x="1095375" y="452437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Klauer, Gabriele *</a:t>
            </a:r>
          </a:p>
        </p:txBody>
      </p:sp>
      <p:sp>
        <p:nvSpPr>
          <p:cNvPr id="103" name="">
            <a:extLst xmlns:a="http://schemas.openxmlformats.org/drawingml/2006/main">
              <a:ext uri="{FF2B5EF4-FFF2-40B4-BE49-F238E27FC236}">
                <a16:creationId xmlns:a16="http://schemas.microsoft.com/office/drawing/2014/main" id="{7BA20AF9-FBBF-42BF-BA25-3C3CDFDFAFD4}"/>
              </a:ext>
            </a:extLst>
          </p:cNvPr>
          <p:cNvSpPr>
            <a:spLocks xmlns:a="http://schemas.openxmlformats.org/drawingml/2006/main" noGrp="1"/>
          </p:cNvSpPr>
          <p:nvPr/>
        </p:nvSpPr>
        <p:spPr>
          <a:xfrm xmlns:a="http://schemas.openxmlformats.org/drawingml/2006/main">
            <a:off x="3143250" y="452437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Wiggensbach II</a:t>
            </a:r>
          </a:p>
        </p:txBody>
      </p:sp>
      <p:sp>
        <p:nvSpPr>
          <p:cNvPr id="104" name="">
            <a:extLst xmlns:a="http://schemas.openxmlformats.org/drawingml/2006/main">
              <a:ext uri="{FF2B5EF4-FFF2-40B4-BE49-F238E27FC236}">
                <a16:creationId xmlns:a16="http://schemas.microsoft.com/office/drawing/2014/main" id="{1EB52E89-77E3-479E-A0B5-55720C57EA9D}"/>
              </a:ext>
            </a:extLst>
          </p:cNvPr>
          <p:cNvSpPr>
            <a:spLocks xmlns:a="http://schemas.openxmlformats.org/drawingml/2006/main" noGrp="1"/>
          </p:cNvSpPr>
          <p:nvPr/>
        </p:nvSpPr>
        <p:spPr>
          <a:xfrm xmlns:a="http://schemas.openxmlformats.org/drawingml/2006/main">
            <a:off x="5476875" y="452437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05" name="">
            <a:extLst xmlns:a="http://schemas.openxmlformats.org/drawingml/2006/main">
              <a:ext uri="{FF2B5EF4-FFF2-40B4-BE49-F238E27FC236}">
                <a16:creationId xmlns:a16="http://schemas.microsoft.com/office/drawing/2014/main" id="{7BF80C00-6589-4E44-BE3F-1064A70F0497}"/>
              </a:ext>
            </a:extLst>
          </p:cNvPr>
          <p:cNvSpPr>
            <a:spLocks xmlns:a="http://schemas.openxmlformats.org/drawingml/2006/main" noGrp="1"/>
          </p:cNvSpPr>
          <p:nvPr/>
        </p:nvSpPr>
        <p:spPr>
          <a:xfrm xmlns:a="http://schemas.openxmlformats.org/drawingml/2006/main">
            <a:off x="6286500" y="4524375"/>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1/0/0</a:t>
            </a:r>
          </a:p>
        </p:txBody>
      </p:sp>
      <p:sp>
        <p:nvSpPr>
          <p:cNvPr id="106" name="">
            <a:extLst xmlns:a="http://schemas.openxmlformats.org/drawingml/2006/main">
              <a:ext uri="{FF2B5EF4-FFF2-40B4-BE49-F238E27FC236}">
                <a16:creationId xmlns:a16="http://schemas.microsoft.com/office/drawing/2014/main" id="{43C221C3-4BC3-4300-B43A-F4F654C35AFC}"/>
              </a:ext>
            </a:extLst>
          </p:cNvPr>
          <p:cNvSpPr>
            <a:spLocks xmlns:a="http://schemas.openxmlformats.org/drawingml/2006/main" noGrp="1"/>
          </p:cNvSpPr>
          <p:nvPr/>
        </p:nvSpPr>
        <p:spPr>
          <a:xfrm xmlns:a="http://schemas.openxmlformats.org/drawingml/2006/main">
            <a:off x="7334250" y="4524375"/>
            <a:ext cx="65417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07" name="">
            <a:extLst xmlns:a="http://schemas.openxmlformats.org/drawingml/2006/main">
              <a:ext uri="{FF2B5EF4-FFF2-40B4-BE49-F238E27FC236}">
                <a16:creationId xmlns:a16="http://schemas.microsoft.com/office/drawing/2014/main" id="{26B7DCCF-6B03-41FF-9C07-E9D8EA13EE2D}"/>
              </a:ext>
            </a:extLst>
          </p:cNvPr>
          <p:cNvSpPr>
            <a:spLocks xmlns:a="http://schemas.openxmlformats.org/drawingml/2006/main" noGrp="1"/>
          </p:cNvSpPr>
          <p:nvPr/>
        </p:nvSpPr>
        <p:spPr>
          <a:xfrm xmlns:a="http://schemas.openxmlformats.org/drawingml/2006/main">
            <a:off x="7959852" y="45243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8" name="">
            <a:extLst xmlns:a="http://schemas.openxmlformats.org/drawingml/2006/main">
              <a:ext uri="{FF2B5EF4-FFF2-40B4-BE49-F238E27FC236}">
                <a16:creationId xmlns:a16="http://schemas.microsoft.com/office/drawing/2014/main" id="{35DF8C2D-0AA6-4C20-91E3-32C6CAFFAFD3}"/>
              </a:ext>
            </a:extLst>
          </p:cNvPr>
          <p:cNvSpPr>
            <a:spLocks xmlns:a="http://schemas.openxmlformats.org/drawingml/2006/main" noGrp="1"/>
          </p:cNvSpPr>
          <p:nvPr/>
        </p:nvSpPr>
        <p:spPr>
          <a:xfrm xmlns:a="http://schemas.openxmlformats.org/drawingml/2006/main">
            <a:off x="8007477" y="4524375"/>
            <a:ext cx="6031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09" name="">
            <a:extLst xmlns:a="http://schemas.openxmlformats.org/drawingml/2006/main">
              <a:ext uri="{FF2B5EF4-FFF2-40B4-BE49-F238E27FC236}">
                <a16:creationId xmlns:a16="http://schemas.microsoft.com/office/drawing/2014/main" id="{3279C992-6932-48A4-BC7C-8F8DE6525AE6}"/>
              </a:ext>
            </a:extLst>
          </p:cNvPr>
          <p:cNvSpPr>
            <a:spLocks xmlns:a="http://schemas.openxmlformats.org/drawingml/2006/main" noGrp="1"/>
          </p:cNvSpPr>
          <p:nvPr/>
        </p:nvSpPr>
        <p:spPr>
          <a:xfrm xmlns:a="http://schemas.openxmlformats.org/drawingml/2006/main">
            <a:off x="8763000" y="4524375"/>
            <a:ext cx="15716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0" name="">
            <a:extLst xmlns:a="http://schemas.openxmlformats.org/drawingml/2006/main">
              <a:ext uri="{FF2B5EF4-FFF2-40B4-BE49-F238E27FC236}">
                <a16:creationId xmlns:a16="http://schemas.microsoft.com/office/drawing/2014/main" id="{3EB34148-9E55-49DC-9DA2-CF63BDC1D1C5}"/>
              </a:ext>
            </a:extLst>
          </p:cNvPr>
          <p:cNvSpPr>
            <a:spLocks xmlns:a="http://schemas.openxmlformats.org/drawingml/2006/main" noGrp="1"/>
          </p:cNvSpPr>
          <p:nvPr/>
        </p:nvSpPr>
        <p:spPr>
          <a:xfrm xmlns:a="http://schemas.openxmlformats.org/drawingml/2006/main">
            <a:off x="10487025" y="4524375"/>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58</a:t>
            </a:r>
          </a:p>
        </p:txBody>
      </p:sp>
      <p:sp>
        <p:nvSpPr>
          <p:cNvPr id="111" name="">
            <a:extLst xmlns:a="http://schemas.openxmlformats.org/drawingml/2006/main">
              <a:ext uri="{FF2B5EF4-FFF2-40B4-BE49-F238E27FC236}">
                <a16:creationId xmlns:a16="http://schemas.microsoft.com/office/drawing/2014/main" id="{67BA4632-834D-4151-A786-161EE31137E3}"/>
              </a:ext>
            </a:extLst>
          </p:cNvPr>
          <p:cNvSpPr>
            <a:spLocks xmlns:a="http://schemas.openxmlformats.org/drawingml/2006/main" noGrp="1"/>
          </p:cNvSpPr>
          <p:nvPr/>
        </p:nvSpPr>
        <p:spPr>
          <a:xfrm xmlns:a="http://schemas.openxmlformats.org/drawingml/2006/main">
            <a:off x="400050" y="48101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2" name="">
            <a:extLst xmlns:a="http://schemas.openxmlformats.org/drawingml/2006/main">
              <a:ext uri="{FF2B5EF4-FFF2-40B4-BE49-F238E27FC236}">
                <a16:creationId xmlns:a16="http://schemas.microsoft.com/office/drawing/2014/main" id="{6BF6FE91-ED2D-455C-A709-462CEFE6F392}"/>
              </a:ext>
            </a:extLst>
          </p:cNvPr>
          <p:cNvSpPr>
            <a:spLocks xmlns:a="http://schemas.openxmlformats.org/drawingml/2006/main" noGrp="1"/>
          </p:cNvSpPr>
          <p:nvPr/>
        </p:nvSpPr>
        <p:spPr>
          <a:xfrm xmlns:a="http://schemas.openxmlformats.org/drawingml/2006/main">
            <a:off x="400050" y="48196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13" name="">
            <a:extLst xmlns:a="http://schemas.openxmlformats.org/drawingml/2006/main">
              <a:ext uri="{FF2B5EF4-FFF2-40B4-BE49-F238E27FC236}">
                <a16:creationId xmlns:a16="http://schemas.microsoft.com/office/drawing/2014/main" id="{9E8AE10E-4F0F-4A91-ABAF-CECB46A577B7}"/>
              </a:ext>
            </a:extLst>
          </p:cNvPr>
          <p:cNvSpPr>
            <a:spLocks xmlns:a="http://schemas.openxmlformats.org/drawingml/2006/main" noGrp="1"/>
          </p:cNvSpPr>
          <p:nvPr/>
        </p:nvSpPr>
        <p:spPr>
          <a:xfrm xmlns:a="http://schemas.openxmlformats.org/drawingml/2006/main">
            <a:off x="476250" y="48958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a:t>
            </a:r>
          </a:p>
        </p:txBody>
      </p:sp>
      <p:sp>
        <p:nvSpPr>
          <p:cNvPr id="114" name="">
            <a:extLst xmlns:a="http://schemas.openxmlformats.org/drawingml/2006/main">
              <a:ext uri="{FF2B5EF4-FFF2-40B4-BE49-F238E27FC236}">
                <a16:creationId xmlns:a16="http://schemas.microsoft.com/office/drawing/2014/main" id="{C5F5B1A1-530B-4A80-8E39-01A6A3B37A6E}"/>
              </a:ext>
            </a:extLst>
          </p:cNvPr>
          <p:cNvSpPr>
            <a:spLocks xmlns:a="http://schemas.openxmlformats.org/drawingml/2006/main" noGrp="1"/>
          </p:cNvSpPr>
          <p:nvPr/>
        </p:nvSpPr>
        <p:spPr>
          <a:xfrm xmlns:a="http://schemas.openxmlformats.org/drawingml/2006/main">
            <a:off x="1095375" y="48958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Wenzel, Dorothea *</a:t>
            </a:r>
          </a:p>
        </p:txBody>
      </p:sp>
      <p:sp>
        <p:nvSpPr>
          <p:cNvPr id="115" name="">
            <a:extLst xmlns:a="http://schemas.openxmlformats.org/drawingml/2006/main">
              <a:ext uri="{FF2B5EF4-FFF2-40B4-BE49-F238E27FC236}">
                <a16:creationId xmlns:a16="http://schemas.microsoft.com/office/drawing/2014/main" id="{E9A04127-C356-4604-81C3-67295424A6D8}"/>
              </a:ext>
            </a:extLst>
          </p:cNvPr>
          <p:cNvSpPr>
            <a:spLocks xmlns:a="http://schemas.openxmlformats.org/drawingml/2006/main" noGrp="1"/>
          </p:cNvSpPr>
          <p:nvPr/>
        </p:nvSpPr>
        <p:spPr>
          <a:xfrm xmlns:a="http://schemas.openxmlformats.org/drawingml/2006/main">
            <a:off x="3143250" y="48958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Hohenpähl</a:t>
            </a:r>
          </a:p>
        </p:txBody>
      </p:sp>
      <p:sp>
        <p:nvSpPr>
          <p:cNvPr id="116" name="">
            <a:extLst xmlns:a="http://schemas.openxmlformats.org/drawingml/2006/main">
              <a:ext uri="{FF2B5EF4-FFF2-40B4-BE49-F238E27FC236}">
                <a16:creationId xmlns:a16="http://schemas.microsoft.com/office/drawing/2014/main" id="{EE873D18-A771-43C8-AF1A-6A487F44D483}"/>
              </a:ext>
            </a:extLst>
          </p:cNvPr>
          <p:cNvSpPr>
            <a:spLocks xmlns:a="http://schemas.openxmlformats.org/drawingml/2006/main" noGrp="1"/>
          </p:cNvSpPr>
          <p:nvPr/>
        </p:nvSpPr>
        <p:spPr>
          <a:xfrm xmlns:a="http://schemas.openxmlformats.org/drawingml/2006/main">
            <a:off x="5476875" y="48958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17" name="">
            <a:extLst xmlns:a="http://schemas.openxmlformats.org/drawingml/2006/main">
              <a:ext uri="{FF2B5EF4-FFF2-40B4-BE49-F238E27FC236}">
                <a16:creationId xmlns:a16="http://schemas.microsoft.com/office/drawing/2014/main" id="{B3028E23-47EC-408E-A636-0D67A7C5E7EC}"/>
              </a:ext>
            </a:extLst>
          </p:cNvPr>
          <p:cNvSpPr>
            <a:spLocks xmlns:a="http://schemas.openxmlformats.org/drawingml/2006/main" noGrp="1"/>
          </p:cNvSpPr>
          <p:nvPr/>
        </p:nvSpPr>
        <p:spPr>
          <a:xfrm xmlns:a="http://schemas.openxmlformats.org/drawingml/2006/main">
            <a:off x="6286500" y="4895850"/>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1/0/0</a:t>
            </a:r>
          </a:p>
        </p:txBody>
      </p:sp>
      <p:sp>
        <p:nvSpPr>
          <p:cNvPr id="118" name="">
            <a:extLst xmlns:a="http://schemas.openxmlformats.org/drawingml/2006/main">
              <a:ext uri="{FF2B5EF4-FFF2-40B4-BE49-F238E27FC236}">
                <a16:creationId xmlns:a16="http://schemas.microsoft.com/office/drawing/2014/main" id="{45925F6C-63A0-4490-9408-2C376FE10CBA}"/>
              </a:ext>
            </a:extLst>
          </p:cNvPr>
          <p:cNvSpPr>
            <a:spLocks xmlns:a="http://schemas.openxmlformats.org/drawingml/2006/main" noGrp="1"/>
          </p:cNvSpPr>
          <p:nvPr/>
        </p:nvSpPr>
        <p:spPr>
          <a:xfrm xmlns:a="http://schemas.openxmlformats.org/drawingml/2006/main">
            <a:off x="7334250" y="4895850"/>
            <a:ext cx="65417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19" name="">
            <a:extLst xmlns:a="http://schemas.openxmlformats.org/drawingml/2006/main">
              <a:ext uri="{FF2B5EF4-FFF2-40B4-BE49-F238E27FC236}">
                <a16:creationId xmlns:a16="http://schemas.microsoft.com/office/drawing/2014/main" id="{C8C4A3FE-5CC5-4307-9EE1-8FAFEBCEAC55}"/>
              </a:ext>
            </a:extLst>
          </p:cNvPr>
          <p:cNvSpPr>
            <a:spLocks xmlns:a="http://schemas.openxmlformats.org/drawingml/2006/main" noGrp="1"/>
          </p:cNvSpPr>
          <p:nvPr/>
        </p:nvSpPr>
        <p:spPr>
          <a:xfrm xmlns:a="http://schemas.openxmlformats.org/drawingml/2006/main">
            <a:off x="7959852" y="48958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20" name="">
            <a:extLst xmlns:a="http://schemas.openxmlformats.org/drawingml/2006/main">
              <a:ext uri="{FF2B5EF4-FFF2-40B4-BE49-F238E27FC236}">
                <a16:creationId xmlns:a16="http://schemas.microsoft.com/office/drawing/2014/main" id="{7AC180AC-2431-4500-8E69-93C480CA4BA9}"/>
              </a:ext>
            </a:extLst>
          </p:cNvPr>
          <p:cNvSpPr>
            <a:spLocks xmlns:a="http://schemas.openxmlformats.org/drawingml/2006/main" noGrp="1"/>
          </p:cNvSpPr>
          <p:nvPr/>
        </p:nvSpPr>
        <p:spPr>
          <a:xfrm xmlns:a="http://schemas.openxmlformats.org/drawingml/2006/main">
            <a:off x="8007477" y="4895850"/>
            <a:ext cx="6031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21" name="">
            <a:extLst xmlns:a="http://schemas.openxmlformats.org/drawingml/2006/main">
              <a:ext uri="{FF2B5EF4-FFF2-40B4-BE49-F238E27FC236}">
                <a16:creationId xmlns:a16="http://schemas.microsoft.com/office/drawing/2014/main" id="{A3013B96-A9AC-4489-8DAE-2D2CCA79B4A9}"/>
              </a:ext>
            </a:extLst>
          </p:cNvPr>
          <p:cNvSpPr>
            <a:spLocks xmlns:a="http://schemas.openxmlformats.org/drawingml/2006/main" noGrp="1"/>
          </p:cNvSpPr>
          <p:nvPr/>
        </p:nvSpPr>
        <p:spPr>
          <a:xfrm xmlns:a="http://schemas.openxmlformats.org/drawingml/2006/main">
            <a:off x="8763000" y="4895850"/>
            <a:ext cx="15716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29C67A29-E866-4597-AC3B-FC2D6AD13B2F}"/>
              </a:ext>
            </a:extLst>
          </p:cNvPr>
          <p:cNvSpPr>
            <a:spLocks xmlns:a="http://schemas.openxmlformats.org/drawingml/2006/main" noGrp="1"/>
          </p:cNvSpPr>
          <p:nvPr/>
        </p:nvSpPr>
        <p:spPr>
          <a:xfrm xmlns:a="http://schemas.openxmlformats.org/drawingml/2006/main">
            <a:off x="10487025" y="4895850"/>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54,88</a:t>
            </a:r>
          </a:p>
        </p:txBody>
      </p:sp>
      <p:sp>
        <p:nvSpPr>
          <p:cNvPr id="123" name="">
            <a:extLst xmlns:a="http://schemas.openxmlformats.org/drawingml/2006/main">
              <a:ext uri="{FF2B5EF4-FFF2-40B4-BE49-F238E27FC236}">
                <a16:creationId xmlns:a16="http://schemas.microsoft.com/office/drawing/2014/main" id="{AA1B956D-7E1A-49FB-9849-53DCBCE637A7}"/>
              </a:ext>
            </a:extLst>
          </p:cNvPr>
          <p:cNvSpPr>
            <a:spLocks xmlns:a="http://schemas.openxmlformats.org/drawingml/2006/main" noGrp="1"/>
          </p:cNvSpPr>
          <p:nvPr/>
        </p:nvSpPr>
        <p:spPr>
          <a:xfrm xmlns:a="http://schemas.openxmlformats.org/drawingml/2006/main">
            <a:off x="400050" y="51816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4" name="">
            <a:extLst xmlns:a="http://schemas.openxmlformats.org/drawingml/2006/main">
              <a:ext uri="{FF2B5EF4-FFF2-40B4-BE49-F238E27FC236}">
                <a16:creationId xmlns:a16="http://schemas.microsoft.com/office/drawing/2014/main" id="{5BE86BD0-CEAB-468A-A4B4-FB8DB6DF783F}"/>
              </a:ext>
            </a:extLst>
          </p:cNvPr>
          <p:cNvSpPr>
            <a:spLocks xmlns:a="http://schemas.openxmlformats.org/drawingml/2006/main" noGrp="1"/>
          </p:cNvSpPr>
          <p:nvPr/>
        </p:nvSpPr>
        <p:spPr>
          <a:xfrm xmlns:a="http://schemas.openxmlformats.org/drawingml/2006/main">
            <a:off x="400050" y="51911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25" name="">
            <a:extLst xmlns:a="http://schemas.openxmlformats.org/drawingml/2006/main">
              <a:ext uri="{FF2B5EF4-FFF2-40B4-BE49-F238E27FC236}">
                <a16:creationId xmlns:a16="http://schemas.microsoft.com/office/drawing/2014/main" id="{08553B9C-0489-4A02-ABFF-B800A24DB81C}"/>
              </a:ext>
            </a:extLst>
          </p:cNvPr>
          <p:cNvSpPr>
            <a:spLocks xmlns:a="http://schemas.openxmlformats.org/drawingml/2006/main" noGrp="1"/>
          </p:cNvSpPr>
          <p:nvPr/>
        </p:nvSpPr>
        <p:spPr>
          <a:xfrm xmlns:a="http://schemas.openxmlformats.org/drawingml/2006/main">
            <a:off x="476250" y="52673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a:t>
            </a:r>
          </a:p>
        </p:txBody>
      </p:sp>
      <p:sp>
        <p:nvSpPr>
          <p:cNvPr id="126" name="">
            <a:extLst xmlns:a="http://schemas.openxmlformats.org/drawingml/2006/main">
              <a:ext uri="{FF2B5EF4-FFF2-40B4-BE49-F238E27FC236}">
                <a16:creationId xmlns:a16="http://schemas.microsoft.com/office/drawing/2014/main" id="{225817E5-BEF1-4E8C-A804-2A161737E65C}"/>
              </a:ext>
            </a:extLst>
          </p:cNvPr>
          <p:cNvSpPr>
            <a:spLocks xmlns:a="http://schemas.openxmlformats.org/drawingml/2006/main" noGrp="1"/>
          </p:cNvSpPr>
          <p:nvPr/>
        </p:nvSpPr>
        <p:spPr>
          <a:xfrm xmlns:a="http://schemas.openxmlformats.org/drawingml/2006/main">
            <a:off x="1095375" y="526732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Schedler, Hermine *</a:t>
            </a:r>
          </a:p>
        </p:txBody>
      </p:sp>
      <p:sp>
        <p:nvSpPr>
          <p:cNvPr id="127" name="">
            <a:extLst xmlns:a="http://schemas.openxmlformats.org/drawingml/2006/main">
              <a:ext uri="{FF2B5EF4-FFF2-40B4-BE49-F238E27FC236}">
                <a16:creationId xmlns:a16="http://schemas.microsoft.com/office/drawing/2014/main" id="{AE431BBA-5ADE-4A4B-B228-3AC73B4404BA}"/>
              </a:ext>
            </a:extLst>
          </p:cNvPr>
          <p:cNvSpPr>
            <a:spLocks xmlns:a="http://schemas.openxmlformats.org/drawingml/2006/main" noGrp="1"/>
          </p:cNvSpPr>
          <p:nvPr/>
        </p:nvSpPr>
        <p:spPr>
          <a:xfrm xmlns:a="http://schemas.openxmlformats.org/drawingml/2006/main">
            <a:off x="3143250" y="52673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28" name="">
            <a:extLst xmlns:a="http://schemas.openxmlformats.org/drawingml/2006/main">
              <a:ext uri="{FF2B5EF4-FFF2-40B4-BE49-F238E27FC236}">
                <a16:creationId xmlns:a16="http://schemas.microsoft.com/office/drawing/2014/main" id="{9EE75ADB-944A-402B-AB82-F851D7DA8A80}"/>
              </a:ext>
            </a:extLst>
          </p:cNvPr>
          <p:cNvSpPr>
            <a:spLocks xmlns:a="http://schemas.openxmlformats.org/drawingml/2006/main" noGrp="1"/>
          </p:cNvSpPr>
          <p:nvPr/>
        </p:nvSpPr>
        <p:spPr>
          <a:xfrm xmlns:a="http://schemas.openxmlformats.org/drawingml/2006/main">
            <a:off x="5476875" y="526732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29" name="">
            <a:extLst xmlns:a="http://schemas.openxmlformats.org/drawingml/2006/main">
              <a:ext uri="{FF2B5EF4-FFF2-40B4-BE49-F238E27FC236}">
                <a16:creationId xmlns:a16="http://schemas.microsoft.com/office/drawing/2014/main" id="{4B9E51B9-A0C1-4B80-91C9-78AFFCD00248}"/>
              </a:ext>
            </a:extLst>
          </p:cNvPr>
          <p:cNvSpPr>
            <a:spLocks xmlns:a="http://schemas.openxmlformats.org/drawingml/2006/main" noGrp="1"/>
          </p:cNvSpPr>
          <p:nvPr/>
        </p:nvSpPr>
        <p:spPr>
          <a:xfrm xmlns:a="http://schemas.openxmlformats.org/drawingml/2006/main">
            <a:off x="6286500" y="5267325"/>
            <a:ext cx="895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1/0/0</a:t>
            </a:r>
          </a:p>
        </p:txBody>
      </p:sp>
      <p:sp>
        <p:nvSpPr>
          <p:cNvPr id="130" name="">
            <a:extLst xmlns:a="http://schemas.openxmlformats.org/drawingml/2006/main">
              <a:ext uri="{FF2B5EF4-FFF2-40B4-BE49-F238E27FC236}">
                <a16:creationId xmlns:a16="http://schemas.microsoft.com/office/drawing/2014/main" id="{9BA3436C-BE91-48FD-A8D8-D541A067F02F}"/>
              </a:ext>
            </a:extLst>
          </p:cNvPr>
          <p:cNvSpPr>
            <a:spLocks xmlns:a="http://schemas.openxmlformats.org/drawingml/2006/main" noGrp="1"/>
          </p:cNvSpPr>
          <p:nvPr/>
        </p:nvSpPr>
        <p:spPr>
          <a:xfrm xmlns:a="http://schemas.openxmlformats.org/drawingml/2006/main">
            <a:off x="7334250" y="5267325"/>
            <a:ext cx="65417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31" name="">
            <a:extLst xmlns:a="http://schemas.openxmlformats.org/drawingml/2006/main">
              <a:ext uri="{FF2B5EF4-FFF2-40B4-BE49-F238E27FC236}">
                <a16:creationId xmlns:a16="http://schemas.microsoft.com/office/drawing/2014/main" id="{8BA090BB-BD91-498D-9DBB-E46AB5C75973}"/>
              </a:ext>
            </a:extLst>
          </p:cNvPr>
          <p:cNvSpPr>
            <a:spLocks xmlns:a="http://schemas.openxmlformats.org/drawingml/2006/main" noGrp="1"/>
          </p:cNvSpPr>
          <p:nvPr/>
        </p:nvSpPr>
        <p:spPr>
          <a:xfrm xmlns:a="http://schemas.openxmlformats.org/drawingml/2006/main">
            <a:off x="7959852" y="52673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32" name="">
            <a:extLst xmlns:a="http://schemas.openxmlformats.org/drawingml/2006/main">
              <a:ext uri="{FF2B5EF4-FFF2-40B4-BE49-F238E27FC236}">
                <a16:creationId xmlns:a16="http://schemas.microsoft.com/office/drawing/2014/main" id="{3868DA6A-A51C-48E9-8256-8573D4A7764F}"/>
              </a:ext>
            </a:extLst>
          </p:cNvPr>
          <p:cNvSpPr>
            <a:spLocks xmlns:a="http://schemas.openxmlformats.org/drawingml/2006/main" noGrp="1"/>
          </p:cNvSpPr>
          <p:nvPr/>
        </p:nvSpPr>
        <p:spPr>
          <a:xfrm xmlns:a="http://schemas.openxmlformats.org/drawingml/2006/main">
            <a:off x="8007477" y="5267325"/>
            <a:ext cx="6031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33" name="">
            <a:extLst xmlns:a="http://schemas.openxmlformats.org/drawingml/2006/main">
              <a:ext uri="{FF2B5EF4-FFF2-40B4-BE49-F238E27FC236}">
                <a16:creationId xmlns:a16="http://schemas.microsoft.com/office/drawing/2014/main" id="{7C3C9DBB-B03C-4889-B319-431D52AC2472}"/>
              </a:ext>
            </a:extLst>
          </p:cNvPr>
          <p:cNvSpPr>
            <a:spLocks xmlns:a="http://schemas.openxmlformats.org/drawingml/2006/main" noGrp="1"/>
          </p:cNvSpPr>
          <p:nvPr/>
        </p:nvSpPr>
        <p:spPr>
          <a:xfrm xmlns:a="http://schemas.openxmlformats.org/drawingml/2006/main">
            <a:off x="8763000" y="5267325"/>
            <a:ext cx="15716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34" name="">
            <a:extLst xmlns:a="http://schemas.openxmlformats.org/drawingml/2006/main">
              <a:ext uri="{FF2B5EF4-FFF2-40B4-BE49-F238E27FC236}">
                <a16:creationId xmlns:a16="http://schemas.microsoft.com/office/drawing/2014/main" id="{C2FED540-9CF0-4C9B-BD23-82723DC69AA6}"/>
              </a:ext>
            </a:extLst>
          </p:cNvPr>
          <p:cNvSpPr>
            <a:spLocks xmlns:a="http://schemas.openxmlformats.org/drawingml/2006/main" noGrp="1"/>
          </p:cNvSpPr>
          <p:nvPr/>
        </p:nvSpPr>
        <p:spPr>
          <a:xfrm xmlns:a="http://schemas.openxmlformats.org/drawingml/2006/main">
            <a:off x="10487025" y="5267325"/>
            <a:ext cx="1228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52,27</a:t>
            </a:r>
          </a:p>
        </p:txBody>
      </p:sp>
      <p:sp>
        <p:nvSpPr>
          <p:cNvPr id="135" name="">
            <a:extLst xmlns:a="http://schemas.openxmlformats.org/drawingml/2006/main">
              <a:ext uri="{FF2B5EF4-FFF2-40B4-BE49-F238E27FC236}">
                <a16:creationId xmlns:a16="http://schemas.microsoft.com/office/drawing/2014/main" id="{1E70C3F3-8089-4307-9B52-20C5DEC68EF5}"/>
              </a:ext>
            </a:extLst>
          </p:cNvPr>
          <p:cNvSpPr>
            <a:spLocks xmlns:a="http://schemas.openxmlformats.org/drawingml/2006/main" noGrp="1"/>
          </p:cNvSpPr>
          <p:nvPr/>
        </p:nvSpPr>
        <p:spPr>
          <a:xfrm xmlns:a="http://schemas.openxmlformats.org/drawingml/2006/main">
            <a:off x="400050" y="55530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7660CE46-97F8-4C79-A438-236F64B084A2}"/>
              </a:ext>
            </a:extLst>
          </p:cNvPr>
          <p:cNvSpPr>
            <a:spLocks xmlns:a="http://schemas.openxmlformats.org/drawingml/2006/main" noGrp="1"/>
          </p:cNvSpPr>
          <p:nvPr/>
        </p:nvSpPr>
        <p:spPr>
          <a:xfrm xmlns:a="http://schemas.openxmlformats.org/drawingml/2006/main">
            <a:off x="400050" y="5572125"/>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3D8DFF"/>
                </a:solidFill>
                <a:latin typeface="Arial"/>
                <a:ea typeface="Arial"/>
                <a:cs typeface="Arial"/>
              </a:defRPr>
            </a:pPr>
            <a:r>
              <a:rPr sz="1350" b="1">
                <a:solidFill>
                  <a:srgbClr val="3D8DFF"/>
                </a:solidFill>
                <a:latin typeface="Arial"/>
                <a:ea typeface="Arial"/>
                <a:cs typeface="Arial"/>
              </a:rPr>
              <a:t>Tanja Wagner führt die Frauenwertung mit 7 Spielen und einer Quote von 67,5.</a:t>
            </a:r>
          </a:p>
        </p:txBody>
      </p:sp>
      <p:sp>
        <p:nvSpPr>
          <p:cNvPr id="137" name="">
            <a:extLst xmlns:a="http://schemas.openxmlformats.org/drawingml/2006/main">
              <a:ext uri="{FF2B5EF4-FFF2-40B4-BE49-F238E27FC236}">
                <a16:creationId xmlns:a16="http://schemas.microsoft.com/office/drawing/2014/main" id="{33356455-6C46-42D7-9ED7-BD0B31A3B73A}"/>
              </a:ext>
            </a:extLst>
          </p:cNvPr>
          <p:cNvSpPr>
            <a:spLocks xmlns:a="http://schemas.openxmlformats.org/drawingml/2006/main" noGrp="1"/>
          </p:cNvSpPr>
          <p:nvPr/>
        </p:nvSpPr>
        <p:spPr>
          <a:xfrm xmlns:a="http://schemas.openxmlformats.org/drawingml/2006/main">
            <a:off x="400050" y="5829300"/>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7 Spielerinnen sind offiziell platziert · * Quote ab dem ersten Spiel, bei 1–2 Spielen noch vorläufig · Gesamtbilanz: 35 Einsätze, 20/8/7.</a:t>
            </a:r>
          </a:p>
        </p:txBody>
      </p:sp>
    </p:spTree>
    <p:extLst>
      <p:ext uri="{BB962C8B-B14F-4D97-AF65-F5344CB8AC3E}">
        <p14:creationId xmlns:p14="http://schemas.microsoft.com/office/powerpoint/2010/main" val="157550793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9" name="section-accent">
            <a:extLst xmlns:a="http://schemas.openxmlformats.org/drawingml/2006/main">
              <a:ext uri="{FF2B5EF4-FFF2-40B4-BE49-F238E27FC236}">
                <a16:creationId xmlns:a16="http://schemas.microsoft.com/office/drawing/2014/main" id="{C578A67C-8995-4AE2-8809-998B31874D9B}"/>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FAA3879E-8F31-40E8-87B6-2EE1A00283B2}"/>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MEISTE EINSÄTZE – IM HAUPTTEAM</a:t>
            </a:r>
          </a:p>
        </p:txBody>
      </p:sp>
      <p:sp>
        <p:nvSpPr>
          <p:cNvPr id="3" name="">
            <a:extLst xmlns:a="http://schemas.openxmlformats.org/drawingml/2006/main">
              <a:ext uri="{FF2B5EF4-FFF2-40B4-BE49-F238E27FC236}">
                <a16:creationId xmlns:a16="http://schemas.microsoft.com/office/drawing/2014/main" id="{0FDE4D7C-EAC7-4A10-9887-43C2D790A01E}"/>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Die Ironwomen der Saison</a:t>
            </a:r>
          </a:p>
        </p:txBody>
      </p:sp>
      <p:sp>
        <p:nvSpPr>
          <p:cNvPr id="4" name="">
            <a:extLst xmlns:a="http://schemas.openxmlformats.org/drawingml/2006/main">
              <a:ext uri="{FF2B5EF4-FFF2-40B4-BE49-F238E27FC236}">
                <a16:creationId xmlns:a16="http://schemas.microsoft.com/office/drawing/2014/main" id="{AC7D4C17-C0FF-4482-A93C-D4080B4EEBC1}"/>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3CE28360-53E5-4974-9792-1034770CC665}"/>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613FD64A-BB61-4586-96A0-9831ADC0E47D}"/>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14</a:t>
            </a:r>
          </a:p>
        </p:txBody>
      </p:sp>
      <p:sp>
        <p:nvSpPr>
          <p:cNvPr id="7" name="">
            <a:extLst xmlns:a="http://schemas.openxmlformats.org/drawingml/2006/main">
              <a:ext uri="{FF2B5EF4-FFF2-40B4-BE49-F238E27FC236}">
                <a16:creationId xmlns:a16="http://schemas.microsoft.com/office/drawing/2014/main" id="{C4BAC747-B426-4947-B4F5-377C77A72B32}"/>
              </a:ext>
            </a:extLst>
          </p:cNvPr>
          <p:cNvSpPr>
            <a:spLocks xmlns:a="http://schemas.openxmlformats.org/drawingml/2006/main" noGrp="1"/>
          </p:cNvSpPr>
          <p:nvPr/>
        </p:nvSpPr>
        <p:spPr>
          <a:xfrm xmlns:a="http://schemas.openxmlformats.org/drawingml/2006/main">
            <a:off x="400050" y="1476375"/>
            <a:ext cx="113919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4331D2B2-B35C-4C59-8405-CAF4412F459B}"/>
              </a:ext>
            </a:extLst>
          </p:cNvPr>
          <p:cNvSpPr>
            <a:spLocks xmlns:a="http://schemas.openxmlformats.org/drawingml/2006/main" noGrp="1"/>
          </p:cNvSpPr>
          <p:nvPr/>
        </p:nvSpPr>
        <p:spPr>
          <a:xfrm xmlns:a="http://schemas.openxmlformats.org/drawingml/2006/main">
            <a:off x="476250" y="15430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4948FFB8-5DF4-4381-8437-C08C216C8C39}"/>
              </a:ext>
            </a:extLst>
          </p:cNvPr>
          <p:cNvSpPr>
            <a:spLocks xmlns:a="http://schemas.openxmlformats.org/drawingml/2006/main" noGrp="1"/>
          </p:cNvSpPr>
          <p:nvPr/>
        </p:nvSpPr>
        <p:spPr>
          <a:xfrm xmlns:a="http://schemas.openxmlformats.org/drawingml/2006/main">
            <a:off x="1095375" y="15430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FFFFFF"/>
                </a:solidFill>
                <a:latin typeface="Arial"/>
                <a:ea typeface="Arial"/>
                <a:cs typeface="Arial"/>
              </a:defRPr>
            </a:pPr>
            <a:r>
              <a:rPr sz="1050" b="1">
                <a:solidFill>
                  <a:srgbClr val="FFFFFF"/>
                </a:solidFill>
                <a:latin typeface="Arial"/>
                <a:ea typeface="Arial"/>
                <a:cs typeface="Arial"/>
              </a:rPr>
              <a:t>Spielerin</a:t>
            </a:r>
          </a:p>
        </p:txBody>
      </p:sp>
      <p:sp>
        <p:nvSpPr>
          <p:cNvPr id="10" name="">
            <a:extLst xmlns:a="http://schemas.openxmlformats.org/drawingml/2006/main">
              <a:ext uri="{FF2B5EF4-FFF2-40B4-BE49-F238E27FC236}">
                <a16:creationId xmlns:a16="http://schemas.microsoft.com/office/drawing/2014/main" id="{E61CAA45-FC78-47FA-92EA-A692D1BA8B00}"/>
              </a:ext>
            </a:extLst>
          </p:cNvPr>
          <p:cNvSpPr>
            <a:spLocks xmlns:a="http://schemas.openxmlformats.org/drawingml/2006/main" noGrp="1"/>
          </p:cNvSpPr>
          <p:nvPr/>
        </p:nvSpPr>
        <p:spPr>
          <a:xfrm xmlns:a="http://schemas.openxmlformats.org/drawingml/2006/main">
            <a:off x="3143250" y="15430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84493418-6BB2-45D9-9581-FD688E3EC3AF}"/>
              </a:ext>
            </a:extLst>
          </p:cNvPr>
          <p:cNvSpPr>
            <a:spLocks xmlns:a="http://schemas.openxmlformats.org/drawingml/2006/main" noGrp="1"/>
          </p:cNvSpPr>
          <p:nvPr/>
        </p:nvSpPr>
        <p:spPr>
          <a:xfrm xmlns:a="http://schemas.openxmlformats.org/drawingml/2006/main">
            <a:off x="5476875" y="15430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E217C059-4236-44F9-A814-2E92C3A310C9}"/>
              </a:ext>
            </a:extLst>
          </p:cNvPr>
          <p:cNvSpPr>
            <a:spLocks xmlns:a="http://schemas.openxmlformats.org/drawingml/2006/main" noGrp="1"/>
          </p:cNvSpPr>
          <p:nvPr/>
        </p:nvSpPr>
        <p:spPr>
          <a:xfrm xmlns:a="http://schemas.openxmlformats.org/drawingml/2006/main">
            <a:off x="6286500" y="1543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Aushilfen</a:t>
            </a:r>
          </a:p>
        </p:txBody>
      </p:sp>
      <p:sp>
        <p:nvSpPr>
          <p:cNvPr id="13" name="">
            <a:extLst xmlns:a="http://schemas.openxmlformats.org/drawingml/2006/main">
              <a:ext uri="{FF2B5EF4-FFF2-40B4-BE49-F238E27FC236}">
                <a16:creationId xmlns:a16="http://schemas.microsoft.com/office/drawing/2014/main" id="{67052317-F6A1-4C7E-AF6A-2E1435C17FDE}"/>
              </a:ext>
            </a:extLst>
          </p:cNvPr>
          <p:cNvSpPr>
            <a:spLocks xmlns:a="http://schemas.openxmlformats.org/drawingml/2006/main" noGrp="1"/>
          </p:cNvSpPr>
          <p:nvPr/>
        </p:nvSpPr>
        <p:spPr>
          <a:xfrm xmlns:a="http://schemas.openxmlformats.org/drawingml/2006/main">
            <a:off x="7239000" y="15430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Siege</a:t>
            </a:r>
          </a:p>
        </p:txBody>
      </p:sp>
      <p:sp>
        <p:nvSpPr>
          <p:cNvPr id="14" name="">
            <a:extLst xmlns:a="http://schemas.openxmlformats.org/drawingml/2006/main">
              <a:ext uri="{FF2B5EF4-FFF2-40B4-BE49-F238E27FC236}">
                <a16:creationId xmlns:a16="http://schemas.microsoft.com/office/drawing/2014/main" id="{AF0A9378-9270-4D7C-B4B4-5699E44292B8}"/>
              </a:ext>
            </a:extLst>
          </p:cNvPr>
          <p:cNvSpPr>
            <a:spLocks xmlns:a="http://schemas.openxmlformats.org/drawingml/2006/main" noGrp="1"/>
          </p:cNvSpPr>
          <p:nvPr/>
        </p:nvSpPr>
        <p:spPr>
          <a:xfrm xmlns:a="http://schemas.openxmlformats.org/drawingml/2006/main">
            <a:off x="8001000" y="15430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Remis</a:t>
            </a:r>
          </a:p>
        </p:txBody>
      </p:sp>
      <p:sp>
        <p:nvSpPr>
          <p:cNvPr id="15" name="">
            <a:extLst xmlns:a="http://schemas.openxmlformats.org/drawingml/2006/main">
              <a:ext uri="{FF2B5EF4-FFF2-40B4-BE49-F238E27FC236}">
                <a16:creationId xmlns:a16="http://schemas.microsoft.com/office/drawing/2014/main" id="{79274C2F-12C7-436A-A2D6-C706BB704AEE}"/>
              </a:ext>
            </a:extLst>
          </p:cNvPr>
          <p:cNvSpPr>
            <a:spLocks xmlns:a="http://schemas.openxmlformats.org/drawingml/2006/main" noGrp="1"/>
          </p:cNvSpPr>
          <p:nvPr/>
        </p:nvSpPr>
        <p:spPr>
          <a:xfrm xmlns:a="http://schemas.openxmlformats.org/drawingml/2006/main">
            <a:off x="8763000" y="154305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Nieder-</a:t>
            </a:r>
          </a:p>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lagen</a:t>
            </a:r>
          </a:p>
        </p:txBody>
      </p:sp>
      <p:sp>
        <p:nvSpPr>
          <p:cNvPr id="16" name="">
            <a:extLst xmlns:a="http://schemas.openxmlformats.org/drawingml/2006/main">
              <a:ext uri="{FF2B5EF4-FFF2-40B4-BE49-F238E27FC236}">
                <a16:creationId xmlns:a16="http://schemas.microsoft.com/office/drawing/2014/main" id="{A8B7F7CF-2C88-43D7-A427-5C1F868A63A3}"/>
              </a:ext>
            </a:extLst>
          </p:cNvPr>
          <p:cNvSpPr>
            <a:spLocks xmlns:a="http://schemas.openxmlformats.org/drawingml/2006/main" noGrp="1"/>
          </p:cNvSpPr>
          <p:nvPr/>
        </p:nvSpPr>
        <p:spPr>
          <a:xfrm xmlns:a="http://schemas.openxmlformats.org/drawingml/2006/main">
            <a:off x="9858375" y="1543050"/>
            <a:ext cx="18573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Ergebnis</a:t>
            </a:r>
          </a:p>
        </p:txBody>
      </p:sp>
      <p:sp>
        <p:nvSpPr>
          <p:cNvPr id="17" name="">
            <a:extLst xmlns:a="http://schemas.openxmlformats.org/drawingml/2006/main">
              <a:ext uri="{FF2B5EF4-FFF2-40B4-BE49-F238E27FC236}">
                <a16:creationId xmlns:a16="http://schemas.microsoft.com/office/drawing/2014/main" id="{71DBD260-4296-407F-9948-0B928334C44F}"/>
              </a:ext>
            </a:extLst>
          </p:cNvPr>
          <p:cNvSpPr>
            <a:spLocks xmlns:a="http://schemas.openxmlformats.org/drawingml/2006/main" noGrp="1"/>
          </p:cNvSpPr>
          <p:nvPr/>
        </p:nvSpPr>
        <p:spPr>
          <a:xfrm xmlns:a="http://schemas.openxmlformats.org/drawingml/2006/main">
            <a:off x="400050" y="1847850"/>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8" name="">
            <a:extLst xmlns:a="http://schemas.openxmlformats.org/drawingml/2006/main">
              <a:ext uri="{FF2B5EF4-FFF2-40B4-BE49-F238E27FC236}">
                <a16:creationId xmlns:a16="http://schemas.microsoft.com/office/drawing/2014/main" id="{DA624715-3115-4CB6-B1DC-351C4D895B20}"/>
              </a:ext>
            </a:extLst>
          </p:cNvPr>
          <p:cNvSpPr>
            <a:spLocks xmlns:a="http://schemas.openxmlformats.org/drawingml/2006/main" noGrp="1"/>
          </p:cNvSpPr>
          <p:nvPr/>
        </p:nvSpPr>
        <p:spPr>
          <a:xfrm xmlns:a="http://schemas.openxmlformats.org/drawingml/2006/main">
            <a:off x="476250" y="19240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a:t>
            </a:r>
          </a:p>
        </p:txBody>
      </p:sp>
      <p:sp>
        <p:nvSpPr>
          <p:cNvPr id="19" name="">
            <a:extLst xmlns:a="http://schemas.openxmlformats.org/drawingml/2006/main">
              <a:ext uri="{FF2B5EF4-FFF2-40B4-BE49-F238E27FC236}">
                <a16:creationId xmlns:a16="http://schemas.microsoft.com/office/drawing/2014/main" id="{B0CDDA4B-4EBA-4112-A7FC-5FD73DF246AC}"/>
              </a:ext>
            </a:extLst>
          </p:cNvPr>
          <p:cNvSpPr>
            <a:spLocks xmlns:a="http://schemas.openxmlformats.org/drawingml/2006/main" noGrp="1"/>
          </p:cNvSpPr>
          <p:nvPr/>
        </p:nvSpPr>
        <p:spPr>
          <a:xfrm xmlns:a="http://schemas.openxmlformats.org/drawingml/2006/main">
            <a:off x="1095375" y="19240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Riedel, Sibylle</a:t>
            </a:r>
          </a:p>
        </p:txBody>
      </p:sp>
      <p:sp>
        <p:nvSpPr>
          <p:cNvPr id="20" name="">
            <a:extLst xmlns:a="http://schemas.openxmlformats.org/drawingml/2006/main">
              <a:ext uri="{FF2B5EF4-FFF2-40B4-BE49-F238E27FC236}">
                <a16:creationId xmlns:a16="http://schemas.microsoft.com/office/drawing/2014/main" id="{C1BE2F69-F3CE-4A96-AEA9-769635B58EA9}"/>
              </a:ext>
            </a:extLst>
          </p:cNvPr>
          <p:cNvSpPr>
            <a:spLocks xmlns:a="http://schemas.openxmlformats.org/drawingml/2006/main" noGrp="1"/>
          </p:cNvSpPr>
          <p:nvPr/>
        </p:nvSpPr>
        <p:spPr>
          <a:xfrm xmlns:a="http://schemas.openxmlformats.org/drawingml/2006/main">
            <a:off x="3143250" y="19240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21" name="">
            <a:extLst xmlns:a="http://schemas.openxmlformats.org/drawingml/2006/main">
              <a:ext uri="{FF2B5EF4-FFF2-40B4-BE49-F238E27FC236}">
                <a16:creationId xmlns:a16="http://schemas.microsoft.com/office/drawing/2014/main" id="{A311C413-65DD-472C-A488-1CD7D9B7B8B5}"/>
              </a:ext>
            </a:extLst>
          </p:cNvPr>
          <p:cNvSpPr>
            <a:spLocks xmlns:a="http://schemas.openxmlformats.org/drawingml/2006/main" noGrp="1"/>
          </p:cNvSpPr>
          <p:nvPr/>
        </p:nvSpPr>
        <p:spPr>
          <a:xfrm xmlns:a="http://schemas.openxmlformats.org/drawingml/2006/main">
            <a:off x="5476875" y="19240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22" name="">
            <a:extLst xmlns:a="http://schemas.openxmlformats.org/drawingml/2006/main">
              <a:ext uri="{FF2B5EF4-FFF2-40B4-BE49-F238E27FC236}">
                <a16:creationId xmlns:a16="http://schemas.microsoft.com/office/drawing/2014/main" id="{FAAD9630-26E3-4B59-B46C-1770D68CF369}"/>
              </a:ext>
            </a:extLst>
          </p:cNvPr>
          <p:cNvSpPr>
            <a:spLocks xmlns:a="http://schemas.openxmlformats.org/drawingml/2006/main" noGrp="1"/>
          </p:cNvSpPr>
          <p:nvPr/>
        </p:nvSpPr>
        <p:spPr>
          <a:xfrm xmlns:a="http://schemas.openxmlformats.org/drawingml/2006/main">
            <a:off x="6286500" y="1924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3" name="">
            <a:extLst xmlns:a="http://schemas.openxmlformats.org/drawingml/2006/main">
              <a:ext uri="{FF2B5EF4-FFF2-40B4-BE49-F238E27FC236}">
                <a16:creationId xmlns:a16="http://schemas.microsoft.com/office/drawing/2014/main" id="{21E5B655-16C6-4005-B141-E86B23854A71}"/>
              </a:ext>
            </a:extLst>
          </p:cNvPr>
          <p:cNvSpPr>
            <a:spLocks xmlns:a="http://schemas.openxmlformats.org/drawingml/2006/main" noGrp="1"/>
          </p:cNvSpPr>
          <p:nvPr/>
        </p:nvSpPr>
        <p:spPr>
          <a:xfrm xmlns:a="http://schemas.openxmlformats.org/drawingml/2006/main">
            <a:off x="7239000" y="19240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24" name="">
            <a:extLst xmlns:a="http://schemas.openxmlformats.org/drawingml/2006/main">
              <a:ext uri="{FF2B5EF4-FFF2-40B4-BE49-F238E27FC236}">
                <a16:creationId xmlns:a16="http://schemas.microsoft.com/office/drawing/2014/main" id="{17FC9CDC-5F39-42D7-ADB4-30B96F638F9D}"/>
              </a:ext>
            </a:extLst>
          </p:cNvPr>
          <p:cNvSpPr>
            <a:spLocks xmlns:a="http://schemas.openxmlformats.org/drawingml/2006/main" noGrp="1"/>
          </p:cNvSpPr>
          <p:nvPr/>
        </p:nvSpPr>
        <p:spPr>
          <a:xfrm xmlns:a="http://schemas.openxmlformats.org/drawingml/2006/main">
            <a:off x="8001000" y="19240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25" name="">
            <a:extLst xmlns:a="http://schemas.openxmlformats.org/drawingml/2006/main">
              <a:ext uri="{FF2B5EF4-FFF2-40B4-BE49-F238E27FC236}">
                <a16:creationId xmlns:a16="http://schemas.microsoft.com/office/drawing/2014/main" id="{59ADA782-D98A-4C88-B52F-73B8DCA268D0}"/>
              </a:ext>
            </a:extLst>
          </p:cNvPr>
          <p:cNvSpPr>
            <a:spLocks xmlns:a="http://schemas.openxmlformats.org/drawingml/2006/main" noGrp="1"/>
          </p:cNvSpPr>
          <p:nvPr/>
        </p:nvSpPr>
        <p:spPr>
          <a:xfrm xmlns:a="http://schemas.openxmlformats.org/drawingml/2006/main">
            <a:off x="8763000" y="192405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6" name="">
            <a:extLst xmlns:a="http://schemas.openxmlformats.org/drawingml/2006/main">
              <a:ext uri="{FF2B5EF4-FFF2-40B4-BE49-F238E27FC236}">
                <a16:creationId xmlns:a16="http://schemas.microsoft.com/office/drawing/2014/main" id="{3805FBE5-F838-4FA4-98A4-8AAEA7FF141D}"/>
              </a:ext>
            </a:extLst>
          </p:cNvPr>
          <p:cNvSpPr>
            <a:spLocks xmlns:a="http://schemas.openxmlformats.org/drawingml/2006/main" noGrp="1"/>
          </p:cNvSpPr>
          <p:nvPr/>
        </p:nvSpPr>
        <p:spPr>
          <a:xfrm xmlns:a="http://schemas.openxmlformats.org/drawingml/2006/main">
            <a:off x="9858375" y="1924050"/>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27" name="">
            <a:extLst xmlns:a="http://schemas.openxmlformats.org/drawingml/2006/main">
              <a:ext uri="{FF2B5EF4-FFF2-40B4-BE49-F238E27FC236}">
                <a16:creationId xmlns:a16="http://schemas.microsoft.com/office/drawing/2014/main" id="{581426CA-FE4E-419E-A343-D9A92D7779F9}"/>
              </a:ext>
            </a:extLst>
          </p:cNvPr>
          <p:cNvSpPr>
            <a:spLocks xmlns:a="http://schemas.openxmlformats.org/drawingml/2006/main" noGrp="1"/>
          </p:cNvSpPr>
          <p:nvPr/>
        </p:nvSpPr>
        <p:spPr>
          <a:xfrm xmlns:a="http://schemas.openxmlformats.org/drawingml/2006/main">
            <a:off x="10786110" y="19240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5792E82F-B520-4BD6-8778-FFBA3F6A9AD4}"/>
              </a:ext>
            </a:extLst>
          </p:cNvPr>
          <p:cNvSpPr>
            <a:spLocks xmlns:a="http://schemas.openxmlformats.org/drawingml/2006/main" noGrp="1"/>
          </p:cNvSpPr>
          <p:nvPr/>
        </p:nvSpPr>
        <p:spPr>
          <a:xfrm xmlns:a="http://schemas.openxmlformats.org/drawingml/2006/main">
            <a:off x="10833735" y="192405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9" name="">
            <a:extLst xmlns:a="http://schemas.openxmlformats.org/drawingml/2006/main">
              <a:ext uri="{FF2B5EF4-FFF2-40B4-BE49-F238E27FC236}">
                <a16:creationId xmlns:a16="http://schemas.microsoft.com/office/drawing/2014/main" id="{65A2A06E-0A9E-44CB-81AF-292D4B68B1FE}"/>
              </a:ext>
            </a:extLst>
          </p:cNvPr>
          <p:cNvSpPr>
            <a:spLocks xmlns:a="http://schemas.openxmlformats.org/drawingml/2006/main" noGrp="1"/>
          </p:cNvSpPr>
          <p:nvPr/>
        </p:nvSpPr>
        <p:spPr>
          <a:xfrm xmlns:a="http://schemas.openxmlformats.org/drawingml/2006/main">
            <a:off x="400050" y="22098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0" name="">
            <a:extLst xmlns:a="http://schemas.openxmlformats.org/drawingml/2006/main">
              <a:ext uri="{FF2B5EF4-FFF2-40B4-BE49-F238E27FC236}">
                <a16:creationId xmlns:a16="http://schemas.microsoft.com/office/drawing/2014/main" id="{9A3BF3A4-4B94-4DC4-9BFD-864D71E0B363}"/>
              </a:ext>
            </a:extLst>
          </p:cNvPr>
          <p:cNvSpPr>
            <a:spLocks xmlns:a="http://schemas.openxmlformats.org/drawingml/2006/main" noGrp="1"/>
          </p:cNvSpPr>
          <p:nvPr/>
        </p:nvSpPr>
        <p:spPr>
          <a:xfrm xmlns:a="http://schemas.openxmlformats.org/drawingml/2006/main">
            <a:off x="400050" y="2219325"/>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31" name="">
            <a:extLst xmlns:a="http://schemas.openxmlformats.org/drawingml/2006/main">
              <a:ext uri="{FF2B5EF4-FFF2-40B4-BE49-F238E27FC236}">
                <a16:creationId xmlns:a16="http://schemas.microsoft.com/office/drawing/2014/main" id="{8C3865E0-BFF8-459C-B9B2-0CCC1970EB07}"/>
              </a:ext>
            </a:extLst>
          </p:cNvPr>
          <p:cNvSpPr>
            <a:spLocks xmlns:a="http://schemas.openxmlformats.org/drawingml/2006/main" noGrp="1"/>
          </p:cNvSpPr>
          <p:nvPr/>
        </p:nvSpPr>
        <p:spPr>
          <a:xfrm xmlns:a="http://schemas.openxmlformats.org/drawingml/2006/main">
            <a:off x="476250" y="22955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32" name="">
            <a:extLst xmlns:a="http://schemas.openxmlformats.org/drawingml/2006/main">
              <a:ext uri="{FF2B5EF4-FFF2-40B4-BE49-F238E27FC236}">
                <a16:creationId xmlns:a16="http://schemas.microsoft.com/office/drawing/2014/main" id="{6B564FB5-6807-40A6-92D0-CD6EA7923A32}"/>
              </a:ext>
            </a:extLst>
          </p:cNvPr>
          <p:cNvSpPr>
            <a:spLocks xmlns:a="http://schemas.openxmlformats.org/drawingml/2006/main" noGrp="1"/>
          </p:cNvSpPr>
          <p:nvPr/>
        </p:nvSpPr>
        <p:spPr>
          <a:xfrm xmlns:a="http://schemas.openxmlformats.org/drawingml/2006/main">
            <a:off x="1095375" y="229552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Wagner, Tanja</a:t>
            </a:r>
          </a:p>
        </p:txBody>
      </p:sp>
      <p:sp>
        <p:nvSpPr>
          <p:cNvPr id="33" name="">
            <a:extLst xmlns:a="http://schemas.openxmlformats.org/drawingml/2006/main">
              <a:ext uri="{FF2B5EF4-FFF2-40B4-BE49-F238E27FC236}">
                <a16:creationId xmlns:a16="http://schemas.microsoft.com/office/drawing/2014/main" id="{CE3ED48F-0503-46D3-8BF4-5D1DC2394B01}"/>
              </a:ext>
            </a:extLst>
          </p:cNvPr>
          <p:cNvSpPr>
            <a:spLocks xmlns:a="http://schemas.openxmlformats.org/drawingml/2006/main" noGrp="1"/>
          </p:cNvSpPr>
          <p:nvPr/>
        </p:nvSpPr>
        <p:spPr>
          <a:xfrm xmlns:a="http://schemas.openxmlformats.org/drawingml/2006/main">
            <a:off x="3143250" y="22955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Hohenpähl</a:t>
            </a:r>
          </a:p>
        </p:txBody>
      </p:sp>
      <p:sp>
        <p:nvSpPr>
          <p:cNvPr id="34" name="">
            <a:extLst xmlns:a="http://schemas.openxmlformats.org/drawingml/2006/main">
              <a:ext uri="{FF2B5EF4-FFF2-40B4-BE49-F238E27FC236}">
                <a16:creationId xmlns:a16="http://schemas.microsoft.com/office/drawing/2014/main" id="{48360EEE-F391-4C81-9250-09385A06E788}"/>
              </a:ext>
            </a:extLst>
          </p:cNvPr>
          <p:cNvSpPr>
            <a:spLocks xmlns:a="http://schemas.openxmlformats.org/drawingml/2006/main" noGrp="1"/>
          </p:cNvSpPr>
          <p:nvPr/>
        </p:nvSpPr>
        <p:spPr>
          <a:xfrm xmlns:a="http://schemas.openxmlformats.org/drawingml/2006/main">
            <a:off x="5476875" y="229552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35" name="">
            <a:extLst xmlns:a="http://schemas.openxmlformats.org/drawingml/2006/main">
              <a:ext uri="{FF2B5EF4-FFF2-40B4-BE49-F238E27FC236}">
                <a16:creationId xmlns:a16="http://schemas.microsoft.com/office/drawing/2014/main" id="{D93B26E7-CDC2-4C18-8853-EBABB01397E7}"/>
              </a:ext>
            </a:extLst>
          </p:cNvPr>
          <p:cNvSpPr>
            <a:spLocks xmlns:a="http://schemas.openxmlformats.org/drawingml/2006/main" noGrp="1"/>
          </p:cNvSpPr>
          <p:nvPr/>
        </p:nvSpPr>
        <p:spPr>
          <a:xfrm xmlns:a="http://schemas.openxmlformats.org/drawingml/2006/main">
            <a:off x="6286500" y="22955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36" name="">
            <a:extLst xmlns:a="http://schemas.openxmlformats.org/drawingml/2006/main">
              <a:ext uri="{FF2B5EF4-FFF2-40B4-BE49-F238E27FC236}">
                <a16:creationId xmlns:a16="http://schemas.microsoft.com/office/drawing/2014/main" id="{291D37A7-B3D8-4EDE-B875-702C13F6913B}"/>
              </a:ext>
            </a:extLst>
          </p:cNvPr>
          <p:cNvSpPr>
            <a:spLocks xmlns:a="http://schemas.openxmlformats.org/drawingml/2006/main" noGrp="1"/>
          </p:cNvSpPr>
          <p:nvPr/>
        </p:nvSpPr>
        <p:spPr>
          <a:xfrm xmlns:a="http://schemas.openxmlformats.org/drawingml/2006/main">
            <a:off x="7239000" y="22955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37" name="">
            <a:extLst xmlns:a="http://schemas.openxmlformats.org/drawingml/2006/main">
              <a:ext uri="{FF2B5EF4-FFF2-40B4-BE49-F238E27FC236}">
                <a16:creationId xmlns:a16="http://schemas.microsoft.com/office/drawing/2014/main" id="{B2CDAD15-DEB3-4E71-BAC8-C6695C13C752}"/>
              </a:ext>
            </a:extLst>
          </p:cNvPr>
          <p:cNvSpPr>
            <a:spLocks xmlns:a="http://schemas.openxmlformats.org/drawingml/2006/main" noGrp="1"/>
          </p:cNvSpPr>
          <p:nvPr/>
        </p:nvSpPr>
        <p:spPr>
          <a:xfrm xmlns:a="http://schemas.openxmlformats.org/drawingml/2006/main">
            <a:off x="8001000" y="22955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38" name="">
            <a:extLst xmlns:a="http://schemas.openxmlformats.org/drawingml/2006/main">
              <a:ext uri="{FF2B5EF4-FFF2-40B4-BE49-F238E27FC236}">
                <a16:creationId xmlns:a16="http://schemas.microsoft.com/office/drawing/2014/main" id="{E52B71B2-4216-419F-89C7-82548E0D7491}"/>
              </a:ext>
            </a:extLst>
          </p:cNvPr>
          <p:cNvSpPr>
            <a:spLocks xmlns:a="http://schemas.openxmlformats.org/drawingml/2006/main" noGrp="1"/>
          </p:cNvSpPr>
          <p:nvPr/>
        </p:nvSpPr>
        <p:spPr>
          <a:xfrm xmlns:a="http://schemas.openxmlformats.org/drawingml/2006/main">
            <a:off x="8763000" y="2295525"/>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39" name="">
            <a:extLst xmlns:a="http://schemas.openxmlformats.org/drawingml/2006/main">
              <a:ext uri="{FF2B5EF4-FFF2-40B4-BE49-F238E27FC236}">
                <a16:creationId xmlns:a16="http://schemas.microsoft.com/office/drawing/2014/main" id="{029F2E85-3177-465F-B7B9-E643458299C7}"/>
              </a:ext>
            </a:extLst>
          </p:cNvPr>
          <p:cNvSpPr>
            <a:spLocks xmlns:a="http://schemas.openxmlformats.org/drawingml/2006/main" noGrp="1"/>
          </p:cNvSpPr>
          <p:nvPr/>
        </p:nvSpPr>
        <p:spPr>
          <a:xfrm xmlns:a="http://schemas.openxmlformats.org/drawingml/2006/main">
            <a:off x="9858375" y="2295525"/>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22</a:t>
            </a:r>
          </a:p>
        </p:txBody>
      </p:sp>
      <p:sp>
        <p:nvSpPr>
          <p:cNvPr id="40" name="">
            <a:extLst xmlns:a="http://schemas.openxmlformats.org/drawingml/2006/main">
              <a:ext uri="{FF2B5EF4-FFF2-40B4-BE49-F238E27FC236}">
                <a16:creationId xmlns:a16="http://schemas.microsoft.com/office/drawing/2014/main" id="{DA8BC17F-CF14-4192-8019-BA590FE84A5A}"/>
              </a:ext>
            </a:extLst>
          </p:cNvPr>
          <p:cNvSpPr>
            <a:spLocks xmlns:a="http://schemas.openxmlformats.org/drawingml/2006/main" noGrp="1"/>
          </p:cNvSpPr>
          <p:nvPr/>
        </p:nvSpPr>
        <p:spPr>
          <a:xfrm xmlns:a="http://schemas.openxmlformats.org/drawingml/2006/main">
            <a:off x="10786110" y="22955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1" name="">
            <a:extLst xmlns:a="http://schemas.openxmlformats.org/drawingml/2006/main">
              <a:ext uri="{FF2B5EF4-FFF2-40B4-BE49-F238E27FC236}">
                <a16:creationId xmlns:a16="http://schemas.microsoft.com/office/drawing/2014/main" id="{D1E4A5C5-9BF7-48E3-8F63-9B0BED30585E}"/>
              </a:ext>
            </a:extLst>
          </p:cNvPr>
          <p:cNvSpPr>
            <a:spLocks xmlns:a="http://schemas.openxmlformats.org/drawingml/2006/main" noGrp="1"/>
          </p:cNvSpPr>
          <p:nvPr/>
        </p:nvSpPr>
        <p:spPr>
          <a:xfrm xmlns:a="http://schemas.openxmlformats.org/drawingml/2006/main">
            <a:off x="10833735" y="229552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42" name="">
            <a:extLst xmlns:a="http://schemas.openxmlformats.org/drawingml/2006/main">
              <a:ext uri="{FF2B5EF4-FFF2-40B4-BE49-F238E27FC236}">
                <a16:creationId xmlns:a16="http://schemas.microsoft.com/office/drawing/2014/main" id="{04C79A61-2363-46BD-A84D-56F1C00D49B2}"/>
              </a:ext>
            </a:extLst>
          </p:cNvPr>
          <p:cNvSpPr>
            <a:spLocks xmlns:a="http://schemas.openxmlformats.org/drawingml/2006/main" noGrp="1"/>
          </p:cNvSpPr>
          <p:nvPr/>
        </p:nvSpPr>
        <p:spPr>
          <a:xfrm xmlns:a="http://schemas.openxmlformats.org/drawingml/2006/main">
            <a:off x="400050" y="2581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3" name="">
            <a:extLst xmlns:a="http://schemas.openxmlformats.org/drawingml/2006/main">
              <a:ext uri="{FF2B5EF4-FFF2-40B4-BE49-F238E27FC236}">
                <a16:creationId xmlns:a16="http://schemas.microsoft.com/office/drawing/2014/main" id="{A061E928-2B2B-4D6F-9C28-8C0E89EC725C}"/>
              </a:ext>
            </a:extLst>
          </p:cNvPr>
          <p:cNvSpPr>
            <a:spLocks xmlns:a="http://schemas.openxmlformats.org/drawingml/2006/main" noGrp="1"/>
          </p:cNvSpPr>
          <p:nvPr/>
        </p:nvSpPr>
        <p:spPr>
          <a:xfrm xmlns:a="http://schemas.openxmlformats.org/drawingml/2006/main">
            <a:off x="400050" y="2590800"/>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44" name="">
            <a:extLst xmlns:a="http://schemas.openxmlformats.org/drawingml/2006/main">
              <a:ext uri="{FF2B5EF4-FFF2-40B4-BE49-F238E27FC236}">
                <a16:creationId xmlns:a16="http://schemas.microsoft.com/office/drawing/2014/main" id="{B85462B9-F602-41EC-A574-39154E637028}"/>
              </a:ext>
            </a:extLst>
          </p:cNvPr>
          <p:cNvSpPr>
            <a:spLocks xmlns:a="http://schemas.openxmlformats.org/drawingml/2006/main" noGrp="1"/>
          </p:cNvSpPr>
          <p:nvPr/>
        </p:nvSpPr>
        <p:spPr>
          <a:xfrm xmlns:a="http://schemas.openxmlformats.org/drawingml/2006/main">
            <a:off x="476250" y="266700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45" name="">
            <a:extLst xmlns:a="http://schemas.openxmlformats.org/drawingml/2006/main">
              <a:ext uri="{FF2B5EF4-FFF2-40B4-BE49-F238E27FC236}">
                <a16:creationId xmlns:a16="http://schemas.microsoft.com/office/drawing/2014/main" id="{2261C348-768E-4022-843F-BE60A652591B}"/>
              </a:ext>
            </a:extLst>
          </p:cNvPr>
          <p:cNvSpPr>
            <a:spLocks xmlns:a="http://schemas.openxmlformats.org/drawingml/2006/main" noGrp="1"/>
          </p:cNvSpPr>
          <p:nvPr/>
        </p:nvSpPr>
        <p:spPr>
          <a:xfrm xmlns:a="http://schemas.openxmlformats.org/drawingml/2006/main">
            <a:off x="1095375" y="266700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Nguyen, Vu Thihue</a:t>
            </a:r>
          </a:p>
        </p:txBody>
      </p:sp>
      <p:sp>
        <p:nvSpPr>
          <p:cNvPr id="46" name="">
            <a:extLst xmlns:a="http://schemas.openxmlformats.org/drawingml/2006/main">
              <a:ext uri="{FF2B5EF4-FFF2-40B4-BE49-F238E27FC236}">
                <a16:creationId xmlns:a16="http://schemas.microsoft.com/office/drawing/2014/main" id="{0A4D8A6F-C8AB-4AB5-88A8-5022F465B7A7}"/>
              </a:ext>
            </a:extLst>
          </p:cNvPr>
          <p:cNvSpPr>
            <a:spLocks xmlns:a="http://schemas.openxmlformats.org/drawingml/2006/main" noGrp="1"/>
          </p:cNvSpPr>
          <p:nvPr/>
        </p:nvSpPr>
        <p:spPr>
          <a:xfrm xmlns:a="http://schemas.openxmlformats.org/drawingml/2006/main">
            <a:off x="3143250" y="266700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Memmingen I</a:t>
            </a:r>
          </a:p>
        </p:txBody>
      </p:sp>
      <p:sp>
        <p:nvSpPr>
          <p:cNvPr id="47" name="">
            <a:extLst xmlns:a="http://schemas.openxmlformats.org/drawingml/2006/main">
              <a:ext uri="{FF2B5EF4-FFF2-40B4-BE49-F238E27FC236}">
                <a16:creationId xmlns:a16="http://schemas.microsoft.com/office/drawing/2014/main" id="{E3421CAF-2F94-48A3-8BB9-EA0BE7F87739}"/>
              </a:ext>
            </a:extLst>
          </p:cNvPr>
          <p:cNvSpPr>
            <a:spLocks xmlns:a="http://schemas.openxmlformats.org/drawingml/2006/main" noGrp="1"/>
          </p:cNvSpPr>
          <p:nvPr/>
        </p:nvSpPr>
        <p:spPr>
          <a:xfrm xmlns:a="http://schemas.openxmlformats.org/drawingml/2006/main">
            <a:off x="5476875" y="266700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48" name="">
            <a:extLst xmlns:a="http://schemas.openxmlformats.org/drawingml/2006/main">
              <a:ext uri="{FF2B5EF4-FFF2-40B4-BE49-F238E27FC236}">
                <a16:creationId xmlns:a16="http://schemas.microsoft.com/office/drawing/2014/main" id="{5557AC6A-2C49-4931-807E-5B2B8A545F1B}"/>
              </a:ext>
            </a:extLst>
          </p:cNvPr>
          <p:cNvSpPr>
            <a:spLocks xmlns:a="http://schemas.openxmlformats.org/drawingml/2006/main" noGrp="1"/>
          </p:cNvSpPr>
          <p:nvPr/>
        </p:nvSpPr>
        <p:spPr>
          <a:xfrm xmlns:a="http://schemas.openxmlformats.org/drawingml/2006/main">
            <a:off x="6286500" y="26670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49" name="">
            <a:extLst xmlns:a="http://schemas.openxmlformats.org/drawingml/2006/main">
              <a:ext uri="{FF2B5EF4-FFF2-40B4-BE49-F238E27FC236}">
                <a16:creationId xmlns:a16="http://schemas.microsoft.com/office/drawing/2014/main" id="{53F8392C-6CD3-4446-87A3-139D9A2D378A}"/>
              </a:ext>
            </a:extLst>
          </p:cNvPr>
          <p:cNvSpPr>
            <a:spLocks xmlns:a="http://schemas.openxmlformats.org/drawingml/2006/main" noGrp="1"/>
          </p:cNvSpPr>
          <p:nvPr/>
        </p:nvSpPr>
        <p:spPr>
          <a:xfrm xmlns:a="http://schemas.openxmlformats.org/drawingml/2006/main">
            <a:off x="7239000" y="266700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50" name="">
            <a:extLst xmlns:a="http://schemas.openxmlformats.org/drawingml/2006/main">
              <a:ext uri="{FF2B5EF4-FFF2-40B4-BE49-F238E27FC236}">
                <a16:creationId xmlns:a16="http://schemas.microsoft.com/office/drawing/2014/main" id="{6119D965-5032-40C5-ABEC-C77941046947}"/>
              </a:ext>
            </a:extLst>
          </p:cNvPr>
          <p:cNvSpPr>
            <a:spLocks xmlns:a="http://schemas.openxmlformats.org/drawingml/2006/main" noGrp="1"/>
          </p:cNvSpPr>
          <p:nvPr/>
        </p:nvSpPr>
        <p:spPr>
          <a:xfrm xmlns:a="http://schemas.openxmlformats.org/drawingml/2006/main">
            <a:off x="8001000" y="266700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51" name="">
            <a:extLst xmlns:a="http://schemas.openxmlformats.org/drawingml/2006/main">
              <a:ext uri="{FF2B5EF4-FFF2-40B4-BE49-F238E27FC236}">
                <a16:creationId xmlns:a16="http://schemas.microsoft.com/office/drawing/2014/main" id="{6A4E1268-02C0-4FDF-9B68-640810A8F5BB}"/>
              </a:ext>
            </a:extLst>
          </p:cNvPr>
          <p:cNvSpPr>
            <a:spLocks xmlns:a="http://schemas.openxmlformats.org/drawingml/2006/main" noGrp="1"/>
          </p:cNvSpPr>
          <p:nvPr/>
        </p:nvSpPr>
        <p:spPr>
          <a:xfrm xmlns:a="http://schemas.openxmlformats.org/drawingml/2006/main">
            <a:off x="8763000" y="266700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2" name="">
            <a:extLst xmlns:a="http://schemas.openxmlformats.org/drawingml/2006/main">
              <a:ext uri="{FF2B5EF4-FFF2-40B4-BE49-F238E27FC236}">
                <a16:creationId xmlns:a16="http://schemas.microsoft.com/office/drawing/2014/main" id="{92B4AC87-02E6-4A32-B373-EDAC2DB52E7D}"/>
              </a:ext>
            </a:extLst>
          </p:cNvPr>
          <p:cNvSpPr>
            <a:spLocks xmlns:a="http://schemas.openxmlformats.org/drawingml/2006/main" noGrp="1"/>
          </p:cNvSpPr>
          <p:nvPr/>
        </p:nvSpPr>
        <p:spPr>
          <a:xfrm xmlns:a="http://schemas.openxmlformats.org/drawingml/2006/main">
            <a:off x="9858375" y="2667000"/>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53" name="">
            <a:extLst xmlns:a="http://schemas.openxmlformats.org/drawingml/2006/main">
              <a:ext uri="{FF2B5EF4-FFF2-40B4-BE49-F238E27FC236}">
                <a16:creationId xmlns:a16="http://schemas.microsoft.com/office/drawing/2014/main" id="{4C52C477-46B6-4486-935A-5C7A6B93C669}"/>
              </a:ext>
            </a:extLst>
          </p:cNvPr>
          <p:cNvSpPr>
            <a:spLocks xmlns:a="http://schemas.openxmlformats.org/drawingml/2006/main" noGrp="1"/>
          </p:cNvSpPr>
          <p:nvPr/>
        </p:nvSpPr>
        <p:spPr>
          <a:xfrm xmlns:a="http://schemas.openxmlformats.org/drawingml/2006/main">
            <a:off x="10786110" y="26670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4" name="">
            <a:extLst xmlns:a="http://schemas.openxmlformats.org/drawingml/2006/main">
              <a:ext uri="{FF2B5EF4-FFF2-40B4-BE49-F238E27FC236}">
                <a16:creationId xmlns:a16="http://schemas.microsoft.com/office/drawing/2014/main" id="{7AE6E1E1-E09E-46AD-892E-B3990AB15856}"/>
              </a:ext>
            </a:extLst>
          </p:cNvPr>
          <p:cNvSpPr>
            <a:spLocks xmlns:a="http://schemas.openxmlformats.org/drawingml/2006/main" noGrp="1"/>
          </p:cNvSpPr>
          <p:nvPr/>
        </p:nvSpPr>
        <p:spPr>
          <a:xfrm xmlns:a="http://schemas.openxmlformats.org/drawingml/2006/main">
            <a:off x="10833735" y="266700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5" name="">
            <a:extLst xmlns:a="http://schemas.openxmlformats.org/drawingml/2006/main">
              <a:ext uri="{FF2B5EF4-FFF2-40B4-BE49-F238E27FC236}">
                <a16:creationId xmlns:a16="http://schemas.microsoft.com/office/drawing/2014/main" id="{36B1ABFA-CB93-4A32-8D10-8E4D0C4E272C}"/>
              </a:ext>
            </a:extLst>
          </p:cNvPr>
          <p:cNvSpPr>
            <a:spLocks xmlns:a="http://schemas.openxmlformats.org/drawingml/2006/main" noGrp="1"/>
          </p:cNvSpPr>
          <p:nvPr/>
        </p:nvSpPr>
        <p:spPr>
          <a:xfrm xmlns:a="http://schemas.openxmlformats.org/drawingml/2006/main">
            <a:off x="400050" y="29527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6" name="">
            <a:extLst xmlns:a="http://schemas.openxmlformats.org/drawingml/2006/main">
              <a:ext uri="{FF2B5EF4-FFF2-40B4-BE49-F238E27FC236}">
                <a16:creationId xmlns:a16="http://schemas.microsoft.com/office/drawing/2014/main" id="{D71F0BB9-09BF-41B4-AF38-1B9D9A3234C3}"/>
              </a:ext>
            </a:extLst>
          </p:cNvPr>
          <p:cNvSpPr>
            <a:spLocks xmlns:a="http://schemas.openxmlformats.org/drawingml/2006/main" noGrp="1"/>
          </p:cNvSpPr>
          <p:nvPr/>
        </p:nvSpPr>
        <p:spPr>
          <a:xfrm xmlns:a="http://schemas.openxmlformats.org/drawingml/2006/main">
            <a:off x="400050" y="29622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57" name="">
            <a:extLst xmlns:a="http://schemas.openxmlformats.org/drawingml/2006/main">
              <a:ext uri="{FF2B5EF4-FFF2-40B4-BE49-F238E27FC236}">
                <a16:creationId xmlns:a16="http://schemas.microsoft.com/office/drawing/2014/main" id="{A2BE5B4C-F87B-42A4-A429-876382214FFD}"/>
              </a:ext>
            </a:extLst>
          </p:cNvPr>
          <p:cNvSpPr>
            <a:spLocks xmlns:a="http://schemas.openxmlformats.org/drawingml/2006/main" noGrp="1"/>
          </p:cNvSpPr>
          <p:nvPr/>
        </p:nvSpPr>
        <p:spPr>
          <a:xfrm xmlns:a="http://schemas.openxmlformats.org/drawingml/2006/main">
            <a:off x="476250" y="303847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58" name="">
            <a:extLst xmlns:a="http://schemas.openxmlformats.org/drawingml/2006/main">
              <a:ext uri="{FF2B5EF4-FFF2-40B4-BE49-F238E27FC236}">
                <a16:creationId xmlns:a16="http://schemas.microsoft.com/office/drawing/2014/main" id="{8062F439-2F62-4C17-96AA-EFAB845D17DC}"/>
              </a:ext>
            </a:extLst>
          </p:cNvPr>
          <p:cNvSpPr>
            <a:spLocks xmlns:a="http://schemas.openxmlformats.org/drawingml/2006/main" noGrp="1"/>
          </p:cNvSpPr>
          <p:nvPr/>
        </p:nvSpPr>
        <p:spPr>
          <a:xfrm xmlns:a="http://schemas.openxmlformats.org/drawingml/2006/main">
            <a:off x="1095375" y="303847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Mewa, Sabine</a:t>
            </a:r>
          </a:p>
        </p:txBody>
      </p:sp>
      <p:sp>
        <p:nvSpPr>
          <p:cNvPr id="59" name="">
            <a:extLst xmlns:a="http://schemas.openxmlformats.org/drawingml/2006/main">
              <a:ext uri="{FF2B5EF4-FFF2-40B4-BE49-F238E27FC236}">
                <a16:creationId xmlns:a16="http://schemas.microsoft.com/office/drawing/2014/main" id="{41932C52-1DF4-4DF2-A534-48F852DCBF8A}"/>
              </a:ext>
            </a:extLst>
          </p:cNvPr>
          <p:cNvSpPr>
            <a:spLocks xmlns:a="http://schemas.openxmlformats.org/drawingml/2006/main" noGrp="1"/>
          </p:cNvSpPr>
          <p:nvPr/>
        </p:nvSpPr>
        <p:spPr>
          <a:xfrm xmlns:a="http://schemas.openxmlformats.org/drawingml/2006/main">
            <a:off x="3143250" y="303847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60" name="">
            <a:extLst xmlns:a="http://schemas.openxmlformats.org/drawingml/2006/main">
              <a:ext uri="{FF2B5EF4-FFF2-40B4-BE49-F238E27FC236}">
                <a16:creationId xmlns:a16="http://schemas.microsoft.com/office/drawing/2014/main" id="{289E9702-98BB-4749-BB47-0C1E3796C83C}"/>
              </a:ext>
            </a:extLst>
          </p:cNvPr>
          <p:cNvSpPr>
            <a:spLocks xmlns:a="http://schemas.openxmlformats.org/drawingml/2006/main" noGrp="1"/>
          </p:cNvSpPr>
          <p:nvPr/>
        </p:nvSpPr>
        <p:spPr>
          <a:xfrm xmlns:a="http://schemas.openxmlformats.org/drawingml/2006/main">
            <a:off x="5476875" y="303847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61" name="">
            <a:extLst xmlns:a="http://schemas.openxmlformats.org/drawingml/2006/main">
              <a:ext uri="{FF2B5EF4-FFF2-40B4-BE49-F238E27FC236}">
                <a16:creationId xmlns:a16="http://schemas.microsoft.com/office/drawing/2014/main" id="{0E092978-C357-4D3A-9698-726436C4B4A9}"/>
              </a:ext>
            </a:extLst>
          </p:cNvPr>
          <p:cNvSpPr>
            <a:spLocks xmlns:a="http://schemas.openxmlformats.org/drawingml/2006/main" noGrp="1"/>
          </p:cNvSpPr>
          <p:nvPr/>
        </p:nvSpPr>
        <p:spPr>
          <a:xfrm xmlns:a="http://schemas.openxmlformats.org/drawingml/2006/main">
            <a:off x="6286500" y="30384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2" name="">
            <a:extLst xmlns:a="http://schemas.openxmlformats.org/drawingml/2006/main">
              <a:ext uri="{FF2B5EF4-FFF2-40B4-BE49-F238E27FC236}">
                <a16:creationId xmlns:a16="http://schemas.microsoft.com/office/drawing/2014/main" id="{A65E9451-7BCE-489D-987C-438956AEC292}"/>
              </a:ext>
            </a:extLst>
          </p:cNvPr>
          <p:cNvSpPr>
            <a:spLocks xmlns:a="http://schemas.openxmlformats.org/drawingml/2006/main" noGrp="1"/>
          </p:cNvSpPr>
          <p:nvPr/>
        </p:nvSpPr>
        <p:spPr>
          <a:xfrm xmlns:a="http://schemas.openxmlformats.org/drawingml/2006/main">
            <a:off x="7239000" y="303847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63" name="">
            <a:extLst xmlns:a="http://schemas.openxmlformats.org/drawingml/2006/main">
              <a:ext uri="{FF2B5EF4-FFF2-40B4-BE49-F238E27FC236}">
                <a16:creationId xmlns:a16="http://schemas.microsoft.com/office/drawing/2014/main" id="{4A83D616-D909-4263-A0F6-FE551E7BE210}"/>
              </a:ext>
            </a:extLst>
          </p:cNvPr>
          <p:cNvSpPr>
            <a:spLocks xmlns:a="http://schemas.openxmlformats.org/drawingml/2006/main" noGrp="1"/>
          </p:cNvSpPr>
          <p:nvPr/>
        </p:nvSpPr>
        <p:spPr>
          <a:xfrm xmlns:a="http://schemas.openxmlformats.org/drawingml/2006/main">
            <a:off x="8001000" y="303847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4" name="">
            <a:extLst xmlns:a="http://schemas.openxmlformats.org/drawingml/2006/main">
              <a:ext uri="{FF2B5EF4-FFF2-40B4-BE49-F238E27FC236}">
                <a16:creationId xmlns:a16="http://schemas.microsoft.com/office/drawing/2014/main" id="{687EEB76-F582-4B56-8A05-326AF78847EC}"/>
              </a:ext>
            </a:extLst>
          </p:cNvPr>
          <p:cNvSpPr>
            <a:spLocks xmlns:a="http://schemas.openxmlformats.org/drawingml/2006/main" noGrp="1"/>
          </p:cNvSpPr>
          <p:nvPr/>
        </p:nvSpPr>
        <p:spPr>
          <a:xfrm xmlns:a="http://schemas.openxmlformats.org/drawingml/2006/main">
            <a:off x="8763000" y="3038475"/>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65" name="">
            <a:extLst xmlns:a="http://schemas.openxmlformats.org/drawingml/2006/main">
              <a:ext uri="{FF2B5EF4-FFF2-40B4-BE49-F238E27FC236}">
                <a16:creationId xmlns:a16="http://schemas.microsoft.com/office/drawing/2014/main" id="{B48F8A6E-1F6F-406F-8836-4AF4742D2AA9}"/>
              </a:ext>
            </a:extLst>
          </p:cNvPr>
          <p:cNvSpPr>
            <a:spLocks xmlns:a="http://schemas.openxmlformats.org/drawingml/2006/main" noGrp="1"/>
          </p:cNvSpPr>
          <p:nvPr/>
        </p:nvSpPr>
        <p:spPr>
          <a:xfrm xmlns:a="http://schemas.openxmlformats.org/drawingml/2006/main">
            <a:off x="9858375" y="3038475"/>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11</a:t>
            </a:r>
          </a:p>
        </p:txBody>
      </p:sp>
      <p:sp>
        <p:nvSpPr>
          <p:cNvPr id="66" name="">
            <a:extLst xmlns:a="http://schemas.openxmlformats.org/drawingml/2006/main">
              <a:ext uri="{FF2B5EF4-FFF2-40B4-BE49-F238E27FC236}">
                <a16:creationId xmlns:a16="http://schemas.microsoft.com/office/drawing/2014/main" id="{11AD152C-A964-4D87-ACCE-6889FC7567A0}"/>
              </a:ext>
            </a:extLst>
          </p:cNvPr>
          <p:cNvSpPr>
            <a:spLocks xmlns:a="http://schemas.openxmlformats.org/drawingml/2006/main" noGrp="1"/>
          </p:cNvSpPr>
          <p:nvPr/>
        </p:nvSpPr>
        <p:spPr>
          <a:xfrm xmlns:a="http://schemas.openxmlformats.org/drawingml/2006/main">
            <a:off x="10786110" y="30384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498BE65A-1BC6-4FE0-A311-6E4FB624CE1A}"/>
              </a:ext>
            </a:extLst>
          </p:cNvPr>
          <p:cNvSpPr>
            <a:spLocks xmlns:a="http://schemas.openxmlformats.org/drawingml/2006/main" noGrp="1"/>
          </p:cNvSpPr>
          <p:nvPr/>
        </p:nvSpPr>
        <p:spPr>
          <a:xfrm xmlns:a="http://schemas.openxmlformats.org/drawingml/2006/main">
            <a:off x="10833735" y="303847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68" name="">
            <a:extLst xmlns:a="http://schemas.openxmlformats.org/drawingml/2006/main">
              <a:ext uri="{FF2B5EF4-FFF2-40B4-BE49-F238E27FC236}">
                <a16:creationId xmlns:a16="http://schemas.microsoft.com/office/drawing/2014/main" id="{91E9E53D-D778-4BBD-B346-216E89566B7F}"/>
              </a:ext>
            </a:extLst>
          </p:cNvPr>
          <p:cNvSpPr>
            <a:spLocks xmlns:a="http://schemas.openxmlformats.org/drawingml/2006/main" noGrp="1"/>
          </p:cNvSpPr>
          <p:nvPr/>
        </p:nvSpPr>
        <p:spPr>
          <a:xfrm xmlns:a="http://schemas.openxmlformats.org/drawingml/2006/main">
            <a:off x="400050" y="33242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69" name="">
            <a:extLst xmlns:a="http://schemas.openxmlformats.org/drawingml/2006/main">
              <a:ext uri="{FF2B5EF4-FFF2-40B4-BE49-F238E27FC236}">
                <a16:creationId xmlns:a16="http://schemas.microsoft.com/office/drawing/2014/main" id="{5A391939-380B-4C96-980A-F7A416805A1C}"/>
              </a:ext>
            </a:extLst>
          </p:cNvPr>
          <p:cNvSpPr>
            <a:spLocks xmlns:a="http://schemas.openxmlformats.org/drawingml/2006/main" noGrp="1"/>
          </p:cNvSpPr>
          <p:nvPr/>
        </p:nvSpPr>
        <p:spPr>
          <a:xfrm xmlns:a="http://schemas.openxmlformats.org/drawingml/2006/main">
            <a:off x="400050" y="33337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70" name="">
            <a:extLst xmlns:a="http://schemas.openxmlformats.org/drawingml/2006/main">
              <a:ext uri="{FF2B5EF4-FFF2-40B4-BE49-F238E27FC236}">
                <a16:creationId xmlns:a16="http://schemas.microsoft.com/office/drawing/2014/main" id="{21AF2B09-14D9-46C8-A429-BCEDB25E572D}"/>
              </a:ext>
            </a:extLst>
          </p:cNvPr>
          <p:cNvSpPr>
            <a:spLocks xmlns:a="http://schemas.openxmlformats.org/drawingml/2006/main" noGrp="1"/>
          </p:cNvSpPr>
          <p:nvPr/>
        </p:nvSpPr>
        <p:spPr>
          <a:xfrm xmlns:a="http://schemas.openxmlformats.org/drawingml/2006/main">
            <a:off x="476250" y="34099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71" name="">
            <a:extLst xmlns:a="http://schemas.openxmlformats.org/drawingml/2006/main">
              <a:ext uri="{FF2B5EF4-FFF2-40B4-BE49-F238E27FC236}">
                <a16:creationId xmlns:a16="http://schemas.microsoft.com/office/drawing/2014/main" id="{E103CD0C-BEA0-4781-B2DC-4B30147440DC}"/>
              </a:ext>
            </a:extLst>
          </p:cNvPr>
          <p:cNvSpPr>
            <a:spLocks xmlns:a="http://schemas.openxmlformats.org/drawingml/2006/main" noGrp="1"/>
          </p:cNvSpPr>
          <p:nvPr/>
        </p:nvSpPr>
        <p:spPr>
          <a:xfrm xmlns:a="http://schemas.openxmlformats.org/drawingml/2006/main">
            <a:off x="1095375" y="34099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Sebold, Jutta</a:t>
            </a:r>
          </a:p>
        </p:txBody>
      </p:sp>
      <p:sp>
        <p:nvSpPr>
          <p:cNvPr id="72" name="">
            <a:extLst xmlns:a="http://schemas.openxmlformats.org/drawingml/2006/main">
              <a:ext uri="{FF2B5EF4-FFF2-40B4-BE49-F238E27FC236}">
                <a16:creationId xmlns:a16="http://schemas.microsoft.com/office/drawing/2014/main" id="{499EDE8D-AD15-4166-8999-89FAD87528DF}"/>
              </a:ext>
            </a:extLst>
          </p:cNvPr>
          <p:cNvSpPr>
            <a:spLocks xmlns:a="http://schemas.openxmlformats.org/drawingml/2006/main" noGrp="1"/>
          </p:cNvSpPr>
          <p:nvPr/>
        </p:nvSpPr>
        <p:spPr>
          <a:xfrm xmlns:a="http://schemas.openxmlformats.org/drawingml/2006/main">
            <a:off x="3143250" y="34099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Hohenpähl</a:t>
            </a:r>
          </a:p>
        </p:txBody>
      </p:sp>
      <p:sp>
        <p:nvSpPr>
          <p:cNvPr id="73" name="">
            <a:extLst xmlns:a="http://schemas.openxmlformats.org/drawingml/2006/main">
              <a:ext uri="{FF2B5EF4-FFF2-40B4-BE49-F238E27FC236}">
                <a16:creationId xmlns:a16="http://schemas.microsoft.com/office/drawing/2014/main" id="{DFBB0909-3CC8-49FC-91B4-0203587CE358}"/>
              </a:ext>
            </a:extLst>
          </p:cNvPr>
          <p:cNvSpPr>
            <a:spLocks xmlns:a="http://schemas.openxmlformats.org/drawingml/2006/main" noGrp="1"/>
          </p:cNvSpPr>
          <p:nvPr/>
        </p:nvSpPr>
        <p:spPr>
          <a:xfrm xmlns:a="http://schemas.openxmlformats.org/drawingml/2006/main">
            <a:off x="5476875" y="34099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74" name="">
            <a:extLst xmlns:a="http://schemas.openxmlformats.org/drawingml/2006/main">
              <a:ext uri="{FF2B5EF4-FFF2-40B4-BE49-F238E27FC236}">
                <a16:creationId xmlns:a16="http://schemas.microsoft.com/office/drawing/2014/main" id="{5D418B48-9B5E-4F8F-B83D-AA86DF0F6581}"/>
              </a:ext>
            </a:extLst>
          </p:cNvPr>
          <p:cNvSpPr>
            <a:spLocks xmlns:a="http://schemas.openxmlformats.org/drawingml/2006/main" noGrp="1"/>
          </p:cNvSpPr>
          <p:nvPr/>
        </p:nvSpPr>
        <p:spPr>
          <a:xfrm xmlns:a="http://schemas.openxmlformats.org/drawingml/2006/main">
            <a:off x="6286500" y="34099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75" name="">
            <a:extLst xmlns:a="http://schemas.openxmlformats.org/drawingml/2006/main">
              <a:ext uri="{FF2B5EF4-FFF2-40B4-BE49-F238E27FC236}">
                <a16:creationId xmlns:a16="http://schemas.microsoft.com/office/drawing/2014/main" id="{B773C3F5-9944-490A-B1F2-89AF7221B897}"/>
              </a:ext>
            </a:extLst>
          </p:cNvPr>
          <p:cNvSpPr>
            <a:spLocks xmlns:a="http://schemas.openxmlformats.org/drawingml/2006/main" noGrp="1"/>
          </p:cNvSpPr>
          <p:nvPr/>
        </p:nvSpPr>
        <p:spPr>
          <a:xfrm xmlns:a="http://schemas.openxmlformats.org/drawingml/2006/main">
            <a:off x="7239000" y="34099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76" name="">
            <a:extLst xmlns:a="http://schemas.openxmlformats.org/drawingml/2006/main">
              <a:ext uri="{FF2B5EF4-FFF2-40B4-BE49-F238E27FC236}">
                <a16:creationId xmlns:a16="http://schemas.microsoft.com/office/drawing/2014/main" id="{30F683D2-604D-4915-A601-6EFD2CE86895}"/>
              </a:ext>
            </a:extLst>
          </p:cNvPr>
          <p:cNvSpPr>
            <a:spLocks xmlns:a="http://schemas.openxmlformats.org/drawingml/2006/main" noGrp="1"/>
          </p:cNvSpPr>
          <p:nvPr/>
        </p:nvSpPr>
        <p:spPr>
          <a:xfrm xmlns:a="http://schemas.openxmlformats.org/drawingml/2006/main">
            <a:off x="8001000" y="34099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77" name="">
            <a:extLst xmlns:a="http://schemas.openxmlformats.org/drawingml/2006/main">
              <a:ext uri="{FF2B5EF4-FFF2-40B4-BE49-F238E27FC236}">
                <a16:creationId xmlns:a16="http://schemas.microsoft.com/office/drawing/2014/main" id="{05152D0A-FBBA-4CA7-BD35-EC3AB6F1764B}"/>
              </a:ext>
            </a:extLst>
          </p:cNvPr>
          <p:cNvSpPr>
            <a:spLocks xmlns:a="http://schemas.openxmlformats.org/drawingml/2006/main" noGrp="1"/>
          </p:cNvSpPr>
          <p:nvPr/>
        </p:nvSpPr>
        <p:spPr>
          <a:xfrm xmlns:a="http://schemas.openxmlformats.org/drawingml/2006/main">
            <a:off x="8763000" y="340995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78" name="">
            <a:extLst xmlns:a="http://schemas.openxmlformats.org/drawingml/2006/main">
              <a:ext uri="{FF2B5EF4-FFF2-40B4-BE49-F238E27FC236}">
                <a16:creationId xmlns:a16="http://schemas.microsoft.com/office/drawing/2014/main" id="{2F1D644B-F113-4448-94BE-6092B5B4DEA3}"/>
              </a:ext>
            </a:extLst>
          </p:cNvPr>
          <p:cNvSpPr>
            <a:spLocks xmlns:a="http://schemas.openxmlformats.org/drawingml/2006/main" noGrp="1"/>
          </p:cNvSpPr>
          <p:nvPr/>
        </p:nvSpPr>
        <p:spPr>
          <a:xfrm xmlns:a="http://schemas.openxmlformats.org/drawingml/2006/main">
            <a:off x="9858375" y="3409950"/>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79" name="">
            <a:extLst xmlns:a="http://schemas.openxmlformats.org/drawingml/2006/main">
              <a:ext uri="{FF2B5EF4-FFF2-40B4-BE49-F238E27FC236}">
                <a16:creationId xmlns:a16="http://schemas.microsoft.com/office/drawing/2014/main" id="{7A0A87F4-1961-43AE-8A83-A59418EDB705}"/>
              </a:ext>
            </a:extLst>
          </p:cNvPr>
          <p:cNvSpPr>
            <a:spLocks xmlns:a="http://schemas.openxmlformats.org/drawingml/2006/main" noGrp="1"/>
          </p:cNvSpPr>
          <p:nvPr/>
        </p:nvSpPr>
        <p:spPr>
          <a:xfrm xmlns:a="http://schemas.openxmlformats.org/drawingml/2006/main">
            <a:off x="10786110" y="34099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0" name="">
            <a:extLst xmlns:a="http://schemas.openxmlformats.org/drawingml/2006/main">
              <a:ext uri="{FF2B5EF4-FFF2-40B4-BE49-F238E27FC236}">
                <a16:creationId xmlns:a16="http://schemas.microsoft.com/office/drawing/2014/main" id="{E497D7B0-953E-4892-AC4C-D85EE1587602}"/>
              </a:ext>
            </a:extLst>
          </p:cNvPr>
          <p:cNvSpPr>
            <a:spLocks xmlns:a="http://schemas.openxmlformats.org/drawingml/2006/main" noGrp="1"/>
          </p:cNvSpPr>
          <p:nvPr/>
        </p:nvSpPr>
        <p:spPr>
          <a:xfrm xmlns:a="http://schemas.openxmlformats.org/drawingml/2006/main">
            <a:off x="10833735" y="340995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81" name="">
            <a:extLst xmlns:a="http://schemas.openxmlformats.org/drawingml/2006/main">
              <a:ext uri="{FF2B5EF4-FFF2-40B4-BE49-F238E27FC236}">
                <a16:creationId xmlns:a16="http://schemas.microsoft.com/office/drawing/2014/main" id="{D1D4944A-695B-435C-8410-5E4D7F63A283}"/>
              </a:ext>
            </a:extLst>
          </p:cNvPr>
          <p:cNvSpPr>
            <a:spLocks xmlns:a="http://schemas.openxmlformats.org/drawingml/2006/main" noGrp="1"/>
          </p:cNvSpPr>
          <p:nvPr/>
        </p:nvSpPr>
        <p:spPr>
          <a:xfrm xmlns:a="http://schemas.openxmlformats.org/drawingml/2006/main">
            <a:off x="400050" y="36957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2" name="">
            <a:extLst xmlns:a="http://schemas.openxmlformats.org/drawingml/2006/main">
              <a:ext uri="{FF2B5EF4-FFF2-40B4-BE49-F238E27FC236}">
                <a16:creationId xmlns:a16="http://schemas.microsoft.com/office/drawing/2014/main" id="{DD972B57-E4A7-4DE4-BFD1-12163C548472}"/>
              </a:ext>
            </a:extLst>
          </p:cNvPr>
          <p:cNvSpPr>
            <a:spLocks xmlns:a="http://schemas.openxmlformats.org/drawingml/2006/main" noGrp="1"/>
          </p:cNvSpPr>
          <p:nvPr/>
        </p:nvSpPr>
        <p:spPr>
          <a:xfrm xmlns:a="http://schemas.openxmlformats.org/drawingml/2006/main">
            <a:off x="400050" y="37052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83" name="">
            <a:extLst xmlns:a="http://schemas.openxmlformats.org/drawingml/2006/main">
              <a:ext uri="{FF2B5EF4-FFF2-40B4-BE49-F238E27FC236}">
                <a16:creationId xmlns:a16="http://schemas.microsoft.com/office/drawing/2014/main" id="{10B5FD94-6946-4C7F-9C9B-1DC63F7F7517}"/>
              </a:ext>
            </a:extLst>
          </p:cNvPr>
          <p:cNvSpPr>
            <a:spLocks xmlns:a="http://schemas.openxmlformats.org/drawingml/2006/main" noGrp="1"/>
          </p:cNvSpPr>
          <p:nvPr/>
        </p:nvSpPr>
        <p:spPr>
          <a:xfrm xmlns:a="http://schemas.openxmlformats.org/drawingml/2006/main">
            <a:off x="476250" y="37814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84" name="">
            <a:extLst xmlns:a="http://schemas.openxmlformats.org/drawingml/2006/main">
              <a:ext uri="{FF2B5EF4-FFF2-40B4-BE49-F238E27FC236}">
                <a16:creationId xmlns:a16="http://schemas.microsoft.com/office/drawing/2014/main" id="{6E40E92D-2073-4F60-9542-C29D43F2390F}"/>
              </a:ext>
            </a:extLst>
          </p:cNvPr>
          <p:cNvSpPr>
            <a:spLocks xmlns:a="http://schemas.openxmlformats.org/drawingml/2006/main" noGrp="1"/>
          </p:cNvSpPr>
          <p:nvPr/>
        </p:nvSpPr>
        <p:spPr>
          <a:xfrm xmlns:a="http://schemas.openxmlformats.org/drawingml/2006/main">
            <a:off x="1095375" y="378142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Stadtmüller, Martha</a:t>
            </a:r>
          </a:p>
        </p:txBody>
      </p:sp>
      <p:sp>
        <p:nvSpPr>
          <p:cNvPr id="85" name="">
            <a:extLst xmlns:a="http://schemas.openxmlformats.org/drawingml/2006/main">
              <a:ext uri="{FF2B5EF4-FFF2-40B4-BE49-F238E27FC236}">
                <a16:creationId xmlns:a16="http://schemas.microsoft.com/office/drawing/2014/main" id="{8F822F9F-3B37-46C3-A257-FA71300A2E1E}"/>
              </a:ext>
            </a:extLst>
          </p:cNvPr>
          <p:cNvSpPr>
            <a:spLocks xmlns:a="http://schemas.openxmlformats.org/drawingml/2006/main" noGrp="1"/>
          </p:cNvSpPr>
          <p:nvPr/>
        </p:nvSpPr>
        <p:spPr>
          <a:xfrm xmlns:a="http://schemas.openxmlformats.org/drawingml/2006/main">
            <a:off x="3143250" y="37814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Lenzfried</a:t>
            </a:r>
          </a:p>
        </p:txBody>
      </p:sp>
      <p:sp>
        <p:nvSpPr>
          <p:cNvPr id="86" name="">
            <a:extLst xmlns:a="http://schemas.openxmlformats.org/drawingml/2006/main">
              <a:ext uri="{FF2B5EF4-FFF2-40B4-BE49-F238E27FC236}">
                <a16:creationId xmlns:a16="http://schemas.microsoft.com/office/drawing/2014/main" id="{BC8B6B95-F6EB-4883-97C8-529F75E99EB0}"/>
              </a:ext>
            </a:extLst>
          </p:cNvPr>
          <p:cNvSpPr>
            <a:spLocks xmlns:a="http://schemas.openxmlformats.org/drawingml/2006/main" noGrp="1"/>
          </p:cNvSpPr>
          <p:nvPr/>
        </p:nvSpPr>
        <p:spPr>
          <a:xfrm xmlns:a="http://schemas.openxmlformats.org/drawingml/2006/main">
            <a:off x="5476875" y="378142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87" name="">
            <a:extLst xmlns:a="http://schemas.openxmlformats.org/drawingml/2006/main">
              <a:ext uri="{FF2B5EF4-FFF2-40B4-BE49-F238E27FC236}">
                <a16:creationId xmlns:a16="http://schemas.microsoft.com/office/drawing/2014/main" id="{1E3F851B-4EB0-49D0-93C0-3BA721DDB017}"/>
              </a:ext>
            </a:extLst>
          </p:cNvPr>
          <p:cNvSpPr>
            <a:spLocks xmlns:a="http://schemas.openxmlformats.org/drawingml/2006/main" noGrp="1"/>
          </p:cNvSpPr>
          <p:nvPr/>
        </p:nvSpPr>
        <p:spPr>
          <a:xfrm xmlns:a="http://schemas.openxmlformats.org/drawingml/2006/main">
            <a:off x="6286500" y="37814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88" name="">
            <a:extLst xmlns:a="http://schemas.openxmlformats.org/drawingml/2006/main">
              <a:ext uri="{FF2B5EF4-FFF2-40B4-BE49-F238E27FC236}">
                <a16:creationId xmlns:a16="http://schemas.microsoft.com/office/drawing/2014/main" id="{F9A11913-EF75-4958-8CB5-AC091F0BB614}"/>
              </a:ext>
            </a:extLst>
          </p:cNvPr>
          <p:cNvSpPr>
            <a:spLocks xmlns:a="http://schemas.openxmlformats.org/drawingml/2006/main" noGrp="1"/>
          </p:cNvSpPr>
          <p:nvPr/>
        </p:nvSpPr>
        <p:spPr>
          <a:xfrm xmlns:a="http://schemas.openxmlformats.org/drawingml/2006/main">
            <a:off x="7239000" y="37814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89" name="">
            <a:extLst xmlns:a="http://schemas.openxmlformats.org/drawingml/2006/main">
              <a:ext uri="{FF2B5EF4-FFF2-40B4-BE49-F238E27FC236}">
                <a16:creationId xmlns:a16="http://schemas.microsoft.com/office/drawing/2014/main" id="{1A9220E6-175C-4710-8686-5A40EA6624E1}"/>
              </a:ext>
            </a:extLst>
          </p:cNvPr>
          <p:cNvSpPr>
            <a:spLocks xmlns:a="http://schemas.openxmlformats.org/drawingml/2006/main" noGrp="1"/>
          </p:cNvSpPr>
          <p:nvPr/>
        </p:nvSpPr>
        <p:spPr>
          <a:xfrm xmlns:a="http://schemas.openxmlformats.org/drawingml/2006/main">
            <a:off x="8001000" y="37814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90" name="">
            <a:extLst xmlns:a="http://schemas.openxmlformats.org/drawingml/2006/main">
              <a:ext uri="{FF2B5EF4-FFF2-40B4-BE49-F238E27FC236}">
                <a16:creationId xmlns:a16="http://schemas.microsoft.com/office/drawing/2014/main" id="{1172F7BC-22D7-4BDD-A962-AB11B63F52EE}"/>
              </a:ext>
            </a:extLst>
          </p:cNvPr>
          <p:cNvSpPr>
            <a:spLocks xmlns:a="http://schemas.openxmlformats.org/drawingml/2006/main" noGrp="1"/>
          </p:cNvSpPr>
          <p:nvPr/>
        </p:nvSpPr>
        <p:spPr>
          <a:xfrm xmlns:a="http://schemas.openxmlformats.org/drawingml/2006/main">
            <a:off x="8763000" y="3781425"/>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91" name="">
            <a:extLst xmlns:a="http://schemas.openxmlformats.org/drawingml/2006/main">
              <a:ext uri="{FF2B5EF4-FFF2-40B4-BE49-F238E27FC236}">
                <a16:creationId xmlns:a16="http://schemas.microsoft.com/office/drawing/2014/main" id="{15BCFB03-0E1B-4635-AED2-20DFAD7DDEB8}"/>
              </a:ext>
            </a:extLst>
          </p:cNvPr>
          <p:cNvSpPr>
            <a:spLocks xmlns:a="http://schemas.openxmlformats.org/drawingml/2006/main" noGrp="1"/>
          </p:cNvSpPr>
          <p:nvPr/>
        </p:nvSpPr>
        <p:spPr>
          <a:xfrm xmlns:a="http://schemas.openxmlformats.org/drawingml/2006/main">
            <a:off x="9858375" y="3781425"/>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15</a:t>
            </a:r>
          </a:p>
        </p:txBody>
      </p:sp>
      <p:sp>
        <p:nvSpPr>
          <p:cNvPr id="92" name="">
            <a:extLst xmlns:a="http://schemas.openxmlformats.org/drawingml/2006/main">
              <a:ext uri="{FF2B5EF4-FFF2-40B4-BE49-F238E27FC236}">
                <a16:creationId xmlns:a16="http://schemas.microsoft.com/office/drawing/2014/main" id="{FFA81646-70D5-429D-98ED-C2CE29FB9645}"/>
              </a:ext>
            </a:extLst>
          </p:cNvPr>
          <p:cNvSpPr>
            <a:spLocks xmlns:a="http://schemas.openxmlformats.org/drawingml/2006/main" noGrp="1"/>
          </p:cNvSpPr>
          <p:nvPr/>
        </p:nvSpPr>
        <p:spPr>
          <a:xfrm xmlns:a="http://schemas.openxmlformats.org/drawingml/2006/main">
            <a:off x="10786110" y="37814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3" name="">
            <a:extLst xmlns:a="http://schemas.openxmlformats.org/drawingml/2006/main">
              <a:ext uri="{FF2B5EF4-FFF2-40B4-BE49-F238E27FC236}">
                <a16:creationId xmlns:a16="http://schemas.microsoft.com/office/drawing/2014/main" id="{AE1E7DCF-E944-4FB3-B755-8DBD050C1B8C}"/>
              </a:ext>
            </a:extLst>
          </p:cNvPr>
          <p:cNvSpPr>
            <a:spLocks xmlns:a="http://schemas.openxmlformats.org/drawingml/2006/main" noGrp="1"/>
          </p:cNvSpPr>
          <p:nvPr/>
        </p:nvSpPr>
        <p:spPr>
          <a:xfrm xmlns:a="http://schemas.openxmlformats.org/drawingml/2006/main">
            <a:off x="10833735" y="378142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94" name="">
            <a:extLst xmlns:a="http://schemas.openxmlformats.org/drawingml/2006/main">
              <a:ext uri="{FF2B5EF4-FFF2-40B4-BE49-F238E27FC236}">
                <a16:creationId xmlns:a16="http://schemas.microsoft.com/office/drawing/2014/main" id="{E44C6A89-C7A4-4FAB-8880-31DF5CCDC350}"/>
              </a:ext>
            </a:extLst>
          </p:cNvPr>
          <p:cNvSpPr>
            <a:spLocks xmlns:a="http://schemas.openxmlformats.org/drawingml/2006/main" noGrp="1"/>
          </p:cNvSpPr>
          <p:nvPr/>
        </p:nvSpPr>
        <p:spPr>
          <a:xfrm xmlns:a="http://schemas.openxmlformats.org/drawingml/2006/main">
            <a:off x="400050" y="4067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5" name="">
            <a:extLst xmlns:a="http://schemas.openxmlformats.org/drawingml/2006/main">
              <a:ext uri="{FF2B5EF4-FFF2-40B4-BE49-F238E27FC236}">
                <a16:creationId xmlns:a16="http://schemas.microsoft.com/office/drawing/2014/main" id="{EA2079BE-B6B1-4B16-AED0-5B4F4C0632FD}"/>
              </a:ext>
            </a:extLst>
          </p:cNvPr>
          <p:cNvSpPr>
            <a:spLocks xmlns:a="http://schemas.openxmlformats.org/drawingml/2006/main" noGrp="1"/>
          </p:cNvSpPr>
          <p:nvPr/>
        </p:nvSpPr>
        <p:spPr>
          <a:xfrm xmlns:a="http://schemas.openxmlformats.org/drawingml/2006/main">
            <a:off x="400050" y="407670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96" name="">
            <a:extLst xmlns:a="http://schemas.openxmlformats.org/drawingml/2006/main">
              <a:ext uri="{FF2B5EF4-FFF2-40B4-BE49-F238E27FC236}">
                <a16:creationId xmlns:a16="http://schemas.microsoft.com/office/drawing/2014/main" id="{66A5AA11-3E0F-492F-A88A-191BBDC2324D}"/>
              </a:ext>
            </a:extLst>
          </p:cNvPr>
          <p:cNvSpPr>
            <a:spLocks xmlns:a="http://schemas.openxmlformats.org/drawingml/2006/main" noGrp="1"/>
          </p:cNvSpPr>
          <p:nvPr/>
        </p:nvSpPr>
        <p:spPr>
          <a:xfrm xmlns:a="http://schemas.openxmlformats.org/drawingml/2006/main">
            <a:off x="476250" y="415290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97" name="">
            <a:extLst xmlns:a="http://schemas.openxmlformats.org/drawingml/2006/main">
              <a:ext uri="{FF2B5EF4-FFF2-40B4-BE49-F238E27FC236}">
                <a16:creationId xmlns:a16="http://schemas.microsoft.com/office/drawing/2014/main" id="{63BB1F7F-F4B9-47D4-AB67-F640B0F9D1CE}"/>
              </a:ext>
            </a:extLst>
          </p:cNvPr>
          <p:cNvSpPr>
            <a:spLocks xmlns:a="http://schemas.openxmlformats.org/drawingml/2006/main" noGrp="1"/>
          </p:cNvSpPr>
          <p:nvPr/>
        </p:nvSpPr>
        <p:spPr>
          <a:xfrm xmlns:a="http://schemas.openxmlformats.org/drawingml/2006/main">
            <a:off x="1095375" y="415290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Neumann, Gertrud</a:t>
            </a:r>
          </a:p>
        </p:txBody>
      </p:sp>
      <p:sp>
        <p:nvSpPr>
          <p:cNvPr id="98" name="">
            <a:extLst xmlns:a="http://schemas.openxmlformats.org/drawingml/2006/main">
              <a:ext uri="{FF2B5EF4-FFF2-40B4-BE49-F238E27FC236}">
                <a16:creationId xmlns:a16="http://schemas.microsoft.com/office/drawing/2014/main" id="{937725E1-62DD-4661-8EC5-A21CE50DC54F}"/>
              </a:ext>
            </a:extLst>
          </p:cNvPr>
          <p:cNvSpPr>
            <a:spLocks xmlns:a="http://schemas.openxmlformats.org/drawingml/2006/main" noGrp="1"/>
          </p:cNvSpPr>
          <p:nvPr/>
        </p:nvSpPr>
        <p:spPr>
          <a:xfrm xmlns:a="http://schemas.openxmlformats.org/drawingml/2006/main">
            <a:off x="3143250" y="415290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GolfPark II / A</a:t>
            </a:r>
          </a:p>
        </p:txBody>
      </p:sp>
      <p:sp>
        <p:nvSpPr>
          <p:cNvPr id="99" name="">
            <a:extLst xmlns:a="http://schemas.openxmlformats.org/drawingml/2006/main">
              <a:ext uri="{FF2B5EF4-FFF2-40B4-BE49-F238E27FC236}">
                <a16:creationId xmlns:a16="http://schemas.microsoft.com/office/drawing/2014/main" id="{FD9BED51-2D63-4FC5-9573-6ACB83D6DF2F}"/>
              </a:ext>
            </a:extLst>
          </p:cNvPr>
          <p:cNvSpPr>
            <a:spLocks xmlns:a="http://schemas.openxmlformats.org/drawingml/2006/main" noGrp="1"/>
          </p:cNvSpPr>
          <p:nvPr/>
        </p:nvSpPr>
        <p:spPr>
          <a:xfrm xmlns:a="http://schemas.openxmlformats.org/drawingml/2006/main">
            <a:off x="5476875" y="415290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00" name="">
            <a:extLst xmlns:a="http://schemas.openxmlformats.org/drawingml/2006/main">
              <a:ext uri="{FF2B5EF4-FFF2-40B4-BE49-F238E27FC236}">
                <a16:creationId xmlns:a16="http://schemas.microsoft.com/office/drawing/2014/main" id="{91A26AA0-3D3E-4CBE-A37A-A2ECA1CF93FD}"/>
              </a:ext>
            </a:extLst>
          </p:cNvPr>
          <p:cNvSpPr>
            <a:spLocks xmlns:a="http://schemas.openxmlformats.org/drawingml/2006/main" noGrp="1"/>
          </p:cNvSpPr>
          <p:nvPr/>
        </p:nvSpPr>
        <p:spPr>
          <a:xfrm xmlns:a="http://schemas.openxmlformats.org/drawingml/2006/main">
            <a:off x="6286500" y="41529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01" name="">
            <a:extLst xmlns:a="http://schemas.openxmlformats.org/drawingml/2006/main">
              <a:ext uri="{FF2B5EF4-FFF2-40B4-BE49-F238E27FC236}">
                <a16:creationId xmlns:a16="http://schemas.microsoft.com/office/drawing/2014/main" id="{C569FCD5-11AE-46AC-BCA6-B68E59B910A0}"/>
              </a:ext>
            </a:extLst>
          </p:cNvPr>
          <p:cNvSpPr>
            <a:spLocks xmlns:a="http://schemas.openxmlformats.org/drawingml/2006/main" noGrp="1"/>
          </p:cNvSpPr>
          <p:nvPr/>
        </p:nvSpPr>
        <p:spPr>
          <a:xfrm xmlns:a="http://schemas.openxmlformats.org/drawingml/2006/main">
            <a:off x="7239000" y="415290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02" name="">
            <a:extLst xmlns:a="http://schemas.openxmlformats.org/drawingml/2006/main">
              <a:ext uri="{FF2B5EF4-FFF2-40B4-BE49-F238E27FC236}">
                <a16:creationId xmlns:a16="http://schemas.microsoft.com/office/drawing/2014/main" id="{55843B57-C8BA-41E0-9684-13FEE08EF3C6}"/>
              </a:ext>
            </a:extLst>
          </p:cNvPr>
          <p:cNvSpPr>
            <a:spLocks xmlns:a="http://schemas.openxmlformats.org/drawingml/2006/main" noGrp="1"/>
          </p:cNvSpPr>
          <p:nvPr/>
        </p:nvSpPr>
        <p:spPr>
          <a:xfrm xmlns:a="http://schemas.openxmlformats.org/drawingml/2006/main">
            <a:off x="8001000" y="415290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03" name="">
            <a:extLst xmlns:a="http://schemas.openxmlformats.org/drawingml/2006/main">
              <a:ext uri="{FF2B5EF4-FFF2-40B4-BE49-F238E27FC236}">
                <a16:creationId xmlns:a16="http://schemas.microsoft.com/office/drawing/2014/main" id="{A54D5F0B-D334-4F26-88C4-E30AFF63D413}"/>
              </a:ext>
            </a:extLst>
          </p:cNvPr>
          <p:cNvSpPr>
            <a:spLocks xmlns:a="http://schemas.openxmlformats.org/drawingml/2006/main" noGrp="1"/>
          </p:cNvSpPr>
          <p:nvPr/>
        </p:nvSpPr>
        <p:spPr>
          <a:xfrm xmlns:a="http://schemas.openxmlformats.org/drawingml/2006/main">
            <a:off x="8763000" y="415290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04" name="">
            <a:extLst xmlns:a="http://schemas.openxmlformats.org/drawingml/2006/main">
              <a:ext uri="{FF2B5EF4-FFF2-40B4-BE49-F238E27FC236}">
                <a16:creationId xmlns:a16="http://schemas.microsoft.com/office/drawing/2014/main" id="{B378D370-E231-48B0-94C4-29FD86A87CEC}"/>
              </a:ext>
            </a:extLst>
          </p:cNvPr>
          <p:cNvSpPr>
            <a:spLocks xmlns:a="http://schemas.openxmlformats.org/drawingml/2006/main" noGrp="1"/>
          </p:cNvSpPr>
          <p:nvPr/>
        </p:nvSpPr>
        <p:spPr>
          <a:xfrm xmlns:a="http://schemas.openxmlformats.org/drawingml/2006/main">
            <a:off x="9858375" y="4152900"/>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05" name="">
            <a:extLst xmlns:a="http://schemas.openxmlformats.org/drawingml/2006/main">
              <a:ext uri="{FF2B5EF4-FFF2-40B4-BE49-F238E27FC236}">
                <a16:creationId xmlns:a16="http://schemas.microsoft.com/office/drawing/2014/main" id="{E13D16CC-B118-474B-866D-FA459924B9F6}"/>
              </a:ext>
            </a:extLst>
          </p:cNvPr>
          <p:cNvSpPr>
            <a:spLocks xmlns:a="http://schemas.openxmlformats.org/drawingml/2006/main" noGrp="1"/>
          </p:cNvSpPr>
          <p:nvPr/>
        </p:nvSpPr>
        <p:spPr>
          <a:xfrm xmlns:a="http://schemas.openxmlformats.org/drawingml/2006/main">
            <a:off x="10786110" y="41529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6" name="">
            <a:extLst xmlns:a="http://schemas.openxmlformats.org/drawingml/2006/main">
              <a:ext uri="{FF2B5EF4-FFF2-40B4-BE49-F238E27FC236}">
                <a16:creationId xmlns:a16="http://schemas.microsoft.com/office/drawing/2014/main" id="{27C0D4E2-66A3-4A59-95FE-D746742E2512}"/>
              </a:ext>
            </a:extLst>
          </p:cNvPr>
          <p:cNvSpPr>
            <a:spLocks xmlns:a="http://schemas.openxmlformats.org/drawingml/2006/main" noGrp="1"/>
          </p:cNvSpPr>
          <p:nvPr/>
        </p:nvSpPr>
        <p:spPr>
          <a:xfrm xmlns:a="http://schemas.openxmlformats.org/drawingml/2006/main">
            <a:off x="10833735" y="415290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07" name="">
            <a:extLst xmlns:a="http://schemas.openxmlformats.org/drawingml/2006/main">
              <a:ext uri="{FF2B5EF4-FFF2-40B4-BE49-F238E27FC236}">
                <a16:creationId xmlns:a16="http://schemas.microsoft.com/office/drawing/2014/main" id="{5A2DDA8B-EBC3-49B3-862C-895CF0E6D5AF}"/>
              </a:ext>
            </a:extLst>
          </p:cNvPr>
          <p:cNvSpPr>
            <a:spLocks xmlns:a="http://schemas.openxmlformats.org/drawingml/2006/main" noGrp="1"/>
          </p:cNvSpPr>
          <p:nvPr/>
        </p:nvSpPr>
        <p:spPr>
          <a:xfrm xmlns:a="http://schemas.openxmlformats.org/drawingml/2006/main">
            <a:off x="400050" y="44386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8" name="">
            <a:extLst xmlns:a="http://schemas.openxmlformats.org/drawingml/2006/main">
              <a:ext uri="{FF2B5EF4-FFF2-40B4-BE49-F238E27FC236}">
                <a16:creationId xmlns:a16="http://schemas.microsoft.com/office/drawing/2014/main" id="{B5EC93DB-620F-4F1F-97B9-12CAF90581B1}"/>
              </a:ext>
            </a:extLst>
          </p:cNvPr>
          <p:cNvSpPr>
            <a:spLocks xmlns:a="http://schemas.openxmlformats.org/drawingml/2006/main" noGrp="1"/>
          </p:cNvSpPr>
          <p:nvPr/>
        </p:nvSpPr>
        <p:spPr>
          <a:xfrm xmlns:a="http://schemas.openxmlformats.org/drawingml/2006/main">
            <a:off x="400050" y="44481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09" name="">
            <a:extLst xmlns:a="http://schemas.openxmlformats.org/drawingml/2006/main">
              <a:ext uri="{FF2B5EF4-FFF2-40B4-BE49-F238E27FC236}">
                <a16:creationId xmlns:a16="http://schemas.microsoft.com/office/drawing/2014/main" id="{6129E193-65DE-4243-AA5C-0AFF017A486F}"/>
              </a:ext>
            </a:extLst>
          </p:cNvPr>
          <p:cNvSpPr>
            <a:spLocks xmlns:a="http://schemas.openxmlformats.org/drawingml/2006/main" noGrp="1"/>
          </p:cNvSpPr>
          <p:nvPr/>
        </p:nvSpPr>
        <p:spPr>
          <a:xfrm xmlns:a="http://schemas.openxmlformats.org/drawingml/2006/main">
            <a:off x="476250" y="452437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110" name="">
            <a:extLst xmlns:a="http://schemas.openxmlformats.org/drawingml/2006/main">
              <a:ext uri="{FF2B5EF4-FFF2-40B4-BE49-F238E27FC236}">
                <a16:creationId xmlns:a16="http://schemas.microsoft.com/office/drawing/2014/main" id="{8200F8A1-EC99-4F2A-AB41-1AB8B59318F8}"/>
              </a:ext>
            </a:extLst>
          </p:cNvPr>
          <p:cNvSpPr>
            <a:spLocks xmlns:a="http://schemas.openxmlformats.org/drawingml/2006/main" noGrp="1"/>
          </p:cNvSpPr>
          <p:nvPr/>
        </p:nvSpPr>
        <p:spPr>
          <a:xfrm xmlns:a="http://schemas.openxmlformats.org/drawingml/2006/main">
            <a:off x="1095375" y="452437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Klauer, Gabriele</a:t>
            </a:r>
          </a:p>
        </p:txBody>
      </p:sp>
      <p:sp>
        <p:nvSpPr>
          <p:cNvPr id="111" name="">
            <a:extLst xmlns:a="http://schemas.openxmlformats.org/drawingml/2006/main">
              <a:ext uri="{FF2B5EF4-FFF2-40B4-BE49-F238E27FC236}">
                <a16:creationId xmlns:a16="http://schemas.microsoft.com/office/drawing/2014/main" id="{34B5893D-42AC-4BD3-86B8-ECD38BD0FCC5}"/>
              </a:ext>
            </a:extLst>
          </p:cNvPr>
          <p:cNvSpPr>
            <a:spLocks xmlns:a="http://schemas.openxmlformats.org/drawingml/2006/main" noGrp="1"/>
          </p:cNvSpPr>
          <p:nvPr/>
        </p:nvSpPr>
        <p:spPr>
          <a:xfrm xmlns:a="http://schemas.openxmlformats.org/drawingml/2006/main">
            <a:off x="3143250" y="452437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Wiggensbach II</a:t>
            </a:r>
          </a:p>
        </p:txBody>
      </p:sp>
      <p:sp>
        <p:nvSpPr>
          <p:cNvPr id="112" name="">
            <a:extLst xmlns:a="http://schemas.openxmlformats.org/drawingml/2006/main">
              <a:ext uri="{FF2B5EF4-FFF2-40B4-BE49-F238E27FC236}">
                <a16:creationId xmlns:a16="http://schemas.microsoft.com/office/drawing/2014/main" id="{D4A67639-A01D-4EE1-956A-6B52D3B2559C}"/>
              </a:ext>
            </a:extLst>
          </p:cNvPr>
          <p:cNvSpPr>
            <a:spLocks xmlns:a="http://schemas.openxmlformats.org/drawingml/2006/main" noGrp="1"/>
          </p:cNvSpPr>
          <p:nvPr/>
        </p:nvSpPr>
        <p:spPr>
          <a:xfrm xmlns:a="http://schemas.openxmlformats.org/drawingml/2006/main">
            <a:off x="5476875" y="452437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13" name="">
            <a:extLst xmlns:a="http://schemas.openxmlformats.org/drawingml/2006/main">
              <a:ext uri="{FF2B5EF4-FFF2-40B4-BE49-F238E27FC236}">
                <a16:creationId xmlns:a16="http://schemas.microsoft.com/office/drawing/2014/main" id="{0A80A043-584F-4598-8D5D-488D6345B04B}"/>
              </a:ext>
            </a:extLst>
          </p:cNvPr>
          <p:cNvSpPr>
            <a:spLocks xmlns:a="http://schemas.openxmlformats.org/drawingml/2006/main" noGrp="1"/>
          </p:cNvSpPr>
          <p:nvPr/>
        </p:nvSpPr>
        <p:spPr>
          <a:xfrm xmlns:a="http://schemas.openxmlformats.org/drawingml/2006/main">
            <a:off x="6286500" y="45243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14" name="">
            <a:extLst xmlns:a="http://schemas.openxmlformats.org/drawingml/2006/main">
              <a:ext uri="{FF2B5EF4-FFF2-40B4-BE49-F238E27FC236}">
                <a16:creationId xmlns:a16="http://schemas.microsoft.com/office/drawing/2014/main" id="{6624926F-CF87-4CC7-81FA-F7C92259892B}"/>
              </a:ext>
            </a:extLst>
          </p:cNvPr>
          <p:cNvSpPr>
            <a:spLocks xmlns:a="http://schemas.openxmlformats.org/drawingml/2006/main" noGrp="1"/>
          </p:cNvSpPr>
          <p:nvPr/>
        </p:nvSpPr>
        <p:spPr>
          <a:xfrm xmlns:a="http://schemas.openxmlformats.org/drawingml/2006/main">
            <a:off x="7239000" y="452437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15" name="">
            <a:extLst xmlns:a="http://schemas.openxmlformats.org/drawingml/2006/main">
              <a:ext uri="{FF2B5EF4-FFF2-40B4-BE49-F238E27FC236}">
                <a16:creationId xmlns:a16="http://schemas.microsoft.com/office/drawing/2014/main" id="{79283D3F-C80F-4C43-A5E3-8C5496CEB6EE}"/>
              </a:ext>
            </a:extLst>
          </p:cNvPr>
          <p:cNvSpPr>
            <a:spLocks xmlns:a="http://schemas.openxmlformats.org/drawingml/2006/main" noGrp="1"/>
          </p:cNvSpPr>
          <p:nvPr/>
        </p:nvSpPr>
        <p:spPr>
          <a:xfrm xmlns:a="http://schemas.openxmlformats.org/drawingml/2006/main">
            <a:off x="8001000" y="452437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16" name="">
            <a:extLst xmlns:a="http://schemas.openxmlformats.org/drawingml/2006/main">
              <a:ext uri="{FF2B5EF4-FFF2-40B4-BE49-F238E27FC236}">
                <a16:creationId xmlns:a16="http://schemas.microsoft.com/office/drawing/2014/main" id="{6A15EF9C-E0BD-4C98-9D0B-8BB16FCBE500}"/>
              </a:ext>
            </a:extLst>
          </p:cNvPr>
          <p:cNvSpPr>
            <a:spLocks xmlns:a="http://schemas.openxmlformats.org/drawingml/2006/main" noGrp="1"/>
          </p:cNvSpPr>
          <p:nvPr/>
        </p:nvSpPr>
        <p:spPr>
          <a:xfrm xmlns:a="http://schemas.openxmlformats.org/drawingml/2006/main">
            <a:off x="8763000" y="4524375"/>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17" name="">
            <a:extLst xmlns:a="http://schemas.openxmlformats.org/drawingml/2006/main">
              <a:ext uri="{FF2B5EF4-FFF2-40B4-BE49-F238E27FC236}">
                <a16:creationId xmlns:a16="http://schemas.microsoft.com/office/drawing/2014/main" id="{CFB215B6-2415-4D8F-818C-F0E85932F2AA}"/>
              </a:ext>
            </a:extLst>
          </p:cNvPr>
          <p:cNvSpPr>
            <a:spLocks xmlns:a="http://schemas.openxmlformats.org/drawingml/2006/main" noGrp="1"/>
          </p:cNvSpPr>
          <p:nvPr/>
        </p:nvSpPr>
        <p:spPr>
          <a:xfrm xmlns:a="http://schemas.openxmlformats.org/drawingml/2006/main">
            <a:off x="9858375" y="4524375"/>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18" name="">
            <a:extLst xmlns:a="http://schemas.openxmlformats.org/drawingml/2006/main">
              <a:ext uri="{FF2B5EF4-FFF2-40B4-BE49-F238E27FC236}">
                <a16:creationId xmlns:a16="http://schemas.microsoft.com/office/drawing/2014/main" id="{CD537FD0-1D51-44B2-AFC9-38206B43C2CC}"/>
              </a:ext>
            </a:extLst>
          </p:cNvPr>
          <p:cNvSpPr>
            <a:spLocks xmlns:a="http://schemas.openxmlformats.org/drawingml/2006/main" noGrp="1"/>
          </p:cNvSpPr>
          <p:nvPr/>
        </p:nvSpPr>
        <p:spPr>
          <a:xfrm xmlns:a="http://schemas.openxmlformats.org/drawingml/2006/main">
            <a:off x="10786110" y="45243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9" name="">
            <a:extLst xmlns:a="http://schemas.openxmlformats.org/drawingml/2006/main">
              <a:ext uri="{FF2B5EF4-FFF2-40B4-BE49-F238E27FC236}">
                <a16:creationId xmlns:a16="http://schemas.microsoft.com/office/drawing/2014/main" id="{76503E87-73F3-45E5-999D-1DEFCEC70F25}"/>
              </a:ext>
            </a:extLst>
          </p:cNvPr>
          <p:cNvSpPr>
            <a:spLocks xmlns:a="http://schemas.openxmlformats.org/drawingml/2006/main" noGrp="1"/>
          </p:cNvSpPr>
          <p:nvPr/>
        </p:nvSpPr>
        <p:spPr>
          <a:xfrm xmlns:a="http://schemas.openxmlformats.org/drawingml/2006/main">
            <a:off x="10833735" y="452437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20" name="">
            <a:extLst xmlns:a="http://schemas.openxmlformats.org/drawingml/2006/main">
              <a:ext uri="{FF2B5EF4-FFF2-40B4-BE49-F238E27FC236}">
                <a16:creationId xmlns:a16="http://schemas.microsoft.com/office/drawing/2014/main" id="{689F8A11-806F-429A-A01D-10C204402D70}"/>
              </a:ext>
            </a:extLst>
          </p:cNvPr>
          <p:cNvSpPr>
            <a:spLocks xmlns:a="http://schemas.openxmlformats.org/drawingml/2006/main" noGrp="1"/>
          </p:cNvSpPr>
          <p:nvPr/>
        </p:nvSpPr>
        <p:spPr>
          <a:xfrm xmlns:a="http://schemas.openxmlformats.org/drawingml/2006/main">
            <a:off x="400050" y="48101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1" name="">
            <a:extLst xmlns:a="http://schemas.openxmlformats.org/drawingml/2006/main">
              <a:ext uri="{FF2B5EF4-FFF2-40B4-BE49-F238E27FC236}">
                <a16:creationId xmlns:a16="http://schemas.microsoft.com/office/drawing/2014/main" id="{B1E14522-1DFC-4142-ADF6-A45648F60914}"/>
              </a:ext>
            </a:extLst>
          </p:cNvPr>
          <p:cNvSpPr>
            <a:spLocks xmlns:a="http://schemas.openxmlformats.org/drawingml/2006/main" noGrp="1"/>
          </p:cNvSpPr>
          <p:nvPr/>
        </p:nvSpPr>
        <p:spPr>
          <a:xfrm xmlns:a="http://schemas.openxmlformats.org/drawingml/2006/main">
            <a:off x="400050" y="48196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2" name="">
            <a:extLst xmlns:a="http://schemas.openxmlformats.org/drawingml/2006/main">
              <a:ext uri="{FF2B5EF4-FFF2-40B4-BE49-F238E27FC236}">
                <a16:creationId xmlns:a16="http://schemas.microsoft.com/office/drawing/2014/main" id="{A3FB7B2F-0F21-4AAD-970A-A3458A65FAA8}"/>
              </a:ext>
            </a:extLst>
          </p:cNvPr>
          <p:cNvSpPr>
            <a:spLocks xmlns:a="http://schemas.openxmlformats.org/drawingml/2006/main" noGrp="1"/>
          </p:cNvSpPr>
          <p:nvPr/>
        </p:nvSpPr>
        <p:spPr>
          <a:xfrm xmlns:a="http://schemas.openxmlformats.org/drawingml/2006/main">
            <a:off x="476250" y="48958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123" name="">
            <a:extLst xmlns:a="http://schemas.openxmlformats.org/drawingml/2006/main">
              <a:ext uri="{FF2B5EF4-FFF2-40B4-BE49-F238E27FC236}">
                <a16:creationId xmlns:a16="http://schemas.microsoft.com/office/drawing/2014/main" id="{5B363BF5-AC97-4AE6-B238-DC460968B061}"/>
              </a:ext>
            </a:extLst>
          </p:cNvPr>
          <p:cNvSpPr>
            <a:spLocks xmlns:a="http://schemas.openxmlformats.org/drawingml/2006/main" noGrp="1"/>
          </p:cNvSpPr>
          <p:nvPr/>
        </p:nvSpPr>
        <p:spPr>
          <a:xfrm xmlns:a="http://schemas.openxmlformats.org/drawingml/2006/main">
            <a:off x="1095375" y="48958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Schedler, Hermine</a:t>
            </a:r>
          </a:p>
        </p:txBody>
      </p:sp>
      <p:sp>
        <p:nvSpPr>
          <p:cNvPr id="124" name="">
            <a:extLst xmlns:a="http://schemas.openxmlformats.org/drawingml/2006/main">
              <a:ext uri="{FF2B5EF4-FFF2-40B4-BE49-F238E27FC236}">
                <a16:creationId xmlns:a16="http://schemas.microsoft.com/office/drawing/2014/main" id="{8590889B-0D11-40FB-BC38-CE7974F20CCA}"/>
              </a:ext>
            </a:extLst>
          </p:cNvPr>
          <p:cNvSpPr>
            <a:spLocks xmlns:a="http://schemas.openxmlformats.org/drawingml/2006/main" noGrp="1"/>
          </p:cNvSpPr>
          <p:nvPr/>
        </p:nvSpPr>
        <p:spPr>
          <a:xfrm xmlns:a="http://schemas.openxmlformats.org/drawingml/2006/main">
            <a:off x="3143250" y="48958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25" name="">
            <a:extLst xmlns:a="http://schemas.openxmlformats.org/drawingml/2006/main">
              <a:ext uri="{FF2B5EF4-FFF2-40B4-BE49-F238E27FC236}">
                <a16:creationId xmlns:a16="http://schemas.microsoft.com/office/drawing/2014/main" id="{0E4C127D-E962-449B-BA4C-FFF78B90C2AE}"/>
              </a:ext>
            </a:extLst>
          </p:cNvPr>
          <p:cNvSpPr>
            <a:spLocks xmlns:a="http://schemas.openxmlformats.org/drawingml/2006/main" noGrp="1"/>
          </p:cNvSpPr>
          <p:nvPr/>
        </p:nvSpPr>
        <p:spPr>
          <a:xfrm xmlns:a="http://schemas.openxmlformats.org/drawingml/2006/main">
            <a:off x="5476875" y="48958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26" name="">
            <a:extLst xmlns:a="http://schemas.openxmlformats.org/drawingml/2006/main">
              <a:ext uri="{FF2B5EF4-FFF2-40B4-BE49-F238E27FC236}">
                <a16:creationId xmlns:a16="http://schemas.microsoft.com/office/drawing/2014/main" id="{40550621-B6A9-4C13-A6BE-432E105660CB}"/>
              </a:ext>
            </a:extLst>
          </p:cNvPr>
          <p:cNvSpPr>
            <a:spLocks xmlns:a="http://schemas.openxmlformats.org/drawingml/2006/main" noGrp="1"/>
          </p:cNvSpPr>
          <p:nvPr/>
        </p:nvSpPr>
        <p:spPr>
          <a:xfrm xmlns:a="http://schemas.openxmlformats.org/drawingml/2006/main">
            <a:off x="6286500" y="48958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27" name="">
            <a:extLst xmlns:a="http://schemas.openxmlformats.org/drawingml/2006/main">
              <a:ext uri="{FF2B5EF4-FFF2-40B4-BE49-F238E27FC236}">
                <a16:creationId xmlns:a16="http://schemas.microsoft.com/office/drawing/2014/main" id="{FDC80F86-493A-4FAE-8627-53C1BDC4AB3F}"/>
              </a:ext>
            </a:extLst>
          </p:cNvPr>
          <p:cNvSpPr>
            <a:spLocks xmlns:a="http://schemas.openxmlformats.org/drawingml/2006/main" noGrp="1"/>
          </p:cNvSpPr>
          <p:nvPr/>
        </p:nvSpPr>
        <p:spPr>
          <a:xfrm xmlns:a="http://schemas.openxmlformats.org/drawingml/2006/main">
            <a:off x="7239000" y="48958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28" name="">
            <a:extLst xmlns:a="http://schemas.openxmlformats.org/drawingml/2006/main">
              <a:ext uri="{FF2B5EF4-FFF2-40B4-BE49-F238E27FC236}">
                <a16:creationId xmlns:a16="http://schemas.microsoft.com/office/drawing/2014/main" id="{5F593479-4218-47A9-89C8-7A642D0F87FF}"/>
              </a:ext>
            </a:extLst>
          </p:cNvPr>
          <p:cNvSpPr>
            <a:spLocks xmlns:a="http://schemas.openxmlformats.org/drawingml/2006/main" noGrp="1"/>
          </p:cNvSpPr>
          <p:nvPr/>
        </p:nvSpPr>
        <p:spPr>
          <a:xfrm xmlns:a="http://schemas.openxmlformats.org/drawingml/2006/main">
            <a:off x="8001000" y="48958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29" name="">
            <a:extLst xmlns:a="http://schemas.openxmlformats.org/drawingml/2006/main">
              <a:ext uri="{FF2B5EF4-FFF2-40B4-BE49-F238E27FC236}">
                <a16:creationId xmlns:a16="http://schemas.microsoft.com/office/drawing/2014/main" id="{40ECA3A4-6752-431E-8F08-5360C0715271}"/>
              </a:ext>
            </a:extLst>
          </p:cNvPr>
          <p:cNvSpPr>
            <a:spLocks xmlns:a="http://schemas.openxmlformats.org/drawingml/2006/main" noGrp="1"/>
          </p:cNvSpPr>
          <p:nvPr/>
        </p:nvSpPr>
        <p:spPr>
          <a:xfrm xmlns:a="http://schemas.openxmlformats.org/drawingml/2006/main">
            <a:off x="8763000" y="489585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30" name="">
            <a:extLst xmlns:a="http://schemas.openxmlformats.org/drawingml/2006/main">
              <a:ext uri="{FF2B5EF4-FFF2-40B4-BE49-F238E27FC236}">
                <a16:creationId xmlns:a16="http://schemas.microsoft.com/office/drawing/2014/main" id="{22538C81-0C01-4CE3-92A3-803A89B10AFF}"/>
              </a:ext>
            </a:extLst>
          </p:cNvPr>
          <p:cNvSpPr>
            <a:spLocks xmlns:a="http://schemas.openxmlformats.org/drawingml/2006/main" noGrp="1"/>
          </p:cNvSpPr>
          <p:nvPr/>
        </p:nvSpPr>
        <p:spPr>
          <a:xfrm xmlns:a="http://schemas.openxmlformats.org/drawingml/2006/main">
            <a:off x="9858375" y="4895850"/>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31" name="">
            <a:extLst xmlns:a="http://schemas.openxmlformats.org/drawingml/2006/main">
              <a:ext uri="{FF2B5EF4-FFF2-40B4-BE49-F238E27FC236}">
                <a16:creationId xmlns:a16="http://schemas.microsoft.com/office/drawing/2014/main" id="{9C162F15-0E50-4CF7-BFE4-794A258447FA}"/>
              </a:ext>
            </a:extLst>
          </p:cNvPr>
          <p:cNvSpPr>
            <a:spLocks xmlns:a="http://schemas.openxmlformats.org/drawingml/2006/main" noGrp="1"/>
          </p:cNvSpPr>
          <p:nvPr/>
        </p:nvSpPr>
        <p:spPr>
          <a:xfrm xmlns:a="http://schemas.openxmlformats.org/drawingml/2006/main">
            <a:off x="10786110" y="48958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32" name="">
            <a:extLst xmlns:a="http://schemas.openxmlformats.org/drawingml/2006/main">
              <a:ext uri="{FF2B5EF4-FFF2-40B4-BE49-F238E27FC236}">
                <a16:creationId xmlns:a16="http://schemas.microsoft.com/office/drawing/2014/main" id="{46CB6D43-26A9-404E-9D95-1A7F059C16C5}"/>
              </a:ext>
            </a:extLst>
          </p:cNvPr>
          <p:cNvSpPr>
            <a:spLocks xmlns:a="http://schemas.openxmlformats.org/drawingml/2006/main" noGrp="1"/>
          </p:cNvSpPr>
          <p:nvPr/>
        </p:nvSpPr>
        <p:spPr>
          <a:xfrm xmlns:a="http://schemas.openxmlformats.org/drawingml/2006/main">
            <a:off x="10833735" y="489585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33" name="">
            <a:extLst xmlns:a="http://schemas.openxmlformats.org/drawingml/2006/main">
              <a:ext uri="{FF2B5EF4-FFF2-40B4-BE49-F238E27FC236}">
                <a16:creationId xmlns:a16="http://schemas.microsoft.com/office/drawing/2014/main" id="{78B27D26-6838-435C-BC97-F5BFDD1F1764}"/>
              </a:ext>
            </a:extLst>
          </p:cNvPr>
          <p:cNvSpPr>
            <a:spLocks xmlns:a="http://schemas.openxmlformats.org/drawingml/2006/main" noGrp="1"/>
          </p:cNvSpPr>
          <p:nvPr/>
        </p:nvSpPr>
        <p:spPr>
          <a:xfrm xmlns:a="http://schemas.openxmlformats.org/drawingml/2006/main">
            <a:off x="400050" y="51816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4" name="">
            <a:extLst xmlns:a="http://schemas.openxmlformats.org/drawingml/2006/main">
              <a:ext uri="{FF2B5EF4-FFF2-40B4-BE49-F238E27FC236}">
                <a16:creationId xmlns:a16="http://schemas.microsoft.com/office/drawing/2014/main" id="{B2B3B581-6CD8-4537-8EEF-28F2468FFBF8}"/>
              </a:ext>
            </a:extLst>
          </p:cNvPr>
          <p:cNvSpPr>
            <a:spLocks xmlns:a="http://schemas.openxmlformats.org/drawingml/2006/main" noGrp="1"/>
          </p:cNvSpPr>
          <p:nvPr/>
        </p:nvSpPr>
        <p:spPr>
          <a:xfrm xmlns:a="http://schemas.openxmlformats.org/drawingml/2006/main">
            <a:off x="400050" y="51911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5" name="">
            <a:extLst xmlns:a="http://schemas.openxmlformats.org/drawingml/2006/main">
              <a:ext uri="{FF2B5EF4-FFF2-40B4-BE49-F238E27FC236}">
                <a16:creationId xmlns:a16="http://schemas.microsoft.com/office/drawing/2014/main" id="{EBA1906D-FCFC-4C60-BEC8-AC20E2D47CAB}"/>
              </a:ext>
            </a:extLst>
          </p:cNvPr>
          <p:cNvSpPr>
            <a:spLocks xmlns:a="http://schemas.openxmlformats.org/drawingml/2006/main" noGrp="1"/>
          </p:cNvSpPr>
          <p:nvPr/>
        </p:nvSpPr>
        <p:spPr>
          <a:xfrm xmlns:a="http://schemas.openxmlformats.org/drawingml/2006/main">
            <a:off x="476250" y="52673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36" name="">
            <a:extLst xmlns:a="http://schemas.openxmlformats.org/drawingml/2006/main">
              <a:ext uri="{FF2B5EF4-FFF2-40B4-BE49-F238E27FC236}">
                <a16:creationId xmlns:a16="http://schemas.microsoft.com/office/drawing/2014/main" id="{4890FA25-83B8-4AD0-9D99-113E0CF661A0}"/>
              </a:ext>
            </a:extLst>
          </p:cNvPr>
          <p:cNvSpPr>
            <a:spLocks xmlns:a="http://schemas.openxmlformats.org/drawingml/2006/main" noGrp="1"/>
          </p:cNvSpPr>
          <p:nvPr/>
        </p:nvSpPr>
        <p:spPr>
          <a:xfrm xmlns:a="http://schemas.openxmlformats.org/drawingml/2006/main">
            <a:off x="1095375" y="526732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Wenzel, Dorothea</a:t>
            </a:r>
          </a:p>
        </p:txBody>
      </p:sp>
      <p:sp>
        <p:nvSpPr>
          <p:cNvPr id="137" name="">
            <a:extLst xmlns:a="http://schemas.openxmlformats.org/drawingml/2006/main">
              <a:ext uri="{FF2B5EF4-FFF2-40B4-BE49-F238E27FC236}">
                <a16:creationId xmlns:a16="http://schemas.microsoft.com/office/drawing/2014/main" id="{D2A84336-1701-43C3-A3D1-F805D21C64B9}"/>
              </a:ext>
            </a:extLst>
          </p:cNvPr>
          <p:cNvSpPr>
            <a:spLocks xmlns:a="http://schemas.openxmlformats.org/drawingml/2006/main" noGrp="1"/>
          </p:cNvSpPr>
          <p:nvPr/>
        </p:nvSpPr>
        <p:spPr>
          <a:xfrm xmlns:a="http://schemas.openxmlformats.org/drawingml/2006/main">
            <a:off x="3143250" y="52673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Hohenpähl</a:t>
            </a:r>
          </a:p>
        </p:txBody>
      </p:sp>
      <p:sp>
        <p:nvSpPr>
          <p:cNvPr id="138" name="">
            <a:extLst xmlns:a="http://schemas.openxmlformats.org/drawingml/2006/main">
              <a:ext uri="{FF2B5EF4-FFF2-40B4-BE49-F238E27FC236}">
                <a16:creationId xmlns:a16="http://schemas.microsoft.com/office/drawing/2014/main" id="{4933E0C9-FD09-46CF-ABCB-19711CAE95BB}"/>
              </a:ext>
            </a:extLst>
          </p:cNvPr>
          <p:cNvSpPr>
            <a:spLocks xmlns:a="http://schemas.openxmlformats.org/drawingml/2006/main" noGrp="1"/>
          </p:cNvSpPr>
          <p:nvPr/>
        </p:nvSpPr>
        <p:spPr>
          <a:xfrm xmlns:a="http://schemas.openxmlformats.org/drawingml/2006/main">
            <a:off x="5476875" y="526732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39" name="">
            <a:extLst xmlns:a="http://schemas.openxmlformats.org/drawingml/2006/main">
              <a:ext uri="{FF2B5EF4-FFF2-40B4-BE49-F238E27FC236}">
                <a16:creationId xmlns:a16="http://schemas.microsoft.com/office/drawing/2014/main" id="{2A855C7B-1B08-4824-9C12-F4F68F7B9E87}"/>
              </a:ext>
            </a:extLst>
          </p:cNvPr>
          <p:cNvSpPr>
            <a:spLocks xmlns:a="http://schemas.openxmlformats.org/drawingml/2006/main" noGrp="1"/>
          </p:cNvSpPr>
          <p:nvPr/>
        </p:nvSpPr>
        <p:spPr>
          <a:xfrm xmlns:a="http://schemas.openxmlformats.org/drawingml/2006/main">
            <a:off x="6286500" y="52673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40" name="">
            <a:extLst xmlns:a="http://schemas.openxmlformats.org/drawingml/2006/main">
              <a:ext uri="{FF2B5EF4-FFF2-40B4-BE49-F238E27FC236}">
                <a16:creationId xmlns:a16="http://schemas.microsoft.com/office/drawing/2014/main" id="{EDE6FC9F-5E8B-4A6B-A4DF-0B614D64238F}"/>
              </a:ext>
            </a:extLst>
          </p:cNvPr>
          <p:cNvSpPr>
            <a:spLocks xmlns:a="http://schemas.openxmlformats.org/drawingml/2006/main" noGrp="1"/>
          </p:cNvSpPr>
          <p:nvPr/>
        </p:nvSpPr>
        <p:spPr>
          <a:xfrm xmlns:a="http://schemas.openxmlformats.org/drawingml/2006/main">
            <a:off x="7239000" y="52673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41" name="">
            <a:extLst xmlns:a="http://schemas.openxmlformats.org/drawingml/2006/main">
              <a:ext uri="{FF2B5EF4-FFF2-40B4-BE49-F238E27FC236}">
                <a16:creationId xmlns:a16="http://schemas.microsoft.com/office/drawing/2014/main" id="{DD37E156-6632-455B-A960-EB29D6BC06FE}"/>
              </a:ext>
            </a:extLst>
          </p:cNvPr>
          <p:cNvSpPr>
            <a:spLocks xmlns:a="http://schemas.openxmlformats.org/drawingml/2006/main" noGrp="1"/>
          </p:cNvSpPr>
          <p:nvPr/>
        </p:nvSpPr>
        <p:spPr>
          <a:xfrm xmlns:a="http://schemas.openxmlformats.org/drawingml/2006/main">
            <a:off x="8001000" y="52673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42" name="">
            <a:extLst xmlns:a="http://schemas.openxmlformats.org/drawingml/2006/main">
              <a:ext uri="{FF2B5EF4-FFF2-40B4-BE49-F238E27FC236}">
                <a16:creationId xmlns:a16="http://schemas.microsoft.com/office/drawing/2014/main" id="{7AE93F67-EEA2-4773-901F-D63FA6E20E07}"/>
              </a:ext>
            </a:extLst>
          </p:cNvPr>
          <p:cNvSpPr>
            <a:spLocks xmlns:a="http://schemas.openxmlformats.org/drawingml/2006/main" noGrp="1"/>
          </p:cNvSpPr>
          <p:nvPr/>
        </p:nvSpPr>
        <p:spPr>
          <a:xfrm xmlns:a="http://schemas.openxmlformats.org/drawingml/2006/main">
            <a:off x="8763000" y="5267325"/>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43" name="">
            <a:extLst xmlns:a="http://schemas.openxmlformats.org/drawingml/2006/main">
              <a:ext uri="{FF2B5EF4-FFF2-40B4-BE49-F238E27FC236}">
                <a16:creationId xmlns:a16="http://schemas.microsoft.com/office/drawing/2014/main" id="{D65136AF-7839-4EC8-8D89-DFE1A9A5BA4A}"/>
              </a:ext>
            </a:extLst>
          </p:cNvPr>
          <p:cNvSpPr>
            <a:spLocks xmlns:a="http://schemas.openxmlformats.org/drawingml/2006/main" noGrp="1"/>
          </p:cNvSpPr>
          <p:nvPr/>
        </p:nvSpPr>
        <p:spPr>
          <a:xfrm xmlns:a="http://schemas.openxmlformats.org/drawingml/2006/main">
            <a:off x="9858375" y="5267325"/>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44" name="">
            <a:extLst xmlns:a="http://schemas.openxmlformats.org/drawingml/2006/main">
              <a:ext uri="{FF2B5EF4-FFF2-40B4-BE49-F238E27FC236}">
                <a16:creationId xmlns:a16="http://schemas.microsoft.com/office/drawing/2014/main" id="{01FCE208-BB0C-486D-AE58-B2E0ADAE81E5}"/>
              </a:ext>
            </a:extLst>
          </p:cNvPr>
          <p:cNvSpPr>
            <a:spLocks xmlns:a="http://schemas.openxmlformats.org/drawingml/2006/main" noGrp="1"/>
          </p:cNvSpPr>
          <p:nvPr/>
        </p:nvSpPr>
        <p:spPr>
          <a:xfrm xmlns:a="http://schemas.openxmlformats.org/drawingml/2006/main">
            <a:off x="10786110" y="52673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45" name="">
            <a:extLst xmlns:a="http://schemas.openxmlformats.org/drawingml/2006/main">
              <a:ext uri="{FF2B5EF4-FFF2-40B4-BE49-F238E27FC236}">
                <a16:creationId xmlns:a16="http://schemas.microsoft.com/office/drawing/2014/main" id="{1269C101-B5B9-4130-9BD1-3250E6CB28A1}"/>
              </a:ext>
            </a:extLst>
          </p:cNvPr>
          <p:cNvSpPr>
            <a:spLocks xmlns:a="http://schemas.openxmlformats.org/drawingml/2006/main" noGrp="1"/>
          </p:cNvSpPr>
          <p:nvPr/>
        </p:nvSpPr>
        <p:spPr>
          <a:xfrm xmlns:a="http://schemas.openxmlformats.org/drawingml/2006/main">
            <a:off x="10833735" y="526732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46" name="">
            <a:extLst xmlns:a="http://schemas.openxmlformats.org/drawingml/2006/main">
              <a:ext uri="{FF2B5EF4-FFF2-40B4-BE49-F238E27FC236}">
                <a16:creationId xmlns:a16="http://schemas.microsoft.com/office/drawing/2014/main" id="{7E180130-CA12-43C5-A316-AADDC475A552}"/>
              </a:ext>
            </a:extLst>
          </p:cNvPr>
          <p:cNvSpPr>
            <a:spLocks xmlns:a="http://schemas.openxmlformats.org/drawingml/2006/main" noGrp="1"/>
          </p:cNvSpPr>
          <p:nvPr/>
        </p:nvSpPr>
        <p:spPr>
          <a:xfrm xmlns:a="http://schemas.openxmlformats.org/drawingml/2006/main">
            <a:off x="400050" y="55530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2D078BB8-97AA-4F5F-B7C8-CDB680C2BA71}"/>
              </a:ext>
            </a:extLst>
          </p:cNvPr>
          <p:cNvSpPr>
            <a:spLocks xmlns:a="http://schemas.openxmlformats.org/drawingml/2006/main" noGrp="1"/>
          </p:cNvSpPr>
          <p:nvPr/>
        </p:nvSpPr>
        <p:spPr>
          <a:xfrm xmlns:a="http://schemas.openxmlformats.org/drawingml/2006/main">
            <a:off x="400050" y="5572125"/>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E51B23"/>
                </a:solidFill>
                <a:latin typeface="Arial"/>
                <a:ea typeface="Arial"/>
                <a:cs typeface="Arial"/>
              </a:defRPr>
            </a:pPr>
            <a:r>
              <a:rPr sz="1350" b="1">
                <a:solidFill>
                  <a:srgbClr val="E51B23"/>
                </a:solidFill>
                <a:latin typeface="Arial"/>
                <a:ea typeface="Arial"/>
                <a:cs typeface="Arial"/>
              </a:rPr>
              <a:t>Sibylle Riedel führt die Ironwomen mit 7 Einsätzen an · 11 Spielerinnen kamen insgesamt 35-mal zum Einsatz.</a:t>
            </a:r>
          </a:p>
        </p:txBody>
      </p:sp>
      <p:sp>
        <p:nvSpPr>
          <p:cNvPr id="148" name="">
            <a:extLst xmlns:a="http://schemas.openxmlformats.org/drawingml/2006/main">
              <a:ext uri="{FF2B5EF4-FFF2-40B4-BE49-F238E27FC236}">
                <a16:creationId xmlns:a16="http://schemas.microsoft.com/office/drawing/2014/main" id="{A316D2CB-C7FE-446D-92E7-A8124A1C016B}"/>
              </a:ext>
            </a:extLst>
          </p:cNvPr>
          <p:cNvSpPr>
            <a:spLocks xmlns:a="http://schemas.openxmlformats.org/drawingml/2006/main" noGrp="1"/>
          </p:cNvSpPr>
          <p:nvPr/>
        </p:nvSpPr>
        <p:spPr>
          <a:xfrm xmlns:a="http://schemas.openxmlformats.org/drawingml/2006/main">
            <a:off x="400050" y="5829300"/>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Sortierung wie bei Iron Man: Hauptteam-Einsätze → Spielpunkte → Ergebnisdifferenz → weniger Gegenpunkte → Alphabet.</a:t>
            </a:r>
          </a:p>
        </p:txBody>
      </p:sp>
    </p:spTree>
    <p:extLst>
      <p:ext uri="{BB962C8B-B14F-4D97-AF65-F5344CB8AC3E}">
        <p14:creationId xmlns:p14="http://schemas.microsoft.com/office/powerpoint/2010/main" val="19183350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9" name="section-accent">
            <a:extLst xmlns:a="http://schemas.openxmlformats.org/drawingml/2006/main">
              <a:ext uri="{FF2B5EF4-FFF2-40B4-BE49-F238E27FC236}">
                <a16:creationId xmlns:a16="http://schemas.microsoft.com/office/drawing/2014/main" id="{A8958D5B-9A29-4565-8F4A-F598CE5357AB}"/>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5CC8AB3E-9EF4-45DA-8C04-DEF74EB2D8FE}"/>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MEISTE EINSÄTZE – IM HAUPTTEAM</a:t>
            </a:r>
          </a:p>
        </p:txBody>
      </p:sp>
      <p:sp>
        <p:nvSpPr>
          <p:cNvPr id="3" name="">
            <a:extLst xmlns:a="http://schemas.openxmlformats.org/drawingml/2006/main">
              <a:ext uri="{FF2B5EF4-FFF2-40B4-BE49-F238E27FC236}">
                <a16:creationId xmlns:a16="http://schemas.microsoft.com/office/drawing/2014/main" id="{EBC3638B-0DC9-4391-A4E9-3364C5A82C60}"/>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Die Ironmen der Saison</a:t>
            </a:r>
          </a:p>
        </p:txBody>
      </p:sp>
      <p:sp>
        <p:nvSpPr>
          <p:cNvPr id="4" name="">
            <a:extLst xmlns:a="http://schemas.openxmlformats.org/drawingml/2006/main">
              <a:ext uri="{FF2B5EF4-FFF2-40B4-BE49-F238E27FC236}">
                <a16:creationId xmlns:a16="http://schemas.microsoft.com/office/drawing/2014/main" id="{2445DC48-1BEF-4508-9EFE-F33A28C6F10E}"/>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93B5ED22-F6B7-40C2-884A-682D4DB89D53}"/>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F6994674-1A53-4AAE-A8E4-991C27D90028}"/>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15</a:t>
            </a:r>
          </a:p>
        </p:txBody>
      </p:sp>
      <p:sp>
        <p:nvSpPr>
          <p:cNvPr id="7" name="">
            <a:extLst xmlns:a="http://schemas.openxmlformats.org/drawingml/2006/main">
              <a:ext uri="{FF2B5EF4-FFF2-40B4-BE49-F238E27FC236}">
                <a16:creationId xmlns:a16="http://schemas.microsoft.com/office/drawing/2014/main" id="{DCE13199-FA91-4AC3-AB94-955CC14755E2}"/>
              </a:ext>
            </a:extLst>
          </p:cNvPr>
          <p:cNvSpPr>
            <a:spLocks xmlns:a="http://schemas.openxmlformats.org/drawingml/2006/main" noGrp="1"/>
          </p:cNvSpPr>
          <p:nvPr/>
        </p:nvSpPr>
        <p:spPr>
          <a:xfrm xmlns:a="http://schemas.openxmlformats.org/drawingml/2006/main">
            <a:off x="400050" y="1476375"/>
            <a:ext cx="113919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F6454992-0A21-46C9-9280-15F8AFE9589C}"/>
              </a:ext>
            </a:extLst>
          </p:cNvPr>
          <p:cNvSpPr>
            <a:spLocks xmlns:a="http://schemas.openxmlformats.org/drawingml/2006/main" noGrp="1"/>
          </p:cNvSpPr>
          <p:nvPr/>
        </p:nvSpPr>
        <p:spPr>
          <a:xfrm xmlns:a="http://schemas.openxmlformats.org/drawingml/2006/main">
            <a:off x="476250" y="15430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C5CB9378-2062-4482-A479-0F1D6F5154E0}"/>
              </a:ext>
            </a:extLst>
          </p:cNvPr>
          <p:cNvSpPr>
            <a:spLocks xmlns:a="http://schemas.openxmlformats.org/drawingml/2006/main" noGrp="1"/>
          </p:cNvSpPr>
          <p:nvPr/>
        </p:nvSpPr>
        <p:spPr>
          <a:xfrm xmlns:a="http://schemas.openxmlformats.org/drawingml/2006/main">
            <a:off x="1095375" y="15430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FFFFFF"/>
                </a:solidFill>
                <a:latin typeface="Arial"/>
                <a:ea typeface="Arial"/>
                <a:cs typeface="Arial"/>
              </a:defRPr>
            </a:pPr>
            <a:r>
              <a:rPr sz="105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C19D4423-2FB5-49B0-AB35-FE08F3EEC5C8}"/>
              </a:ext>
            </a:extLst>
          </p:cNvPr>
          <p:cNvSpPr>
            <a:spLocks xmlns:a="http://schemas.openxmlformats.org/drawingml/2006/main" noGrp="1"/>
          </p:cNvSpPr>
          <p:nvPr/>
        </p:nvSpPr>
        <p:spPr>
          <a:xfrm xmlns:a="http://schemas.openxmlformats.org/drawingml/2006/main">
            <a:off x="3143250" y="15430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3432FBC4-7331-40E3-8709-C9C9E8A7BA89}"/>
              </a:ext>
            </a:extLst>
          </p:cNvPr>
          <p:cNvSpPr>
            <a:spLocks xmlns:a="http://schemas.openxmlformats.org/drawingml/2006/main" noGrp="1"/>
          </p:cNvSpPr>
          <p:nvPr/>
        </p:nvSpPr>
        <p:spPr>
          <a:xfrm xmlns:a="http://schemas.openxmlformats.org/drawingml/2006/main">
            <a:off x="5476875" y="15430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7052C590-370B-4D5E-8488-6BBEC6884559}"/>
              </a:ext>
            </a:extLst>
          </p:cNvPr>
          <p:cNvSpPr>
            <a:spLocks xmlns:a="http://schemas.openxmlformats.org/drawingml/2006/main" noGrp="1"/>
          </p:cNvSpPr>
          <p:nvPr/>
        </p:nvSpPr>
        <p:spPr>
          <a:xfrm xmlns:a="http://schemas.openxmlformats.org/drawingml/2006/main">
            <a:off x="6286500" y="1543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Aushilfen</a:t>
            </a:r>
          </a:p>
        </p:txBody>
      </p:sp>
      <p:sp>
        <p:nvSpPr>
          <p:cNvPr id="13" name="">
            <a:extLst xmlns:a="http://schemas.openxmlformats.org/drawingml/2006/main">
              <a:ext uri="{FF2B5EF4-FFF2-40B4-BE49-F238E27FC236}">
                <a16:creationId xmlns:a16="http://schemas.microsoft.com/office/drawing/2014/main" id="{D3F4D034-6A2D-4C02-A040-6E85C4C5DE32}"/>
              </a:ext>
            </a:extLst>
          </p:cNvPr>
          <p:cNvSpPr>
            <a:spLocks xmlns:a="http://schemas.openxmlformats.org/drawingml/2006/main" noGrp="1"/>
          </p:cNvSpPr>
          <p:nvPr/>
        </p:nvSpPr>
        <p:spPr>
          <a:xfrm xmlns:a="http://schemas.openxmlformats.org/drawingml/2006/main">
            <a:off x="7239000" y="15430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Siege</a:t>
            </a:r>
          </a:p>
        </p:txBody>
      </p:sp>
      <p:sp>
        <p:nvSpPr>
          <p:cNvPr id="14" name="">
            <a:extLst xmlns:a="http://schemas.openxmlformats.org/drawingml/2006/main">
              <a:ext uri="{FF2B5EF4-FFF2-40B4-BE49-F238E27FC236}">
                <a16:creationId xmlns:a16="http://schemas.microsoft.com/office/drawing/2014/main" id="{0DB67B1C-1C4C-4638-91EC-78B3161B2CEF}"/>
              </a:ext>
            </a:extLst>
          </p:cNvPr>
          <p:cNvSpPr>
            <a:spLocks xmlns:a="http://schemas.openxmlformats.org/drawingml/2006/main" noGrp="1"/>
          </p:cNvSpPr>
          <p:nvPr/>
        </p:nvSpPr>
        <p:spPr>
          <a:xfrm xmlns:a="http://schemas.openxmlformats.org/drawingml/2006/main">
            <a:off x="8001000" y="15430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Remis</a:t>
            </a:r>
          </a:p>
        </p:txBody>
      </p:sp>
      <p:sp>
        <p:nvSpPr>
          <p:cNvPr id="15" name="">
            <a:extLst xmlns:a="http://schemas.openxmlformats.org/drawingml/2006/main">
              <a:ext uri="{FF2B5EF4-FFF2-40B4-BE49-F238E27FC236}">
                <a16:creationId xmlns:a16="http://schemas.microsoft.com/office/drawing/2014/main" id="{B8C24C3C-ADD5-4DF4-BBB5-FAD0095BD4AE}"/>
              </a:ext>
            </a:extLst>
          </p:cNvPr>
          <p:cNvSpPr>
            <a:spLocks xmlns:a="http://schemas.openxmlformats.org/drawingml/2006/main" noGrp="1"/>
          </p:cNvSpPr>
          <p:nvPr/>
        </p:nvSpPr>
        <p:spPr>
          <a:xfrm xmlns:a="http://schemas.openxmlformats.org/drawingml/2006/main">
            <a:off x="8763000" y="154305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Nieder-</a:t>
            </a:r>
          </a:p>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lagen</a:t>
            </a:r>
          </a:p>
        </p:txBody>
      </p:sp>
      <p:sp>
        <p:nvSpPr>
          <p:cNvPr id="16" name="">
            <a:extLst xmlns:a="http://schemas.openxmlformats.org/drawingml/2006/main">
              <a:ext uri="{FF2B5EF4-FFF2-40B4-BE49-F238E27FC236}">
                <a16:creationId xmlns:a16="http://schemas.microsoft.com/office/drawing/2014/main" id="{268CAA85-2261-4007-8B87-EF6CF65261F0}"/>
              </a:ext>
            </a:extLst>
          </p:cNvPr>
          <p:cNvSpPr>
            <a:spLocks xmlns:a="http://schemas.openxmlformats.org/drawingml/2006/main" noGrp="1"/>
          </p:cNvSpPr>
          <p:nvPr/>
        </p:nvSpPr>
        <p:spPr>
          <a:xfrm xmlns:a="http://schemas.openxmlformats.org/drawingml/2006/main">
            <a:off x="9858375" y="1543050"/>
            <a:ext cx="18573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Ergebnis</a:t>
            </a:r>
          </a:p>
        </p:txBody>
      </p:sp>
      <p:sp>
        <p:nvSpPr>
          <p:cNvPr id="17" name="">
            <a:extLst xmlns:a="http://schemas.openxmlformats.org/drawingml/2006/main">
              <a:ext uri="{FF2B5EF4-FFF2-40B4-BE49-F238E27FC236}">
                <a16:creationId xmlns:a16="http://schemas.microsoft.com/office/drawing/2014/main" id="{2AA3C2E9-1571-4BCF-832F-98C1909FAAD8}"/>
              </a:ext>
            </a:extLst>
          </p:cNvPr>
          <p:cNvSpPr>
            <a:spLocks xmlns:a="http://schemas.openxmlformats.org/drawingml/2006/main" noGrp="1"/>
          </p:cNvSpPr>
          <p:nvPr/>
        </p:nvSpPr>
        <p:spPr>
          <a:xfrm xmlns:a="http://schemas.openxmlformats.org/drawingml/2006/main">
            <a:off x="400050" y="1847850"/>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8" name="">
            <a:extLst xmlns:a="http://schemas.openxmlformats.org/drawingml/2006/main">
              <a:ext uri="{FF2B5EF4-FFF2-40B4-BE49-F238E27FC236}">
                <a16:creationId xmlns:a16="http://schemas.microsoft.com/office/drawing/2014/main" id="{6AAD4DCD-45FE-4722-8660-12BF3F2E106A}"/>
              </a:ext>
            </a:extLst>
          </p:cNvPr>
          <p:cNvSpPr>
            <a:spLocks xmlns:a="http://schemas.openxmlformats.org/drawingml/2006/main" noGrp="1"/>
          </p:cNvSpPr>
          <p:nvPr/>
        </p:nvSpPr>
        <p:spPr>
          <a:xfrm xmlns:a="http://schemas.openxmlformats.org/drawingml/2006/main">
            <a:off x="476250" y="19240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a:t>
            </a:r>
          </a:p>
        </p:txBody>
      </p:sp>
      <p:sp>
        <p:nvSpPr>
          <p:cNvPr id="19" name="">
            <a:extLst xmlns:a="http://schemas.openxmlformats.org/drawingml/2006/main">
              <a:ext uri="{FF2B5EF4-FFF2-40B4-BE49-F238E27FC236}">
                <a16:creationId xmlns:a16="http://schemas.microsoft.com/office/drawing/2014/main" id="{78B3F9CF-7E05-40FF-8B14-EED944F6E936}"/>
              </a:ext>
            </a:extLst>
          </p:cNvPr>
          <p:cNvSpPr>
            <a:spLocks xmlns:a="http://schemas.openxmlformats.org/drawingml/2006/main" noGrp="1"/>
          </p:cNvSpPr>
          <p:nvPr/>
        </p:nvSpPr>
        <p:spPr>
          <a:xfrm xmlns:a="http://schemas.openxmlformats.org/drawingml/2006/main">
            <a:off x="1095375" y="19240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Köhler, Hans</a:t>
            </a:r>
          </a:p>
        </p:txBody>
      </p:sp>
      <p:sp>
        <p:nvSpPr>
          <p:cNvPr id="20" name="">
            <a:extLst xmlns:a="http://schemas.openxmlformats.org/drawingml/2006/main">
              <a:ext uri="{FF2B5EF4-FFF2-40B4-BE49-F238E27FC236}">
                <a16:creationId xmlns:a16="http://schemas.microsoft.com/office/drawing/2014/main" id="{7DFF15B9-7371-4249-A703-923353D78709}"/>
              </a:ext>
            </a:extLst>
          </p:cNvPr>
          <p:cNvSpPr>
            <a:spLocks xmlns:a="http://schemas.openxmlformats.org/drawingml/2006/main" noGrp="1"/>
          </p:cNvSpPr>
          <p:nvPr/>
        </p:nvSpPr>
        <p:spPr>
          <a:xfrm xmlns:a="http://schemas.openxmlformats.org/drawingml/2006/main">
            <a:off x="3143250" y="19240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Auf der Gsteig II</a:t>
            </a:r>
          </a:p>
        </p:txBody>
      </p:sp>
      <p:sp>
        <p:nvSpPr>
          <p:cNvPr id="21" name="">
            <a:extLst xmlns:a="http://schemas.openxmlformats.org/drawingml/2006/main">
              <a:ext uri="{FF2B5EF4-FFF2-40B4-BE49-F238E27FC236}">
                <a16:creationId xmlns:a16="http://schemas.microsoft.com/office/drawing/2014/main" id="{7E1A90F1-8FC7-4B81-AFC7-3907C15391FF}"/>
              </a:ext>
            </a:extLst>
          </p:cNvPr>
          <p:cNvSpPr>
            <a:spLocks xmlns:a="http://schemas.openxmlformats.org/drawingml/2006/main" noGrp="1"/>
          </p:cNvSpPr>
          <p:nvPr/>
        </p:nvSpPr>
        <p:spPr>
          <a:xfrm xmlns:a="http://schemas.openxmlformats.org/drawingml/2006/main">
            <a:off x="5476875" y="19240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22" name="">
            <a:extLst xmlns:a="http://schemas.openxmlformats.org/drawingml/2006/main">
              <a:ext uri="{FF2B5EF4-FFF2-40B4-BE49-F238E27FC236}">
                <a16:creationId xmlns:a16="http://schemas.microsoft.com/office/drawing/2014/main" id="{86FAF9C5-DD92-4CCB-9015-1872D3D539F3}"/>
              </a:ext>
            </a:extLst>
          </p:cNvPr>
          <p:cNvSpPr>
            <a:spLocks xmlns:a="http://schemas.openxmlformats.org/drawingml/2006/main" noGrp="1"/>
          </p:cNvSpPr>
          <p:nvPr/>
        </p:nvSpPr>
        <p:spPr>
          <a:xfrm xmlns:a="http://schemas.openxmlformats.org/drawingml/2006/main">
            <a:off x="6286500" y="1924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3" name="">
            <a:extLst xmlns:a="http://schemas.openxmlformats.org/drawingml/2006/main">
              <a:ext uri="{FF2B5EF4-FFF2-40B4-BE49-F238E27FC236}">
                <a16:creationId xmlns:a16="http://schemas.microsoft.com/office/drawing/2014/main" id="{E92343D7-0AD5-44F1-9E74-DC7AC2C3FCE6}"/>
              </a:ext>
            </a:extLst>
          </p:cNvPr>
          <p:cNvSpPr>
            <a:spLocks xmlns:a="http://schemas.openxmlformats.org/drawingml/2006/main" noGrp="1"/>
          </p:cNvSpPr>
          <p:nvPr/>
        </p:nvSpPr>
        <p:spPr>
          <a:xfrm xmlns:a="http://schemas.openxmlformats.org/drawingml/2006/main">
            <a:off x="7239000" y="19240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24" name="">
            <a:extLst xmlns:a="http://schemas.openxmlformats.org/drawingml/2006/main">
              <a:ext uri="{FF2B5EF4-FFF2-40B4-BE49-F238E27FC236}">
                <a16:creationId xmlns:a16="http://schemas.microsoft.com/office/drawing/2014/main" id="{C1BC2A8B-3BF4-4B75-9EA0-B0E6E1D2C834}"/>
              </a:ext>
            </a:extLst>
          </p:cNvPr>
          <p:cNvSpPr>
            <a:spLocks xmlns:a="http://schemas.openxmlformats.org/drawingml/2006/main" noGrp="1"/>
          </p:cNvSpPr>
          <p:nvPr/>
        </p:nvSpPr>
        <p:spPr>
          <a:xfrm xmlns:a="http://schemas.openxmlformats.org/drawingml/2006/main">
            <a:off x="8001000" y="19240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25" name="">
            <a:extLst xmlns:a="http://schemas.openxmlformats.org/drawingml/2006/main">
              <a:ext uri="{FF2B5EF4-FFF2-40B4-BE49-F238E27FC236}">
                <a16:creationId xmlns:a16="http://schemas.microsoft.com/office/drawing/2014/main" id="{CD2A4FCD-79C4-418B-AB84-B23F39B205C9}"/>
              </a:ext>
            </a:extLst>
          </p:cNvPr>
          <p:cNvSpPr>
            <a:spLocks xmlns:a="http://schemas.openxmlformats.org/drawingml/2006/main" noGrp="1"/>
          </p:cNvSpPr>
          <p:nvPr/>
        </p:nvSpPr>
        <p:spPr>
          <a:xfrm xmlns:a="http://schemas.openxmlformats.org/drawingml/2006/main">
            <a:off x="8763000" y="192405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26" name="">
            <a:extLst xmlns:a="http://schemas.openxmlformats.org/drawingml/2006/main">
              <a:ext uri="{FF2B5EF4-FFF2-40B4-BE49-F238E27FC236}">
                <a16:creationId xmlns:a16="http://schemas.microsoft.com/office/drawing/2014/main" id="{0884F406-92FA-48F3-9F73-1878046A6E57}"/>
              </a:ext>
            </a:extLst>
          </p:cNvPr>
          <p:cNvSpPr>
            <a:spLocks xmlns:a="http://schemas.openxmlformats.org/drawingml/2006/main" noGrp="1"/>
          </p:cNvSpPr>
          <p:nvPr/>
        </p:nvSpPr>
        <p:spPr>
          <a:xfrm xmlns:a="http://schemas.openxmlformats.org/drawingml/2006/main">
            <a:off x="9858375" y="1924050"/>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24</a:t>
            </a:r>
          </a:p>
        </p:txBody>
      </p:sp>
      <p:sp>
        <p:nvSpPr>
          <p:cNvPr id="27" name="">
            <a:extLst xmlns:a="http://schemas.openxmlformats.org/drawingml/2006/main">
              <a:ext uri="{FF2B5EF4-FFF2-40B4-BE49-F238E27FC236}">
                <a16:creationId xmlns:a16="http://schemas.microsoft.com/office/drawing/2014/main" id="{7A4FFF27-88D1-48A2-AECD-7F2853BDAB9E}"/>
              </a:ext>
            </a:extLst>
          </p:cNvPr>
          <p:cNvSpPr>
            <a:spLocks xmlns:a="http://schemas.openxmlformats.org/drawingml/2006/main" noGrp="1"/>
          </p:cNvSpPr>
          <p:nvPr/>
        </p:nvSpPr>
        <p:spPr>
          <a:xfrm xmlns:a="http://schemas.openxmlformats.org/drawingml/2006/main">
            <a:off x="10786110" y="19240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91E5BCC7-4E7D-496F-976D-831EB560DCF0}"/>
              </a:ext>
            </a:extLst>
          </p:cNvPr>
          <p:cNvSpPr>
            <a:spLocks xmlns:a="http://schemas.openxmlformats.org/drawingml/2006/main" noGrp="1"/>
          </p:cNvSpPr>
          <p:nvPr/>
        </p:nvSpPr>
        <p:spPr>
          <a:xfrm xmlns:a="http://schemas.openxmlformats.org/drawingml/2006/main">
            <a:off x="10833735" y="192405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29" name="">
            <a:extLst xmlns:a="http://schemas.openxmlformats.org/drawingml/2006/main">
              <a:ext uri="{FF2B5EF4-FFF2-40B4-BE49-F238E27FC236}">
                <a16:creationId xmlns:a16="http://schemas.microsoft.com/office/drawing/2014/main" id="{45F14F68-3E50-4EBB-874B-B5D0D2558C58}"/>
              </a:ext>
            </a:extLst>
          </p:cNvPr>
          <p:cNvSpPr>
            <a:spLocks xmlns:a="http://schemas.openxmlformats.org/drawingml/2006/main" noGrp="1"/>
          </p:cNvSpPr>
          <p:nvPr/>
        </p:nvSpPr>
        <p:spPr>
          <a:xfrm xmlns:a="http://schemas.openxmlformats.org/drawingml/2006/main">
            <a:off x="400050" y="22098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0" name="">
            <a:extLst xmlns:a="http://schemas.openxmlformats.org/drawingml/2006/main">
              <a:ext uri="{FF2B5EF4-FFF2-40B4-BE49-F238E27FC236}">
                <a16:creationId xmlns:a16="http://schemas.microsoft.com/office/drawing/2014/main" id="{103F0F77-F76F-45FD-A39D-54914E5C4198}"/>
              </a:ext>
            </a:extLst>
          </p:cNvPr>
          <p:cNvSpPr>
            <a:spLocks xmlns:a="http://schemas.openxmlformats.org/drawingml/2006/main" noGrp="1"/>
          </p:cNvSpPr>
          <p:nvPr/>
        </p:nvSpPr>
        <p:spPr>
          <a:xfrm xmlns:a="http://schemas.openxmlformats.org/drawingml/2006/main">
            <a:off x="400050" y="2219325"/>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31" name="">
            <a:extLst xmlns:a="http://schemas.openxmlformats.org/drawingml/2006/main">
              <a:ext uri="{FF2B5EF4-FFF2-40B4-BE49-F238E27FC236}">
                <a16:creationId xmlns:a16="http://schemas.microsoft.com/office/drawing/2014/main" id="{F3CA7D08-1600-40B1-91D3-5B881C9AC7CB}"/>
              </a:ext>
            </a:extLst>
          </p:cNvPr>
          <p:cNvSpPr>
            <a:spLocks xmlns:a="http://schemas.openxmlformats.org/drawingml/2006/main" noGrp="1"/>
          </p:cNvSpPr>
          <p:nvPr/>
        </p:nvSpPr>
        <p:spPr>
          <a:xfrm xmlns:a="http://schemas.openxmlformats.org/drawingml/2006/main">
            <a:off x="476250" y="22955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32" name="">
            <a:extLst xmlns:a="http://schemas.openxmlformats.org/drawingml/2006/main">
              <a:ext uri="{FF2B5EF4-FFF2-40B4-BE49-F238E27FC236}">
                <a16:creationId xmlns:a16="http://schemas.microsoft.com/office/drawing/2014/main" id="{6FE7669D-DA48-4D37-A93D-5C7DD977075D}"/>
              </a:ext>
            </a:extLst>
          </p:cNvPr>
          <p:cNvSpPr>
            <a:spLocks xmlns:a="http://schemas.openxmlformats.org/drawingml/2006/main" noGrp="1"/>
          </p:cNvSpPr>
          <p:nvPr/>
        </p:nvSpPr>
        <p:spPr>
          <a:xfrm xmlns:a="http://schemas.openxmlformats.org/drawingml/2006/main">
            <a:off x="1095375" y="229552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Riedel, H.P.</a:t>
            </a:r>
          </a:p>
        </p:txBody>
      </p:sp>
      <p:sp>
        <p:nvSpPr>
          <p:cNvPr id="33" name="">
            <a:extLst xmlns:a="http://schemas.openxmlformats.org/drawingml/2006/main">
              <a:ext uri="{FF2B5EF4-FFF2-40B4-BE49-F238E27FC236}">
                <a16:creationId xmlns:a16="http://schemas.microsoft.com/office/drawing/2014/main" id="{F4A00687-2988-4E5B-B09A-EEB8FF92B3CF}"/>
              </a:ext>
            </a:extLst>
          </p:cNvPr>
          <p:cNvSpPr>
            <a:spLocks xmlns:a="http://schemas.openxmlformats.org/drawingml/2006/main" noGrp="1"/>
          </p:cNvSpPr>
          <p:nvPr/>
        </p:nvSpPr>
        <p:spPr>
          <a:xfrm xmlns:a="http://schemas.openxmlformats.org/drawingml/2006/main">
            <a:off x="3143250" y="22955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34" name="">
            <a:extLst xmlns:a="http://schemas.openxmlformats.org/drawingml/2006/main">
              <a:ext uri="{FF2B5EF4-FFF2-40B4-BE49-F238E27FC236}">
                <a16:creationId xmlns:a16="http://schemas.microsoft.com/office/drawing/2014/main" id="{A380D41C-1CFD-4F6C-BE3F-189CC55DA83B}"/>
              </a:ext>
            </a:extLst>
          </p:cNvPr>
          <p:cNvSpPr>
            <a:spLocks xmlns:a="http://schemas.openxmlformats.org/drawingml/2006/main" noGrp="1"/>
          </p:cNvSpPr>
          <p:nvPr/>
        </p:nvSpPr>
        <p:spPr>
          <a:xfrm xmlns:a="http://schemas.openxmlformats.org/drawingml/2006/main">
            <a:off x="5476875" y="229552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35" name="">
            <a:extLst xmlns:a="http://schemas.openxmlformats.org/drawingml/2006/main">
              <a:ext uri="{FF2B5EF4-FFF2-40B4-BE49-F238E27FC236}">
                <a16:creationId xmlns:a16="http://schemas.microsoft.com/office/drawing/2014/main" id="{400F10BB-9E9B-4505-B59C-91EFCAB234FB}"/>
              </a:ext>
            </a:extLst>
          </p:cNvPr>
          <p:cNvSpPr>
            <a:spLocks xmlns:a="http://schemas.openxmlformats.org/drawingml/2006/main" noGrp="1"/>
          </p:cNvSpPr>
          <p:nvPr/>
        </p:nvSpPr>
        <p:spPr>
          <a:xfrm xmlns:a="http://schemas.openxmlformats.org/drawingml/2006/main">
            <a:off x="6286500" y="22955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36" name="">
            <a:extLst xmlns:a="http://schemas.openxmlformats.org/drawingml/2006/main">
              <a:ext uri="{FF2B5EF4-FFF2-40B4-BE49-F238E27FC236}">
                <a16:creationId xmlns:a16="http://schemas.microsoft.com/office/drawing/2014/main" id="{6EBCDCD3-0EEB-4BD2-9877-C87ED529B80F}"/>
              </a:ext>
            </a:extLst>
          </p:cNvPr>
          <p:cNvSpPr>
            <a:spLocks xmlns:a="http://schemas.openxmlformats.org/drawingml/2006/main" noGrp="1"/>
          </p:cNvSpPr>
          <p:nvPr/>
        </p:nvSpPr>
        <p:spPr>
          <a:xfrm xmlns:a="http://schemas.openxmlformats.org/drawingml/2006/main">
            <a:off x="7239000" y="22955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37" name="">
            <a:extLst xmlns:a="http://schemas.openxmlformats.org/drawingml/2006/main">
              <a:ext uri="{FF2B5EF4-FFF2-40B4-BE49-F238E27FC236}">
                <a16:creationId xmlns:a16="http://schemas.microsoft.com/office/drawing/2014/main" id="{A2D79F1B-579B-4C2C-BDD3-562B83EA4977}"/>
              </a:ext>
            </a:extLst>
          </p:cNvPr>
          <p:cNvSpPr>
            <a:spLocks xmlns:a="http://schemas.openxmlformats.org/drawingml/2006/main" noGrp="1"/>
          </p:cNvSpPr>
          <p:nvPr/>
        </p:nvSpPr>
        <p:spPr>
          <a:xfrm xmlns:a="http://schemas.openxmlformats.org/drawingml/2006/main">
            <a:off x="8001000" y="22955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38" name="">
            <a:extLst xmlns:a="http://schemas.openxmlformats.org/drawingml/2006/main">
              <a:ext uri="{FF2B5EF4-FFF2-40B4-BE49-F238E27FC236}">
                <a16:creationId xmlns:a16="http://schemas.microsoft.com/office/drawing/2014/main" id="{3AA71DEA-6FED-4341-9D54-EDAB8F412C1B}"/>
              </a:ext>
            </a:extLst>
          </p:cNvPr>
          <p:cNvSpPr>
            <a:spLocks xmlns:a="http://schemas.openxmlformats.org/drawingml/2006/main" noGrp="1"/>
          </p:cNvSpPr>
          <p:nvPr/>
        </p:nvSpPr>
        <p:spPr>
          <a:xfrm xmlns:a="http://schemas.openxmlformats.org/drawingml/2006/main">
            <a:off x="8763000" y="2295525"/>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39" name="">
            <a:extLst xmlns:a="http://schemas.openxmlformats.org/drawingml/2006/main">
              <a:ext uri="{FF2B5EF4-FFF2-40B4-BE49-F238E27FC236}">
                <a16:creationId xmlns:a16="http://schemas.microsoft.com/office/drawing/2014/main" id="{D5AA3637-450C-4605-ABF9-7D181456D5CE}"/>
              </a:ext>
            </a:extLst>
          </p:cNvPr>
          <p:cNvSpPr>
            <a:spLocks xmlns:a="http://schemas.openxmlformats.org/drawingml/2006/main" noGrp="1"/>
          </p:cNvSpPr>
          <p:nvPr/>
        </p:nvSpPr>
        <p:spPr>
          <a:xfrm xmlns:a="http://schemas.openxmlformats.org/drawingml/2006/main">
            <a:off x="9858375" y="2295525"/>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40" name="">
            <a:extLst xmlns:a="http://schemas.openxmlformats.org/drawingml/2006/main">
              <a:ext uri="{FF2B5EF4-FFF2-40B4-BE49-F238E27FC236}">
                <a16:creationId xmlns:a16="http://schemas.microsoft.com/office/drawing/2014/main" id="{D2C942AA-600A-4FBA-A9ED-8F4B180E7CB1}"/>
              </a:ext>
            </a:extLst>
          </p:cNvPr>
          <p:cNvSpPr>
            <a:spLocks xmlns:a="http://schemas.openxmlformats.org/drawingml/2006/main" noGrp="1"/>
          </p:cNvSpPr>
          <p:nvPr/>
        </p:nvSpPr>
        <p:spPr>
          <a:xfrm xmlns:a="http://schemas.openxmlformats.org/drawingml/2006/main">
            <a:off x="10786110" y="22955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1" name="">
            <a:extLst xmlns:a="http://schemas.openxmlformats.org/drawingml/2006/main">
              <a:ext uri="{FF2B5EF4-FFF2-40B4-BE49-F238E27FC236}">
                <a16:creationId xmlns:a16="http://schemas.microsoft.com/office/drawing/2014/main" id="{32D92825-5D45-41CE-B428-0D42822CC923}"/>
              </a:ext>
            </a:extLst>
          </p:cNvPr>
          <p:cNvSpPr>
            <a:spLocks xmlns:a="http://schemas.openxmlformats.org/drawingml/2006/main" noGrp="1"/>
          </p:cNvSpPr>
          <p:nvPr/>
        </p:nvSpPr>
        <p:spPr>
          <a:xfrm xmlns:a="http://schemas.openxmlformats.org/drawingml/2006/main">
            <a:off x="10833735" y="229552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30</a:t>
            </a:r>
          </a:p>
        </p:txBody>
      </p:sp>
      <p:sp>
        <p:nvSpPr>
          <p:cNvPr id="42" name="">
            <a:extLst xmlns:a="http://schemas.openxmlformats.org/drawingml/2006/main">
              <a:ext uri="{FF2B5EF4-FFF2-40B4-BE49-F238E27FC236}">
                <a16:creationId xmlns:a16="http://schemas.microsoft.com/office/drawing/2014/main" id="{0384DF46-9832-481A-8EEF-154DEC6C64FC}"/>
              </a:ext>
            </a:extLst>
          </p:cNvPr>
          <p:cNvSpPr>
            <a:spLocks xmlns:a="http://schemas.openxmlformats.org/drawingml/2006/main" noGrp="1"/>
          </p:cNvSpPr>
          <p:nvPr/>
        </p:nvSpPr>
        <p:spPr>
          <a:xfrm xmlns:a="http://schemas.openxmlformats.org/drawingml/2006/main">
            <a:off x="400050" y="2581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3" name="">
            <a:extLst xmlns:a="http://schemas.openxmlformats.org/drawingml/2006/main">
              <a:ext uri="{FF2B5EF4-FFF2-40B4-BE49-F238E27FC236}">
                <a16:creationId xmlns:a16="http://schemas.microsoft.com/office/drawing/2014/main" id="{E078E1D2-A969-4C2B-A03C-4DAA7120EAF2}"/>
              </a:ext>
            </a:extLst>
          </p:cNvPr>
          <p:cNvSpPr>
            <a:spLocks xmlns:a="http://schemas.openxmlformats.org/drawingml/2006/main" noGrp="1"/>
          </p:cNvSpPr>
          <p:nvPr/>
        </p:nvSpPr>
        <p:spPr>
          <a:xfrm xmlns:a="http://schemas.openxmlformats.org/drawingml/2006/main">
            <a:off x="400050" y="2590800"/>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44" name="">
            <a:extLst xmlns:a="http://schemas.openxmlformats.org/drawingml/2006/main">
              <a:ext uri="{FF2B5EF4-FFF2-40B4-BE49-F238E27FC236}">
                <a16:creationId xmlns:a16="http://schemas.microsoft.com/office/drawing/2014/main" id="{34BD7D33-CD0C-48CA-9822-F5B275E12B0B}"/>
              </a:ext>
            </a:extLst>
          </p:cNvPr>
          <p:cNvSpPr>
            <a:spLocks xmlns:a="http://schemas.openxmlformats.org/drawingml/2006/main" noGrp="1"/>
          </p:cNvSpPr>
          <p:nvPr/>
        </p:nvSpPr>
        <p:spPr>
          <a:xfrm xmlns:a="http://schemas.openxmlformats.org/drawingml/2006/main">
            <a:off x="476250" y="266700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45" name="">
            <a:extLst xmlns:a="http://schemas.openxmlformats.org/drawingml/2006/main">
              <a:ext uri="{FF2B5EF4-FFF2-40B4-BE49-F238E27FC236}">
                <a16:creationId xmlns:a16="http://schemas.microsoft.com/office/drawing/2014/main" id="{B59B4F98-874E-4498-BD10-8AF2FE9C430F}"/>
              </a:ext>
            </a:extLst>
          </p:cNvPr>
          <p:cNvSpPr>
            <a:spLocks xmlns:a="http://schemas.openxmlformats.org/drawingml/2006/main" noGrp="1"/>
          </p:cNvSpPr>
          <p:nvPr/>
        </p:nvSpPr>
        <p:spPr>
          <a:xfrm xmlns:a="http://schemas.openxmlformats.org/drawingml/2006/main">
            <a:off x="1095375" y="266700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Gesswein, Joachim</a:t>
            </a:r>
          </a:p>
        </p:txBody>
      </p:sp>
      <p:sp>
        <p:nvSpPr>
          <p:cNvPr id="46" name="">
            <a:extLst xmlns:a="http://schemas.openxmlformats.org/drawingml/2006/main">
              <a:ext uri="{FF2B5EF4-FFF2-40B4-BE49-F238E27FC236}">
                <a16:creationId xmlns:a16="http://schemas.microsoft.com/office/drawing/2014/main" id="{970E580A-0DF4-483E-9984-8B9925CC80D4}"/>
              </a:ext>
            </a:extLst>
          </p:cNvPr>
          <p:cNvSpPr>
            <a:spLocks xmlns:a="http://schemas.openxmlformats.org/drawingml/2006/main" noGrp="1"/>
          </p:cNvSpPr>
          <p:nvPr/>
        </p:nvSpPr>
        <p:spPr>
          <a:xfrm xmlns:a="http://schemas.openxmlformats.org/drawingml/2006/main">
            <a:off x="3143250" y="266700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Auf der Gsteig II</a:t>
            </a:r>
          </a:p>
        </p:txBody>
      </p:sp>
      <p:sp>
        <p:nvSpPr>
          <p:cNvPr id="47" name="">
            <a:extLst xmlns:a="http://schemas.openxmlformats.org/drawingml/2006/main">
              <a:ext uri="{FF2B5EF4-FFF2-40B4-BE49-F238E27FC236}">
                <a16:creationId xmlns:a16="http://schemas.microsoft.com/office/drawing/2014/main" id="{176F6614-E6C3-4F6C-A0FA-262B680FC2A3}"/>
              </a:ext>
            </a:extLst>
          </p:cNvPr>
          <p:cNvSpPr>
            <a:spLocks xmlns:a="http://schemas.openxmlformats.org/drawingml/2006/main" noGrp="1"/>
          </p:cNvSpPr>
          <p:nvPr/>
        </p:nvSpPr>
        <p:spPr>
          <a:xfrm xmlns:a="http://schemas.openxmlformats.org/drawingml/2006/main">
            <a:off x="5476875" y="266700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48" name="">
            <a:extLst xmlns:a="http://schemas.openxmlformats.org/drawingml/2006/main">
              <a:ext uri="{FF2B5EF4-FFF2-40B4-BE49-F238E27FC236}">
                <a16:creationId xmlns:a16="http://schemas.microsoft.com/office/drawing/2014/main" id="{462494D7-4F73-4949-B4CD-8F090CBC6122}"/>
              </a:ext>
            </a:extLst>
          </p:cNvPr>
          <p:cNvSpPr>
            <a:spLocks xmlns:a="http://schemas.openxmlformats.org/drawingml/2006/main" noGrp="1"/>
          </p:cNvSpPr>
          <p:nvPr/>
        </p:nvSpPr>
        <p:spPr>
          <a:xfrm xmlns:a="http://schemas.openxmlformats.org/drawingml/2006/main">
            <a:off x="6286500" y="26670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49" name="">
            <a:extLst xmlns:a="http://schemas.openxmlformats.org/drawingml/2006/main">
              <a:ext uri="{FF2B5EF4-FFF2-40B4-BE49-F238E27FC236}">
                <a16:creationId xmlns:a16="http://schemas.microsoft.com/office/drawing/2014/main" id="{7CB0C0BB-8402-411C-B006-5E4834CED09E}"/>
              </a:ext>
            </a:extLst>
          </p:cNvPr>
          <p:cNvSpPr>
            <a:spLocks xmlns:a="http://schemas.openxmlformats.org/drawingml/2006/main" noGrp="1"/>
          </p:cNvSpPr>
          <p:nvPr/>
        </p:nvSpPr>
        <p:spPr>
          <a:xfrm xmlns:a="http://schemas.openxmlformats.org/drawingml/2006/main">
            <a:off x="7239000" y="266700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50" name="">
            <a:extLst xmlns:a="http://schemas.openxmlformats.org/drawingml/2006/main">
              <a:ext uri="{FF2B5EF4-FFF2-40B4-BE49-F238E27FC236}">
                <a16:creationId xmlns:a16="http://schemas.microsoft.com/office/drawing/2014/main" id="{71EBB8F9-2EDB-4BF4-B576-0B4BBC6DC4D3}"/>
              </a:ext>
            </a:extLst>
          </p:cNvPr>
          <p:cNvSpPr>
            <a:spLocks xmlns:a="http://schemas.openxmlformats.org/drawingml/2006/main" noGrp="1"/>
          </p:cNvSpPr>
          <p:nvPr/>
        </p:nvSpPr>
        <p:spPr>
          <a:xfrm xmlns:a="http://schemas.openxmlformats.org/drawingml/2006/main">
            <a:off x="8001000" y="266700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51" name="">
            <a:extLst xmlns:a="http://schemas.openxmlformats.org/drawingml/2006/main">
              <a:ext uri="{FF2B5EF4-FFF2-40B4-BE49-F238E27FC236}">
                <a16:creationId xmlns:a16="http://schemas.microsoft.com/office/drawing/2014/main" id="{7BF72060-4E1C-4CBF-95D3-A6FCD473F5A3}"/>
              </a:ext>
            </a:extLst>
          </p:cNvPr>
          <p:cNvSpPr>
            <a:spLocks xmlns:a="http://schemas.openxmlformats.org/drawingml/2006/main" noGrp="1"/>
          </p:cNvSpPr>
          <p:nvPr/>
        </p:nvSpPr>
        <p:spPr>
          <a:xfrm xmlns:a="http://schemas.openxmlformats.org/drawingml/2006/main">
            <a:off x="8763000" y="266700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52" name="">
            <a:extLst xmlns:a="http://schemas.openxmlformats.org/drawingml/2006/main">
              <a:ext uri="{FF2B5EF4-FFF2-40B4-BE49-F238E27FC236}">
                <a16:creationId xmlns:a16="http://schemas.microsoft.com/office/drawing/2014/main" id="{AFCF6937-BBFF-4250-B067-2F9E848825F8}"/>
              </a:ext>
            </a:extLst>
          </p:cNvPr>
          <p:cNvSpPr>
            <a:spLocks xmlns:a="http://schemas.openxmlformats.org/drawingml/2006/main" noGrp="1"/>
          </p:cNvSpPr>
          <p:nvPr/>
        </p:nvSpPr>
        <p:spPr>
          <a:xfrm xmlns:a="http://schemas.openxmlformats.org/drawingml/2006/main">
            <a:off x="9858375" y="2667000"/>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53" name="">
            <a:extLst xmlns:a="http://schemas.openxmlformats.org/drawingml/2006/main">
              <a:ext uri="{FF2B5EF4-FFF2-40B4-BE49-F238E27FC236}">
                <a16:creationId xmlns:a16="http://schemas.microsoft.com/office/drawing/2014/main" id="{1B852C4C-DE02-4A84-8890-DAAF96319C60}"/>
              </a:ext>
            </a:extLst>
          </p:cNvPr>
          <p:cNvSpPr>
            <a:spLocks xmlns:a="http://schemas.openxmlformats.org/drawingml/2006/main" noGrp="1"/>
          </p:cNvSpPr>
          <p:nvPr/>
        </p:nvSpPr>
        <p:spPr>
          <a:xfrm xmlns:a="http://schemas.openxmlformats.org/drawingml/2006/main">
            <a:off x="10786110" y="26670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4" name="">
            <a:extLst xmlns:a="http://schemas.openxmlformats.org/drawingml/2006/main">
              <a:ext uri="{FF2B5EF4-FFF2-40B4-BE49-F238E27FC236}">
                <a16:creationId xmlns:a16="http://schemas.microsoft.com/office/drawing/2014/main" id="{0FEF0EA1-FBD2-4FF8-B8BB-EE9BFA4E3883}"/>
              </a:ext>
            </a:extLst>
          </p:cNvPr>
          <p:cNvSpPr>
            <a:spLocks xmlns:a="http://schemas.openxmlformats.org/drawingml/2006/main" noGrp="1"/>
          </p:cNvSpPr>
          <p:nvPr/>
        </p:nvSpPr>
        <p:spPr>
          <a:xfrm xmlns:a="http://schemas.openxmlformats.org/drawingml/2006/main">
            <a:off x="10833735" y="266700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55" name="">
            <a:extLst xmlns:a="http://schemas.openxmlformats.org/drawingml/2006/main">
              <a:ext uri="{FF2B5EF4-FFF2-40B4-BE49-F238E27FC236}">
                <a16:creationId xmlns:a16="http://schemas.microsoft.com/office/drawing/2014/main" id="{0CB7BC43-0AF4-4516-98E0-B3B0F7432FCC}"/>
              </a:ext>
            </a:extLst>
          </p:cNvPr>
          <p:cNvSpPr>
            <a:spLocks xmlns:a="http://schemas.openxmlformats.org/drawingml/2006/main" noGrp="1"/>
          </p:cNvSpPr>
          <p:nvPr/>
        </p:nvSpPr>
        <p:spPr>
          <a:xfrm xmlns:a="http://schemas.openxmlformats.org/drawingml/2006/main">
            <a:off x="400050" y="29527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6" name="">
            <a:extLst xmlns:a="http://schemas.openxmlformats.org/drawingml/2006/main">
              <a:ext uri="{FF2B5EF4-FFF2-40B4-BE49-F238E27FC236}">
                <a16:creationId xmlns:a16="http://schemas.microsoft.com/office/drawing/2014/main" id="{A2BD8C99-8EBC-439C-ADFC-4AF74CE80DCA}"/>
              </a:ext>
            </a:extLst>
          </p:cNvPr>
          <p:cNvSpPr>
            <a:spLocks xmlns:a="http://schemas.openxmlformats.org/drawingml/2006/main" noGrp="1"/>
          </p:cNvSpPr>
          <p:nvPr/>
        </p:nvSpPr>
        <p:spPr>
          <a:xfrm xmlns:a="http://schemas.openxmlformats.org/drawingml/2006/main">
            <a:off x="400050" y="29622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57" name="">
            <a:extLst xmlns:a="http://schemas.openxmlformats.org/drawingml/2006/main">
              <a:ext uri="{FF2B5EF4-FFF2-40B4-BE49-F238E27FC236}">
                <a16:creationId xmlns:a16="http://schemas.microsoft.com/office/drawing/2014/main" id="{97C084C0-E242-460F-B17E-41A7630C122E}"/>
              </a:ext>
            </a:extLst>
          </p:cNvPr>
          <p:cNvSpPr>
            <a:spLocks xmlns:a="http://schemas.openxmlformats.org/drawingml/2006/main" noGrp="1"/>
          </p:cNvSpPr>
          <p:nvPr/>
        </p:nvSpPr>
        <p:spPr>
          <a:xfrm xmlns:a="http://schemas.openxmlformats.org/drawingml/2006/main">
            <a:off x="476250" y="303847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58" name="">
            <a:extLst xmlns:a="http://schemas.openxmlformats.org/drawingml/2006/main">
              <a:ext uri="{FF2B5EF4-FFF2-40B4-BE49-F238E27FC236}">
                <a16:creationId xmlns:a16="http://schemas.microsoft.com/office/drawing/2014/main" id="{2BEEC775-1BF5-47AD-B794-12F0445DDD51}"/>
              </a:ext>
            </a:extLst>
          </p:cNvPr>
          <p:cNvSpPr>
            <a:spLocks xmlns:a="http://schemas.openxmlformats.org/drawingml/2006/main" noGrp="1"/>
          </p:cNvSpPr>
          <p:nvPr/>
        </p:nvSpPr>
        <p:spPr>
          <a:xfrm xmlns:a="http://schemas.openxmlformats.org/drawingml/2006/main">
            <a:off x="1095375" y="303847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Vohle, Peter</a:t>
            </a:r>
          </a:p>
        </p:txBody>
      </p:sp>
      <p:sp>
        <p:nvSpPr>
          <p:cNvPr id="59" name="">
            <a:extLst xmlns:a="http://schemas.openxmlformats.org/drawingml/2006/main">
              <a:ext uri="{FF2B5EF4-FFF2-40B4-BE49-F238E27FC236}">
                <a16:creationId xmlns:a16="http://schemas.microsoft.com/office/drawing/2014/main" id="{66507106-EF10-455D-8B67-62D742D9AA19}"/>
              </a:ext>
            </a:extLst>
          </p:cNvPr>
          <p:cNvSpPr>
            <a:spLocks xmlns:a="http://schemas.openxmlformats.org/drawingml/2006/main" noGrp="1"/>
          </p:cNvSpPr>
          <p:nvPr/>
        </p:nvSpPr>
        <p:spPr>
          <a:xfrm xmlns:a="http://schemas.openxmlformats.org/drawingml/2006/main">
            <a:off x="3143250" y="303847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60" name="">
            <a:extLst xmlns:a="http://schemas.openxmlformats.org/drawingml/2006/main">
              <a:ext uri="{FF2B5EF4-FFF2-40B4-BE49-F238E27FC236}">
                <a16:creationId xmlns:a16="http://schemas.microsoft.com/office/drawing/2014/main" id="{E3C22F8E-DB19-4B26-8BC8-46A8AC8E0BCB}"/>
              </a:ext>
            </a:extLst>
          </p:cNvPr>
          <p:cNvSpPr>
            <a:spLocks xmlns:a="http://schemas.openxmlformats.org/drawingml/2006/main" noGrp="1"/>
          </p:cNvSpPr>
          <p:nvPr/>
        </p:nvSpPr>
        <p:spPr>
          <a:xfrm xmlns:a="http://schemas.openxmlformats.org/drawingml/2006/main">
            <a:off x="5476875" y="303847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61" name="">
            <a:extLst xmlns:a="http://schemas.openxmlformats.org/drawingml/2006/main">
              <a:ext uri="{FF2B5EF4-FFF2-40B4-BE49-F238E27FC236}">
                <a16:creationId xmlns:a16="http://schemas.microsoft.com/office/drawing/2014/main" id="{00DEC4AE-92FF-426C-9D1F-EF6DF1CC7571}"/>
              </a:ext>
            </a:extLst>
          </p:cNvPr>
          <p:cNvSpPr>
            <a:spLocks xmlns:a="http://schemas.openxmlformats.org/drawingml/2006/main" noGrp="1"/>
          </p:cNvSpPr>
          <p:nvPr/>
        </p:nvSpPr>
        <p:spPr>
          <a:xfrm xmlns:a="http://schemas.openxmlformats.org/drawingml/2006/main">
            <a:off x="6286500" y="30384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2" name="">
            <a:extLst xmlns:a="http://schemas.openxmlformats.org/drawingml/2006/main">
              <a:ext uri="{FF2B5EF4-FFF2-40B4-BE49-F238E27FC236}">
                <a16:creationId xmlns:a16="http://schemas.microsoft.com/office/drawing/2014/main" id="{BB385E33-62FA-47ED-9B29-BD6FAF4AAB7B}"/>
              </a:ext>
            </a:extLst>
          </p:cNvPr>
          <p:cNvSpPr>
            <a:spLocks xmlns:a="http://schemas.openxmlformats.org/drawingml/2006/main" noGrp="1"/>
          </p:cNvSpPr>
          <p:nvPr/>
        </p:nvSpPr>
        <p:spPr>
          <a:xfrm xmlns:a="http://schemas.openxmlformats.org/drawingml/2006/main">
            <a:off x="7239000" y="303847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63" name="">
            <a:extLst xmlns:a="http://schemas.openxmlformats.org/drawingml/2006/main">
              <a:ext uri="{FF2B5EF4-FFF2-40B4-BE49-F238E27FC236}">
                <a16:creationId xmlns:a16="http://schemas.microsoft.com/office/drawing/2014/main" id="{47D71E31-1E44-47E0-8A6A-ADD7837060B3}"/>
              </a:ext>
            </a:extLst>
          </p:cNvPr>
          <p:cNvSpPr>
            <a:spLocks xmlns:a="http://schemas.openxmlformats.org/drawingml/2006/main" noGrp="1"/>
          </p:cNvSpPr>
          <p:nvPr/>
        </p:nvSpPr>
        <p:spPr>
          <a:xfrm xmlns:a="http://schemas.openxmlformats.org/drawingml/2006/main">
            <a:off x="8001000" y="303847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4" name="">
            <a:extLst xmlns:a="http://schemas.openxmlformats.org/drawingml/2006/main">
              <a:ext uri="{FF2B5EF4-FFF2-40B4-BE49-F238E27FC236}">
                <a16:creationId xmlns:a16="http://schemas.microsoft.com/office/drawing/2014/main" id="{6E27AE94-E430-42BF-B7BD-366AAAA12CBA}"/>
              </a:ext>
            </a:extLst>
          </p:cNvPr>
          <p:cNvSpPr>
            <a:spLocks xmlns:a="http://schemas.openxmlformats.org/drawingml/2006/main" noGrp="1"/>
          </p:cNvSpPr>
          <p:nvPr/>
        </p:nvSpPr>
        <p:spPr>
          <a:xfrm xmlns:a="http://schemas.openxmlformats.org/drawingml/2006/main">
            <a:off x="8763000" y="3038475"/>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65" name="">
            <a:extLst xmlns:a="http://schemas.openxmlformats.org/drawingml/2006/main">
              <a:ext uri="{FF2B5EF4-FFF2-40B4-BE49-F238E27FC236}">
                <a16:creationId xmlns:a16="http://schemas.microsoft.com/office/drawing/2014/main" id="{813F34A8-084F-493F-8B82-BB7EB0A27A7D}"/>
              </a:ext>
            </a:extLst>
          </p:cNvPr>
          <p:cNvSpPr>
            <a:spLocks xmlns:a="http://schemas.openxmlformats.org/drawingml/2006/main" noGrp="1"/>
          </p:cNvSpPr>
          <p:nvPr/>
        </p:nvSpPr>
        <p:spPr>
          <a:xfrm xmlns:a="http://schemas.openxmlformats.org/drawingml/2006/main">
            <a:off x="9858375" y="3038475"/>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66" name="">
            <a:extLst xmlns:a="http://schemas.openxmlformats.org/drawingml/2006/main">
              <a:ext uri="{FF2B5EF4-FFF2-40B4-BE49-F238E27FC236}">
                <a16:creationId xmlns:a16="http://schemas.microsoft.com/office/drawing/2014/main" id="{212E15F3-4D1C-4323-9B64-D737D4EE587B}"/>
              </a:ext>
            </a:extLst>
          </p:cNvPr>
          <p:cNvSpPr>
            <a:spLocks xmlns:a="http://schemas.openxmlformats.org/drawingml/2006/main" noGrp="1"/>
          </p:cNvSpPr>
          <p:nvPr/>
        </p:nvSpPr>
        <p:spPr>
          <a:xfrm xmlns:a="http://schemas.openxmlformats.org/drawingml/2006/main">
            <a:off x="10786110" y="30384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10B6D9D1-BA22-4F74-9D03-1DF07C0A32A5}"/>
              </a:ext>
            </a:extLst>
          </p:cNvPr>
          <p:cNvSpPr>
            <a:spLocks xmlns:a="http://schemas.openxmlformats.org/drawingml/2006/main" noGrp="1"/>
          </p:cNvSpPr>
          <p:nvPr/>
        </p:nvSpPr>
        <p:spPr>
          <a:xfrm xmlns:a="http://schemas.openxmlformats.org/drawingml/2006/main">
            <a:off x="10833735" y="303847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68" name="">
            <a:extLst xmlns:a="http://schemas.openxmlformats.org/drawingml/2006/main">
              <a:ext uri="{FF2B5EF4-FFF2-40B4-BE49-F238E27FC236}">
                <a16:creationId xmlns:a16="http://schemas.microsoft.com/office/drawing/2014/main" id="{01867128-8B38-450B-9A03-1EE9B1852383}"/>
              </a:ext>
            </a:extLst>
          </p:cNvPr>
          <p:cNvSpPr>
            <a:spLocks xmlns:a="http://schemas.openxmlformats.org/drawingml/2006/main" noGrp="1"/>
          </p:cNvSpPr>
          <p:nvPr/>
        </p:nvSpPr>
        <p:spPr>
          <a:xfrm xmlns:a="http://schemas.openxmlformats.org/drawingml/2006/main">
            <a:off x="400050" y="33242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69" name="">
            <a:extLst xmlns:a="http://schemas.openxmlformats.org/drawingml/2006/main">
              <a:ext uri="{FF2B5EF4-FFF2-40B4-BE49-F238E27FC236}">
                <a16:creationId xmlns:a16="http://schemas.microsoft.com/office/drawing/2014/main" id="{72F1BDCE-9CAE-432B-80EA-736537042264}"/>
              </a:ext>
            </a:extLst>
          </p:cNvPr>
          <p:cNvSpPr>
            <a:spLocks xmlns:a="http://schemas.openxmlformats.org/drawingml/2006/main" noGrp="1"/>
          </p:cNvSpPr>
          <p:nvPr/>
        </p:nvSpPr>
        <p:spPr>
          <a:xfrm xmlns:a="http://schemas.openxmlformats.org/drawingml/2006/main">
            <a:off x="400050" y="33337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70" name="">
            <a:extLst xmlns:a="http://schemas.openxmlformats.org/drawingml/2006/main">
              <a:ext uri="{FF2B5EF4-FFF2-40B4-BE49-F238E27FC236}">
                <a16:creationId xmlns:a16="http://schemas.microsoft.com/office/drawing/2014/main" id="{DE29FB7C-DED8-4D43-AAC9-81704903B5C5}"/>
              </a:ext>
            </a:extLst>
          </p:cNvPr>
          <p:cNvSpPr>
            <a:spLocks xmlns:a="http://schemas.openxmlformats.org/drawingml/2006/main" noGrp="1"/>
          </p:cNvSpPr>
          <p:nvPr/>
        </p:nvSpPr>
        <p:spPr>
          <a:xfrm xmlns:a="http://schemas.openxmlformats.org/drawingml/2006/main">
            <a:off x="476250" y="34099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71" name="">
            <a:extLst xmlns:a="http://schemas.openxmlformats.org/drawingml/2006/main">
              <a:ext uri="{FF2B5EF4-FFF2-40B4-BE49-F238E27FC236}">
                <a16:creationId xmlns:a16="http://schemas.microsoft.com/office/drawing/2014/main" id="{EFD39871-DE44-4312-9D3A-6C8058879821}"/>
              </a:ext>
            </a:extLst>
          </p:cNvPr>
          <p:cNvSpPr>
            <a:spLocks xmlns:a="http://schemas.openxmlformats.org/drawingml/2006/main" noGrp="1"/>
          </p:cNvSpPr>
          <p:nvPr/>
        </p:nvSpPr>
        <p:spPr>
          <a:xfrm xmlns:a="http://schemas.openxmlformats.org/drawingml/2006/main">
            <a:off x="1095375" y="34099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Czermak, Bruno</a:t>
            </a:r>
          </a:p>
        </p:txBody>
      </p:sp>
      <p:sp>
        <p:nvSpPr>
          <p:cNvPr id="72" name="">
            <a:extLst xmlns:a="http://schemas.openxmlformats.org/drawingml/2006/main">
              <a:ext uri="{FF2B5EF4-FFF2-40B4-BE49-F238E27FC236}">
                <a16:creationId xmlns:a16="http://schemas.microsoft.com/office/drawing/2014/main" id="{B43E9DCE-67D4-4753-BA49-0CC67FE4B697}"/>
              </a:ext>
            </a:extLst>
          </p:cNvPr>
          <p:cNvSpPr>
            <a:spLocks xmlns:a="http://schemas.openxmlformats.org/drawingml/2006/main" noGrp="1"/>
          </p:cNvSpPr>
          <p:nvPr/>
        </p:nvSpPr>
        <p:spPr>
          <a:xfrm xmlns:a="http://schemas.openxmlformats.org/drawingml/2006/main">
            <a:off x="3143250" y="34099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73" name="">
            <a:extLst xmlns:a="http://schemas.openxmlformats.org/drawingml/2006/main">
              <a:ext uri="{FF2B5EF4-FFF2-40B4-BE49-F238E27FC236}">
                <a16:creationId xmlns:a16="http://schemas.microsoft.com/office/drawing/2014/main" id="{020FF808-7C14-488C-8090-B77D7AEDE9A8}"/>
              </a:ext>
            </a:extLst>
          </p:cNvPr>
          <p:cNvSpPr>
            <a:spLocks xmlns:a="http://schemas.openxmlformats.org/drawingml/2006/main" noGrp="1"/>
          </p:cNvSpPr>
          <p:nvPr/>
        </p:nvSpPr>
        <p:spPr>
          <a:xfrm xmlns:a="http://schemas.openxmlformats.org/drawingml/2006/main">
            <a:off x="5476875" y="34099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74" name="">
            <a:extLst xmlns:a="http://schemas.openxmlformats.org/drawingml/2006/main">
              <a:ext uri="{FF2B5EF4-FFF2-40B4-BE49-F238E27FC236}">
                <a16:creationId xmlns:a16="http://schemas.microsoft.com/office/drawing/2014/main" id="{4731B161-8FDD-4806-B7C3-99D85BBE4672}"/>
              </a:ext>
            </a:extLst>
          </p:cNvPr>
          <p:cNvSpPr>
            <a:spLocks xmlns:a="http://schemas.openxmlformats.org/drawingml/2006/main" noGrp="1"/>
          </p:cNvSpPr>
          <p:nvPr/>
        </p:nvSpPr>
        <p:spPr>
          <a:xfrm xmlns:a="http://schemas.openxmlformats.org/drawingml/2006/main">
            <a:off x="6286500" y="34099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75" name="">
            <a:extLst xmlns:a="http://schemas.openxmlformats.org/drawingml/2006/main">
              <a:ext uri="{FF2B5EF4-FFF2-40B4-BE49-F238E27FC236}">
                <a16:creationId xmlns:a16="http://schemas.microsoft.com/office/drawing/2014/main" id="{BFC37D27-E4CC-473D-8D58-B01607429A40}"/>
              </a:ext>
            </a:extLst>
          </p:cNvPr>
          <p:cNvSpPr>
            <a:spLocks xmlns:a="http://schemas.openxmlformats.org/drawingml/2006/main" noGrp="1"/>
          </p:cNvSpPr>
          <p:nvPr/>
        </p:nvSpPr>
        <p:spPr>
          <a:xfrm xmlns:a="http://schemas.openxmlformats.org/drawingml/2006/main">
            <a:off x="7239000" y="34099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76" name="">
            <a:extLst xmlns:a="http://schemas.openxmlformats.org/drawingml/2006/main">
              <a:ext uri="{FF2B5EF4-FFF2-40B4-BE49-F238E27FC236}">
                <a16:creationId xmlns:a16="http://schemas.microsoft.com/office/drawing/2014/main" id="{039264CA-9BBF-47FA-9B54-E5D9CE1CA09B}"/>
              </a:ext>
            </a:extLst>
          </p:cNvPr>
          <p:cNvSpPr>
            <a:spLocks xmlns:a="http://schemas.openxmlformats.org/drawingml/2006/main" noGrp="1"/>
          </p:cNvSpPr>
          <p:nvPr/>
        </p:nvSpPr>
        <p:spPr>
          <a:xfrm xmlns:a="http://schemas.openxmlformats.org/drawingml/2006/main">
            <a:off x="8001000" y="34099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77" name="">
            <a:extLst xmlns:a="http://schemas.openxmlformats.org/drawingml/2006/main">
              <a:ext uri="{FF2B5EF4-FFF2-40B4-BE49-F238E27FC236}">
                <a16:creationId xmlns:a16="http://schemas.microsoft.com/office/drawing/2014/main" id="{17CBBB2C-ACBA-4356-8648-521B7F6227F6}"/>
              </a:ext>
            </a:extLst>
          </p:cNvPr>
          <p:cNvSpPr>
            <a:spLocks xmlns:a="http://schemas.openxmlformats.org/drawingml/2006/main" noGrp="1"/>
          </p:cNvSpPr>
          <p:nvPr/>
        </p:nvSpPr>
        <p:spPr>
          <a:xfrm xmlns:a="http://schemas.openxmlformats.org/drawingml/2006/main">
            <a:off x="8763000" y="340995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78" name="">
            <a:extLst xmlns:a="http://schemas.openxmlformats.org/drawingml/2006/main">
              <a:ext uri="{FF2B5EF4-FFF2-40B4-BE49-F238E27FC236}">
                <a16:creationId xmlns:a16="http://schemas.microsoft.com/office/drawing/2014/main" id="{E89E8AAE-2F79-49EE-B51B-9E7B4BAF6270}"/>
              </a:ext>
            </a:extLst>
          </p:cNvPr>
          <p:cNvSpPr>
            <a:spLocks xmlns:a="http://schemas.openxmlformats.org/drawingml/2006/main" noGrp="1"/>
          </p:cNvSpPr>
          <p:nvPr/>
        </p:nvSpPr>
        <p:spPr>
          <a:xfrm xmlns:a="http://schemas.openxmlformats.org/drawingml/2006/main">
            <a:off x="9858375" y="3409950"/>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79" name="">
            <a:extLst xmlns:a="http://schemas.openxmlformats.org/drawingml/2006/main">
              <a:ext uri="{FF2B5EF4-FFF2-40B4-BE49-F238E27FC236}">
                <a16:creationId xmlns:a16="http://schemas.microsoft.com/office/drawing/2014/main" id="{93263F0A-E4E0-4CA1-971F-A91F642D5C87}"/>
              </a:ext>
            </a:extLst>
          </p:cNvPr>
          <p:cNvSpPr>
            <a:spLocks xmlns:a="http://schemas.openxmlformats.org/drawingml/2006/main" noGrp="1"/>
          </p:cNvSpPr>
          <p:nvPr/>
        </p:nvSpPr>
        <p:spPr>
          <a:xfrm xmlns:a="http://schemas.openxmlformats.org/drawingml/2006/main">
            <a:off x="10786110" y="34099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0" name="">
            <a:extLst xmlns:a="http://schemas.openxmlformats.org/drawingml/2006/main">
              <a:ext uri="{FF2B5EF4-FFF2-40B4-BE49-F238E27FC236}">
                <a16:creationId xmlns:a16="http://schemas.microsoft.com/office/drawing/2014/main" id="{38122D6C-D457-4F29-A2E3-F28B47DC6617}"/>
              </a:ext>
            </a:extLst>
          </p:cNvPr>
          <p:cNvSpPr>
            <a:spLocks xmlns:a="http://schemas.openxmlformats.org/drawingml/2006/main" noGrp="1"/>
          </p:cNvSpPr>
          <p:nvPr/>
        </p:nvSpPr>
        <p:spPr>
          <a:xfrm xmlns:a="http://schemas.openxmlformats.org/drawingml/2006/main">
            <a:off x="10833735" y="340995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26</a:t>
            </a:r>
          </a:p>
        </p:txBody>
      </p:sp>
      <p:sp>
        <p:nvSpPr>
          <p:cNvPr id="81" name="">
            <a:extLst xmlns:a="http://schemas.openxmlformats.org/drawingml/2006/main">
              <a:ext uri="{FF2B5EF4-FFF2-40B4-BE49-F238E27FC236}">
                <a16:creationId xmlns:a16="http://schemas.microsoft.com/office/drawing/2014/main" id="{31C21020-59CC-462A-A174-962A64C0A359}"/>
              </a:ext>
            </a:extLst>
          </p:cNvPr>
          <p:cNvSpPr>
            <a:spLocks xmlns:a="http://schemas.openxmlformats.org/drawingml/2006/main" noGrp="1"/>
          </p:cNvSpPr>
          <p:nvPr/>
        </p:nvSpPr>
        <p:spPr>
          <a:xfrm xmlns:a="http://schemas.openxmlformats.org/drawingml/2006/main">
            <a:off x="400050" y="36957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2" name="">
            <a:extLst xmlns:a="http://schemas.openxmlformats.org/drawingml/2006/main">
              <a:ext uri="{FF2B5EF4-FFF2-40B4-BE49-F238E27FC236}">
                <a16:creationId xmlns:a16="http://schemas.microsoft.com/office/drawing/2014/main" id="{0AAAE655-89BA-4F12-91E0-C07649315546}"/>
              </a:ext>
            </a:extLst>
          </p:cNvPr>
          <p:cNvSpPr>
            <a:spLocks xmlns:a="http://schemas.openxmlformats.org/drawingml/2006/main" noGrp="1"/>
          </p:cNvSpPr>
          <p:nvPr/>
        </p:nvSpPr>
        <p:spPr>
          <a:xfrm xmlns:a="http://schemas.openxmlformats.org/drawingml/2006/main">
            <a:off x="400050" y="37052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83" name="">
            <a:extLst xmlns:a="http://schemas.openxmlformats.org/drawingml/2006/main">
              <a:ext uri="{FF2B5EF4-FFF2-40B4-BE49-F238E27FC236}">
                <a16:creationId xmlns:a16="http://schemas.microsoft.com/office/drawing/2014/main" id="{B61D40C5-7369-4582-A1B2-4D5D97B42599}"/>
              </a:ext>
            </a:extLst>
          </p:cNvPr>
          <p:cNvSpPr>
            <a:spLocks xmlns:a="http://schemas.openxmlformats.org/drawingml/2006/main" noGrp="1"/>
          </p:cNvSpPr>
          <p:nvPr/>
        </p:nvSpPr>
        <p:spPr>
          <a:xfrm xmlns:a="http://schemas.openxmlformats.org/drawingml/2006/main">
            <a:off x="476250" y="37814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84" name="">
            <a:extLst xmlns:a="http://schemas.openxmlformats.org/drawingml/2006/main">
              <a:ext uri="{FF2B5EF4-FFF2-40B4-BE49-F238E27FC236}">
                <a16:creationId xmlns:a16="http://schemas.microsoft.com/office/drawing/2014/main" id="{2A169B1A-D3BF-40A7-91C1-9D8BB2719732}"/>
              </a:ext>
            </a:extLst>
          </p:cNvPr>
          <p:cNvSpPr>
            <a:spLocks xmlns:a="http://schemas.openxmlformats.org/drawingml/2006/main" noGrp="1"/>
          </p:cNvSpPr>
          <p:nvPr/>
        </p:nvSpPr>
        <p:spPr>
          <a:xfrm xmlns:a="http://schemas.openxmlformats.org/drawingml/2006/main">
            <a:off x="1095375" y="378142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Landthaler, Hermann</a:t>
            </a:r>
          </a:p>
        </p:txBody>
      </p:sp>
      <p:sp>
        <p:nvSpPr>
          <p:cNvPr id="85" name="">
            <a:extLst xmlns:a="http://schemas.openxmlformats.org/drawingml/2006/main">
              <a:ext uri="{FF2B5EF4-FFF2-40B4-BE49-F238E27FC236}">
                <a16:creationId xmlns:a16="http://schemas.microsoft.com/office/drawing/2014/main" id="{FB8E50B9-853A-4F08-A143-BDE70132F885}"/>
              </a:ext>
            </a:extLst>
          </p:cNvPr>
          <p:cNvSpPr>
            <a:spLocks xmlns:a="http://schemas.openxmlformats.org/drawingml/2006/main" noGrp="1"/>
          </p:cNvSpPr>
          <p:nvPr/>
        </p:nvSpPr>
        <p:spPr>
          <a:xfrm xmlns:a="http://schemas.openxmlformats.org/drawingml/2006/main">
            <a:off x="3143250" y="37814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Memmingen II</a:t>
            </a:r>
          </a:p>
        </p:txBody>
      </p:sp>
      <p:sp>
        <p:nvSpPr>
          <p:cNvPr id="86" name="">
            <a:extLst xmlns:a="http://schemas.openxmlformats.org/drawingml/2006/main">
              <a:ext uri="{FF2B5EF4-FFF2-40B4-BE49-F238E27FC236}">
                <a16:creationId xmlns:a16="http://schemas.microsoft.com/office/drawing/2014/main" id="{984DB416-560A-4C33-A4FC-EFBE1341BD50}"/>
              </a:ext>
            </a:extLst>
          </p:cNvPr>
          <p:cNvSpPr>
            <a:spLocks xmlns:a="http://schemas.openxmlformats.org/drawingml/2006/main" noGrp="1"/>
          </p:cNvSpPr>
          <p:nvPr/>
        </p:nvSpPr>
        <p:spPr>
          <a:xfrm xmlns:a="http://schemas.openxmlformats.org/drawingml/2006/main">
            <a:off x="5476875" y="378142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87" name="">
            <a:extLst xmlns:a="http://schemas.openxmlformats.org/drawingml/2006/main">
              <a:ext uri="{FF2B5EF4-FFF2-40B4-BE49-F238E27FC236}">
                <a16:creationId xmlns:a16="http://schemas.microsoft.com/office/drawing/2014/main" id="{3FEA44E9-7A07-490D-A75E-7A1A7BBCC3A0}"/>
              </a:ext>
            </a:extLst>
          </p:cNvPr>
          <p:cNvSpPr>
            <a:spLocks xmlns:a="http://schemas.openxmlformats.org/drawingml/2006/main" noGrp="1"/>
          </p:cNvSpPr>
          <p:nvPr/>
        </p:nvSpPr>
        <p:spPr>
          <a:xfrm xmlns:a="http://schemas.openxmlformats.org/drawingml/2006/main">
            <a:off x="6286500" y="37814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88" name="">
            <a:extLst xmlns:a="http://schemas.openxmlformats.org/drawingml/2006/main">
              <a:ext uri="{FF2B5EF4-FFF2-40B4-BE49-F238E27FC236}">
                <a16:creationId xmlns:a16="http://schemas.microsoft.com/office/drawing/2014/main" id="{38760E99-70AC-41DC-96D3-AE73D7BE2399}"/>
              </a:ext>
            </a:extLst>
          </p:cNvPr>
          <p:cNvSpPr>
            <a:spLocks xmlns:a="http://schemas.openxmlformats.org/drawingml/2006/main" noGrp="1"/>
          </p:cNvSpPr>
          <p:nvPr/>
        </p:nvSpPr>
        <p:spPr>
          <a:xfrm xmlns:a="http://schemas.openxmlformats.org/drawingml/2006/main">
            <a:off x="7239000" y="37814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89" name="">
            <a:extLst xmlns:a="http://schemas.openxmlformats.org/drawingml/2006/main">
              <a:ext uri="{FF2B5EF4-FFF2-40B4-BE49-F238E27FC236}">
                <a16:creationId xmlns:a16="http://schemas.microsoft.com/office/drawing/2014/main" id="{0CF35000-8388-484F-8814-56512E5C066F}"/>
              </a:ext>
            </a:extLst>
          </p:cNvPr>
          <p:cNvSpPr>
            <a:spLocks xmlns:a="http://schemas.openxmlformats.org/drawingml/2006/main" noGrp="1"/>
          </p:cNvSpPr>
          <p:nvPr/>
        </p:nvSpPr>
        <p:spPr>
          <a:xfrm xmlns:a="http://schemas.openxmlformats.org/drawingml/2006/main">
            <a:off x="8001000" y="37814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90" name="">
            <a:extLst xmlns:a="http://schemas.openxmlformats.org/drawingml/2006/main">
              <a:ext uri="{FF2B5EF4-FFF2-40B4-BE49-F238E27FC236}">
                <a16:creationId xmlns:a16="http://schemas.microsoft.com/office/drawing/2014/main" id="{3814F23E-82ED-4057-829D-B28EEF36BF34}"/>
              </a:ext>
            </a:extLst>
          </p:cNvPr>
          <p:cNvSpPr>
            <a:spLocks xmlns:a="http://schemas.openxmlformats.org/drawingml/2006/main" noGrp="1"/>
          </p:cNvSpPr>
          <p:nvPr/>
        </p:nvSpPr>
        <p:spPr>
          <a:xfrm xmlns:a="http://schemas.openxmlformats.org/drawingml/2006/main">
            <a:off x="8763000" y="3781425"/>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91" name="">
            <a:extLst xmlns:a="http://schemas.openxmlformats.org/drawingml/2006/main">
              <a:ext uri="{FF2B5EF4-FFF2-40B4-BE49-F238E27FC236}">
                <a16:creationId xmlns:a16="http://schemas.microsoft.com/office/drawing/2014/main" id="{14F73A16-3EB9-4E2E-929D-A130D27E2C9A}"/>
              </a:ext>
            </a:extLst>
          </p:cNvPr>
          <p:cNvSpPr>
            <a:spLocks xmlns:a="http://schemas.openxmlformats.org/drawingml/2006/main" noGrp="1"/>
          </p:cNvSpPr>
          <p:nvPr/>
        </p:nvSpPr>
        <p:spPr>
          <a:xfrm xmlns:a="http://schemas.openxmlformats.org/drawingml/2006/main">
            <a:off x="9858375" y="3781425"/>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18</a:t>
            </a:r>
          </a:p>
        </p:txBody>
      </p:sp>
      <p:sp>
        <p:nvSpPr>
          <p:cNvPr id="92" name="">
            <a:extLst xmlns:a="http://schemas.openxmlformats.org/drawingml/2006/main">
              <a:ext uri="{FF2B5EF4-FFF2-40B4-BE49-F238E27FC236}">
                <a16:creationId xmlns:a16="http://schemas.microsoft.com/office/drawing/2014/main" id="{BC1E6D1D-9F37-4B5D-9F13-902D91A08B5E}"/>
              </a:ext>
            </a:extLst>
          </p:cNvPr>
          <p:cNvSpPr>
            <a:spLocks xmlns:a="http://schemas.openxmlformats.org/drawingml/2006/main" noGrp="1"/>
          </p:cNvSpPr>
          <p:nvPr/>
        </p:nvSpPr>
        <p:spPr>
          <a:xfrm xmlns:a="http://schemas.openxmlformats.org/drawingml/2006/main">
            <a:off x="10786110" y="37814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3" name="">
            <a:extLst xmlns:a="http://schemas.openxmlformats.org/drawingml/2006/main">
              <a:ext uri="{FF2B5EF4-FFF2-40B4-BE49-F238E27FC236}">
                <a16:creationId xmlns:a16="http://schemas.microsoft.com/office/drawing/2014/main" id="{F82B77BE-E2C9-4CAC-BBE4-B47A7526B22F}"/>
              </a:ext>
            </a:extLst>
          </p:cNvPr>
          <p:cNvSpPr>
            <a:spLocks xmlns:a="http://schemas.openxmlformats.org/drawingml/2006/main" noGrp="1"/>
          </p:cNvSpPr>
          <p:nvPr/>
        </p:nvSpPr>
        <p:spPr>
          <a:xfrm xmlns:a="http://schemas.openxmlformats.org/drawingml/2006/main">
            <a:off x="10833735" y="378142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94" name="">
            <a:extLst xmlns:a="http://schemas.openxmlformats.org/drawingml/2006/main">
              <a:ext uri="{FF2B5EF4-FFF2-40B4-BE49-F238E27FC236}">
                <a16:creationId xmlns:a16="http://schemas.microsoft.com/office/drawing/2014/main" id="{FE350CE3-4175-482D-848A-3737208A3BA8}"/>
              </a:ext>
            </a:extLst>
          </p:cNvPr>
          <p:cNvSpPr>
            <a:spLocks xmlns:a="http://schemas.openxmlformats.org/drawingml/2006/main" noGrp="1"/>
          </p:cNvSpPr>
          <p:nvPr/>
        </p:nvSpPr>
        <p:spPr>
          <a:xfrm xmlns:a="http://schemas.openxmlformats.org/drawingml/2006/main">
            <a:off x="400050" y="4067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5" name="">
            <a:extLst xmlns:a="http://schemas.openxmlformats.org/drawingml/2006/main">
              <a:ext uri="{FF2B5EF4-FFF2-40B4-BE49-F238E27FC236}">
                <a16:creationId xmlns:a16="http://schemas.microsoft.com/office/drawing/2014/main" id="{2BB6225D-4C72-4915-8C8C-FD43E340D376}"/>
              </a:ext>
            </a:extLst>
          </p:cNvPr>
          <p:cNvSpPr>
            <a:spLocks xmlns:a="http://schemas.openxmlformats.org/drawingml/2006/main" noGrp="1"/>
          </p:cNvSpPr>
          <p:nvPr/>
        </p:nvSpPr>
        <p:spPr>
          <a:xfrm xmlns:a="http://schemas.openxmlformats.org/drawingml/2006/main">
            <a:off x="400050" y="407670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96" name="">
            <a:extLst xmlns:a="http://schemas.openxmlformats.org/drawingml/2006/main">
              <a:ext uri="{FF2B5EF4-FFF2-40B4-BE49-F238E27FC236}">
                <a16:creationId xmlns:a16="http://schemas.microsoft.com/office/drawing/2014/main" id="{138A8100-DBA4-4A5E-92C1-DB7AAF720C9A}"/>
              </a:ext>
            </a:extLst>
          </p:cNvPr>
          <p:cNvSpPr>
            <a:spLocks xmlns:a="http://schemas.openxmlformats.org/drawingml/2006/main" noGrp="1"/>
          </p:cNvSpPr>
          <p:nvPr/>
        </p:nvSpPr>
        <p:spPr>
          <a:xfrm xmlns:a="http://schemas.openxmlformats.org/drawingml/2006/main">
            <a:off x="476250" y="415290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97" name="">
            <a:extLst xmlns:a="http://schemas.openxmlformats.org/drawingml/2006/main">
              <a:ext uri="{FF2B5EF4-FFF2-40B4-BE49-F238E27FC236}">
                <a16:creationId xmlns:a16="http://schemas.microsoft.com/office/drawing/2014/main" id="{CC33BC6E-E997-4E18-BEC7-AD66F8560425}"/>
              </a:ext>
            </a:extLst>
          </p:cNvPr>
          <p:cNvSpPr>
            <a:spLocks xmlns:a="http://schemas.openxmlformats.org/drawingml/2006/main" noGrp="1"/>
          </p:cNvSpPr>
          <p:nvPr/>
        </p:nvSpPr>
        <p:spPr>
          <a:xfrm xmlns:a="http://schemas.openxmlformats.org/drawingml/2006/main">
            <a:off x="1095375" y="415290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Geldhauser, Rudolf</a:t>
            </a:r>
          </a:p>
        </p:txBody>
      </p:sp>
      <p:sp>
        <p:nvSpPr>
          <p:cNvPr id="98" name="">
            <a:extLst xmlns:a="http://schemas.openxmlformats.org/drawingml/2006/main">
              <a:ext uri="{FF2B5EF4-FFF2-40B4-BE49-F238E27FC236}">
                <a16:creationId xmlns:a16="http://schemas.microsoft.com/office/drawing/2014/main" id="{0831E7A9-DBA3-44BA-B435-26A93F1220CB}"/>
              </a:ext>
            </a:extLst>
          </p:cNvPr>
          <p:cNvSpPr>
            <a:spLocks xmlns:a="http://schemas.openxmlformats.org/drawingml/2006/main" noGrp="1"/>
          </p:cNvSpPr>
          <p:nvPr/>
        </p:nvSpPr>
        <p:spPr>
          <a:xfrm xmlns:a="http://schemas.openxmlformats.org/drawingml/2006/main">
            <a:off x="3143250" y="415290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99" name="">
            <a:extLst xmlns:a="http://schemas.openxmlformats.org/drawingml/2006/main">
              <a:ext uri="{FF2B5EF4-FFF2-40B4-BE49-F238E27FC236}">
                <a16:creationId xmlns:a16="http://schemas.microsoft.com/office/drawing/2014/main" id="{610C9F48-CF4C-4B3F-8361-E8775A2864AC}"/>
              </a:ext>
            </a:extLst>
          </p:cNvPr>
          <p:cNvSpPr>
            <a:spLocks xmlns:a="http://schemas.openxmlformats.org/drawingml/2006/main" noGrp="1"/>
          </p:cNvSpPr>
          <p:nvPr/>
        </p:nvSpPr>
        <p:spPr>
          <a:xfrm xmlns:a="http://schemas.openxmlformats.org/drawingml/2006/main">
            <a:off x="5476875" y="415290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100" name="">
            <a:extLst xmlns:a="http://schemas.openxmlformats.org/drawingml/2006/main">
              <a:ext uri="{FF2B5EF4-FFF2-40B4-BE49-F238E27FC236}">
                <a16:creationId xmlns:a16="http://schemas.microsoft.com/office/drawing/2014/main" id="{93185999-913D-4A11-975E-D08097151FFB}"/>
              </a:ext>
            </a:extLst>
          </p:cNvPr>
          <p:cNvSpPr>
            <a:spLocks xmlns:a="http://schemas.openxmlformats.org/drawingml/2006/main" noGrp="1"/>
          </p:cNvSpPr>
          <p:nvPr/>
        </p:nvSpPr>
        <p:spPr>
          <a:xfrm xmlns:a="http://schemas.openxmlformats.org/drawingml/2006/main">
            <a:off x="6286500" y="41529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01" name="">
            <a:extLst xmlns:a="http://schemas.openxmlformats.org/drawingml/2006/main">
              <a:ext uri="{FF2B5EF4-FFF2-40B4-BE49-F238E27FC236}">
                <a16:creationId xmlns:a16="http://schemas.microsoft.com/office/drawing/2014/main" id="{F7F480A3-44C3-48AD-AC5C-C0795AC6B579}"/>
              </a:ext>
            </a:extLst>
          </p:cNvPr>
          <p:cNvSpPr>
            <a:spLocks xmlns:a="http://schemas.openxmlformats.org/drawingml/2006/main" noGrp="1"/>
          </p:cNvSpPr>
          <p:nvPr/>
        </p:nvSpPr>
        <p:spPr>
          <a:xfrm xmlns:a="http://schemas.openxmlformats.org/drawingml/2006/main">
            <a:off x="7239000" y="415290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02" name="">
            <a:extLst xmlns:a="http://schemas.openxmlformats.org/drawingml/2006/main">
              <a:ext uri="{FF2B5EF4-FFF2-40B4-BE49-F238E27FC236}">
                <a16:creationId xmlns:a16="http://schemas.microsoft.com/office/drawing/2014/main" id="{412B5DFE-7184-456E-B6A0-CE8884DA7274}"/>
              </a:ext>
            </a:extLst>
          </p:cNvPr>
          <p:cNvSpPr>
            <a:spLocks xmlns:a="http://schemas.openxmlformats.org/drawingml/2006/main" noGrp="1"/>
          </p:cNvSpPr>
          <p:nvPr/>
        </p:nvSpPr>
        <p:spPr>
          <a:xfrm xmlns:a="http://schemas.openxmlformats.org/drawingml/2006/main">
            <a:off x="8001000" y="415290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03" name="">
            <a:extLst xmlns:a="http://schemas.openxmlformats.org/drawingml/2006/main">
              <a:ext uri="{FF2B5EF4-FFF2-40B4-BE49-F238E27FC236}">
                <a16:creationId xmlns:a16="http://schemas.microsoft.com/office/drawing/2014/main" id="{345933F5-2EF6-46F2-AC35-DE1105AF7627}"/>
              </a:ext>
            </a:extLst>
          </p:cNvPr>
          <p:cNvSpPr>
            <a:spLocks xmlns:a="http://schemas.openxmlformats.org/drawingml/2006/main" noGrp="1"/>
          </p:cNvSpPr>
          <p:nvPr/>
        </p:nvSpPr>
        <p:spPr>
          <a:xfrm xmlns:a="http://schemas.openxmlformats.org/drawingml/2006/main">
            <a:off x="8763000" y="415290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04" name="">
            <a:extLst xmlns:a="http://schemas.openxmlformats.org/drawingml/2006/main">
              <a:ext uri="{FF2B5EF4-FFF2-40B4-BE49-F238E27FC236}">
                <a16:creationId xmlns:a16="http://schemas.microsoft.com/office/drawing/2014/main" id="{89B05C03-F864-4595-A0EA-5CDEA63CA9B4}"/>
              </a:ext>
            </a:extLst>
          </p:cNvPr>
          <p:cNvSpPr>
            <a:spLocks xmlns:a="http://schemas.openxmlformats.org/drawingml/2006/main" noGrp="1"/>
          </p:cNvSpPr>
          <p:nvPr/>
        </p:nvSpPr>
        <p:spPr>
          <a:xfrm xmlns:a="http://schemas.openxmlformats.org/drawingml/2006/main">
            <a:off x="9858375" y="4152900"/>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17</a:t>
            </a:r>
          </a:p>
        </p:txBody>
      </p:sp>
      <p:sp>
        <p:nvSpPr>
          <p:cNvPr id="105" name="">
            <a:extLst xmlns:a="http://schemas.openxmlformats.org/drawingml/2006/main">
              <a:ext uri="{FF2B5EF4-FFF2-40B4-BE49-F238E27FC236}">
                <a16:creationId xmlns:a16="http://schemas.microsoft.com/office/drawing/2014/main" id="{7C6C6603-1EED-4E2F-8BD4-4E379EA42949}"/>
              </a:ext>
            </a:extLst>
          </p:cNvPr>
          <p:cNvSpPr>
            <a:spLocks xmlns:a="http://schemas.openxmlformats.org/drawingml/2006/main" noGrp="1"/>
          </p:cNvSpPr>
          <p:nvPr/>
        </p:nvSpPr>
        <p:spPr>
          <a:xfrm xmlns:a="http://schemas.openxmlformats.org/drawingml/2006/main">
            <a:off x="10786110" y="41529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6" name="">
            <a:extLst xmlns:a="http://schemas.openxmlformats.org/drawingml/2006/main">
              <a:ext uri="{FF2B5EF4-FFF2-40B4-BE49-F238E27FC236}">
                <a16:creationId xmlns:a16="http://schemas.microsoft.com/office/drawing/2014/main" id="{E3D1F8E4-686B-4D3E-ADA7-3173525FAC1F}"/>
              </a:ext>
            </a:extLst>
          </p:cNvPr>
          <p:cNvSpPr>
            <a:spLocks xmlns:a="http://schemas.openxmlformats.org/drawingml/2006/main" noGrp="1"/>
          </p:cNvSpPr>
          <p:nvPr/>
        </p:nvSpPr>
        <p:spPr>
          <a:xfrm xmlns:a="http://schemas.openxmlformats.org/drawingml/2006/main">
            <a:off x="10833735" y="415290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20</a:t>
            </a:r>
          </a:p>
        </p:txBody>
      </p:sp>
      <p:sp>
        <p:nvSpPr>
          <p:cNvPr id="107" name="">
            <a:extLst xmlns:a="http://schemas.openxmlformats.org/drawingml/2006/main">
              <a:ext uri="{FF2B5EF4-FFF2-40B4-BE49-F238E27FC236}">
                <a16:creationId xmlns:a16="http://schemas.microsoft.com/office/drawing/2014/main" id="{81541339-5FC9-4383-BFB8-14240D487BC9}"/>
              </a:ext>
            </a:extLst>
          </p:cNvPr>
          <p:cNvSpPr>
            <a:spLocks xmlns:a="http://schemas.openxmlformats.org/drawingml/2006/main" noGrp="1"/>
          </p:cNvSpPr>
          <p:nvPr/>
        </p:nvSpPr>
        <p:spPr>
          <a:xfrm xmlns:a="http://schemas.openxmlformats.org/drawingml/2006/main">
            <a:off x="400050" y="44386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8" name="">
            <a:extLst xmlns:a="http://schemas.openxmlformats.org/drawingml/2006/main">
              <a:ext uri="{FF2B5EF4-FFF2-40B4-BE49-F238E27FC236}">
                <a16:creationId xmlns:a16="http://schemas.microsoft.com/office/drawing/2014/main" id="{35461B14-9E5A-4BAF-8833-5967B1CFD8BF}"/>
              </a:ext>
            </a:extLst>
          </p:cNvPr>
          <p:cNvSpPr>
            <a:spLocks xmlns:a="http://schemas.openxmlformats.org/drawingml/2006/main" noGrp="1"/>
          </p:cNvSpPr>
          <p:nvPr/>
        </p:nvSpPr>
        <p:spPr>
          <a:xfrm xmlns:a="http://schemas.openxmlformats.org/drawingml/2006/main">
            <a:off x="400050" y="44481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09" name="">
            <a:extLst xmlns:a="http://schemas.openxmlformats.org/drawingml/2006/main">
              <a:ext uri="{FF2B5EF4-FFF2-40B4-BE49-F238E27FC236}">
                <a16:creationId xmlns:a16="http://schemas.microsoft.com/office/drawing/2014/main" id="{32541B3C-1E2A-4782-AB96-DE5B113BCBB7}"/>
              </a:ext>
            </a:extLst>
          </p:cNvPr>
          <p:cNvSpPr>
            <a:spLocks xmlns:a="http://schemas.openxmlformats.org/drawingml/2006/main" noGrp="1"/>
          </p:cNvSpPr>
          <p:nvPr/>
        </p:nvSpPr>
        <p:spPr>
          <a:xfrm xmlns:a="http://schemas.openxmlformats.org/drawingml/2006/main">
            <a:off x="476250" y="452437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110" name="">
            <a:extLst xmlns:a="http://schemas.openxmlformats.org/drawingml/2006/main">
              <a:ext uri="{FF2B5EF4-FFF2-40B4-BE49-F238E27FC236}">
                <a16:creationId xmlns:a16="http://schemas.microsoft.com/office/drawing/2014/main" id="{EA4851EE-5762-458D-88D7-7BD80C14DA44}"/>
              </a:ext>
            </a:extLst>
          </p:cNvPr>
          <p:cNvSpPr>
            <a:spLocks xmlns:a="http://schemas.openxmlformats.org/drawingml/2006/main" noGrp="1"/>
          </p:cNvSpPr>
          <p:nvPr/>
        </p:nvSpPr>
        <p:spPr>
          <a:xfrm xmlns:a="http://schemas.openxmlformats.org/drawingml/2006/main">
            <a:off x="1095375" y="452437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Fussenegger, Egon</a:t>
            </a:r>
          </a:p>
        </p:txBody>
      </p:sp>
      <p:sp>
        <p:nvSpPr>
          <p:cNvPr id="111" name="">
            <a:extLst xmlns:a="http://schemas.openxmlformats.org/drawingml/2006/main">
              <a:ext uri="{FF2B5EF4-FFF2-40B4-BE49-F238E27FC236}">
                <a16:creationId xmlns:a16="http://schemas.microsoft.com/office/drawing/2014/main" id="{87E32363-C8AD-420C-A727-03234CCCC9DD}"/>
              </a:ext>
            </a:extLst>
          </p:cNvPr>
          <p:cNvSpPr>
            <a:spLocks xmlns:a="http://schemas.openxmlformats.org/drawingml/2006/main" noGrp="1"/>
          </p:cNvSpPr>
          <p:nvPr/>
        </p:nvSpPr>
        <p:spPr>
          <a:xfrm xmlns:a="http://schemas.openxmlformats.org/drawingml/2006/main">
            <a:off x="3143250" y="452437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Memmingen II</a:t>
            </a:r>
          </a:p>
        </p:txBody>
      </p:sp>
      <p:sp>
        <p:nvSpPr>
          <p:cNvPr id="112" name="">
            <a:extLst xmlns:a="http://schemas.openxmlformats.org/drawingml/2006/main">
              <a:ext uri="{FF2B5EF4-FFF2-40B4-BE49-F238E27FC236}">
                <a16:creationId xmlns:a16="http://schemas.microsoft.com/office/drawing/2014/main" id="{A3CF2D93-6E57-408D-AE52-A6A2F6565C68}"/>
              </a:ext>
            </a:extLst>
          </p:cNvPr>
          <p:cNvSpPr>
            <a:spLocks xmlns:a="http://schemas.openxmlformats.org/drawingml/2006/main" noGrp="1"/>
          </p:cNvSpPr>
          <p:nvPr/>
        </p:nvSpPr>
        <p:spPr>
          <a:xfrm xmlns:a="http://schemas.openxmlformats.org/drawingml/2006/main">
            <a:off x="5476875" y="452437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113" name="">
            <a:extLst xmlns:a="http://schemas.openxmlformats.org/drawingml/2006/main">
              <a:ext uri="{FF2B5EF4-FFF2-40B4-BE49-F238E27FC236}">
                <a16:creationId xmlns:a16="http://schemas.microsoft.com/office/drawing/2014/main" id="{249CA523-574E-474C-8DA2-481E7099AD30}"/>
              </a:ext>
            </a:extLst>
          </p:cNvPr>
          <p:cNvSpPr>
            <a:spLocks xmlns:a="http://schemas.openxmlformats.org/drawingml/2006/main" noGrp="1"/>
          </p:cNvSpPr>
          <p:nvPr/>
        </p:nvSpPr>
        <p:spPr>
          <a:xfrm xmlns:a="http://schemas.openxmlformats.org/drawingml/2006/main">
            <a:off x="6286500" y="45243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14" name="">
            <a:extLst xmlns:a="http://schemas.openxmlformats.org/drawingml/2006/main">
              <a:ext uri="{FF2B5EF4-FFF2-40B4-BE49-F238E27FC236}">
                <a16:creationId xmlns:a16="http://schemas.microsoft.com/office/drawing/2014/main" id="{5006BA13-FD0A-4FCC-87F1-3016557123E8}"/>
              </a:ext>
            </a:extLst>
          </p:cNvPr>
          <p:cNvSpPr>
            <a:spLocks xmlns:a="http://schemas.openxmlformats.org/drawingml/2006/main" noGrp="1"/>
          </p:cNvSpPr>
          <p:nvPr/>
        </p:nvSpPr>
        <p:spPr>
          <a:xfrm xmlns:a="http://schemas.openxmlformats.org/drawingml/2006/main">
            <a:off x="7239000" y="452437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115" name="">
            <a:extLst xmlns:a="http://schemas.openxmlformats.org/drawingml/2006/main">
              <a:ext uri="{FF2B5EF4-FFF2-40B4-BE49-F238E27FC236}">
                <a16:creationId xmlns:a16="http://schemas.microsoft.com/office/drawing/2014/main" id="{4A3F0A14-0564-47CD-8CC7-5857C064E7B3}"/>
              </a:ext>
            </a:extLst>
          </p:cNvPr>
          <p:cNvSpPr>
            <a:spLocks xmlns:a="http://schemas.openxmlformats.org/drawingml/2006/main" noGrp="1"/>
          </p:cNvSpPr>
          <p:nvPr/>
        </p:nvSpPr>
        <p:spPr>
          <a:xfrm xmlns:a="http://schemas.openxmlformats.org/drawingml/2006/main">
            <a:off x="8001000" y="452437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16" name="">
            <a:extLst xmlns:a="http://schemas.openxmlformats.org/drawingml/2006/main">
              <a:ext uri="{FF2B5EF4-FFF2-40B4-BE49-F238E27FC236}">
                <a16:creationId xmlns:a16="http://schemas.microsoft.com/office/drawing/2014/main" id="{BAA3F79A-281B-424B-9CDA-B6E1753E2D61}"/>
              </a:ext>
            </a:extLst>
          </p:cNvPr>
          <p:cNvSpPr>
            <a:spLocks xmlns:a="http://schemas.openxmlformats.org/drawingml/2006/main" noGrp="1"/>
          </p:cNvSpPr>
          <p:nvPr/>
        </p:nvSpPr>
        <p:spPr>
          <a:xfrm xmlns:a="http://schemas.openxmlformats.org/drawingml/2006/main">
            <a:off x="8763000" y="4524375"/>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17" name="">
            <a:extLst xmlns:a="http://schemas.openxmlformats.org/drawingml/2006/main">
              <a:ext uri="{FF2B5EF4-FFF2-40B4-BE49-F238E27FC236}">
                <a16:creationId xmlns:a16="http://schemas.microsoft.com/office/drawing/2014/main" id="{CDCCA941-7C64-4863-AE6E-4A72AE4B96E4}"/>
              </a:ext>
            </a:extLst>
          </p:cNvPr>
          <p:cNvSpPr>
            <a:spLocks xmlns:a="http://schemas.openxmlformats.org/drawingml/2006/main" noGrp="1"/>
          </p:cNvSpPr>
          <p:nvPr/>
        </p:nvSpPr>
        <p:spPr>
          <a:xfrm xmlns:a="http://schemas.openxmlformats.org/drawingml/2006/main">
            <a:off x="9858375" y="4524375"/>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14</a:t>
            </a:r>
          </a:p>
        </p:txBody>
      </p:sp>
      <p:sp>
        <p:nvSpPr>
          <p:cNvPr id="118" name="">
            <a:extLst xmlns:a="http://schemas.openxmlformats.org/drawingml/2006/main">
              <a:ext uri="{FF2B5EF4-FFF2-40B4-BE49-F238E27FC236}">
                <a16:creationId xmlns:a16="http://schemas.microsoft.com/office/drawing/2014/main" id="{9666D28B-D094-4E8E-AE0A-98654FC18B2B}"/>
              </a:ext>
            </a:extLst>
          </p:cNvPr>
          <p:cNvSpPr>
            <a:spLocks xmlns:a="http://schemas.openxmlformats.org/drawingml/2006/main" noGrp="1"/>
          </p:cNvSpPr>
          <p:nvPr/>
        </p:nvSpPr>
        <p:spPr>
          <a:xfrm xmlns:a="http://schemas.openxmlformats.org/drawingml/2006/main">
            <a:off x="10786110" y="45243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9" name="">
            <a:extLst xmlns:a="http://schemas.openxmlformats.org/drawingml/2006/main">
              <a:ext uri="{FF2B5EF4-FFF2-40B4-BE49-F238E27FC236}">
                <a16:creationId xmlns:a16="http://schemas.microsoft.com/office/drawing/2014/main" id="{66C8E92A-FD04-4647-B19F-00B24EA599E0}"/>
              </a:ext>
            </a:extLst>
          </p:cNvPr>
          <p:cNvSpPr>
            <a:spLocks xmlns:a="http://schemas.openxmlformats.org/drawingml/2006/main" noGrp="1"/>
          </p:cNvSpPr>
          <p:nvPr/>
        </p:nvSpPr>
        <p:spPr>
          <a:xfrm xmlns:a="http://schemas.openxmlformats.org/drawingml/2006/main">
            <a:off x="10833735" y="452437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26</a:t>
            </a:r>
          </a:p>
        </p:txBody>
      </p:sp>
      <p:sp>
        <p:nvSpPr>
          <p:cNvPr id="120" name="">
            <a:extLst xmlns:a="http://schemas.openxmlformats.org/drawingml/2006/main">
              <a:ext uri="{FF2B5EF4-FFF2-40B4-BE49-F238E27FC236}">
                <a16:creationId xmlns:a16="http://schemas.microsoft.com/office/drawing/2014/main" id="{A88A1036-7D9A-4F72-BD25-B8077089F873}"/>
              </a:ext>
            </a:extLst>
          </p:cNvPr>
          <p:cNvSpPr>
            <a:spLocks xmlns:a="http://schemas.openxmlformats.org/drawingml/2006/main" noGrp="1"/>
          </p:cNvSpPr>
          <p:nvPr/>
        </p:nvSpPr>
        <p:spPr>
          <a:xfrm xmlns:a="http://schemas.openxmlformats.org/drawingml/2006/main">
            <a:off x="400050" y="48101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1" name="">
            <a:extLst xmlns:a="http://schemas.openxmlformats.org/drawingml/2006/main">
              <a:ext uri="{FF2B5EF4-FFF2-40B4-BE49-F238E27FC236}">
                <a16:creationId xmlns:a16="http://schemas.microsoft.com/office/drawing/2014/main" id="{BBBBCA80-C0DF-4FE4-9EA7-5DB05BA9992B}"/>
              </a:ext>
            </a:extLst>
          </p:cNvPr>
          <p:cNvSpPr>
            <a:spLocks xmlns:a="http://schemas.openxmlformats.org/drawingml/2006/main" noGrp="1"/>
          </p:cNvSpPr>
          <p:nvPr/>
        </p:nvSpPr>
        <p:spPr>
          <a:xfrm xmlns:a="http://schemas.openxmlformats.org/drawingml/2006/main">
            <a:off x="400050" y="48196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2" name="">
            <a:extLst xmlns:a="http://schemas.openxmlformats.org/drawingml/2006/main">
              <a:ext uri="{FF2B5EF4-FFF2-40B4-BE49-F238E27FC236}">
                <a16:creationId xmlns:a16="http://schemas.microsoft.com/office/drawing/2014/main" id="{61D94E8E-D29C-462D-931A-B5572DE7F938}"/>
              </a:ext>
            </a:extLst>
          </p:cNvPr>
          <p:cNvSpPr>
            <a:spLocks xmlns:a="http://schemas.openxmlformats.org/drawingml/2006/main" noGrp="1"/>
          </p:cNvSpPr>
          <p:nvPr/>
        </p:nvSpPr>
        <p:spPr>
          <a:xfrm xmlns:a="http://schemas.openxmlformats.org/drawingml/2006/main">
            <a:off x="476250" y="48958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123" name="">
            <a:extLst xmlns:a="http://schemas.openxmlformats.org/drawingml/2006/main">
              <a:ext uri="{FF2B5EF4-FFF2-40B4-BE49-F238E27FC236}">
                <a16:creationId xmlns:a16="http://schemas.microsoft.com/office/drawing/2014/main" id="{C813B644-815A-4BC3-B867-912712443822}"/>
              </a:ext>
            </a:extLst>
          </p:cNvPr>
          <p:cNvSpPr>
            <a:spLocks xmlns:a="http://schemas.openxmlformats.org/drawingml/2006/main" noGrp="1"/>
          </p:cNvSpPr>
          <p:nvPr/>
        </p:nvSpPr>
        <p:spPr>
          <a:xfrm xmlns:a="http://schemas.openxmlformats.org/drawingml/2006/main">
            <a:off x="1095375" y="4895850"/>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Holland, Claus</a:t>
            </a:r>
          </a:p>
        </p:txBody>
      </p:sp>
      <p:sp>
        <p:nvSpPr>
          <p:cNvPr id="124" name="">
            <a:extLst xmlns:a="http://schemas.openxmlformats.org/drawingml/2006/main">
              <a:ext uri="{FF2B5EF4-FFF2-40B4-BE49-F238E27FC236}">
                <a16:creationId xmlns:a16="http://schemas.microsoft.com/office/drawing/2014/main" id="{7B17F8C1-BB98-4848-94A1-EE86444AC3E8}"/>
              </a:ext>
            </a:extLst>
          </p:cNvPr>
          <p:cNvSpPr>
            <a:spLocks xmlns:a="http://schemas.openxmlformats.org/drawingml/2006/main" noGrp="1"/>
          </p:cNvSpPr>
          <p:nvPr/>
        </p:nvSpPr>
        <p:spPr>
          <a:xfrm xmlns:a="http://schemas.openxmlformats.org/drawingml/2006/main">
            <a:off x="3143250" y="4895850"/>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Weiherhof</a:t>
            </a:r>
          </a:p>
        </p:txBody>
      </p:sp>
      <p:sp>
        <p:nvSpPr>
          <p:cNvPr id="125" name="">
            <a:extLst xmlns:a="http://schemas.openxmlformats.org/drawingml/2006/main">
              <a:ext uri="{FF2B5EF4-FFF2-40B4-BE49-F238E27FC236}">
                <a16:creationId xmlns:a16="http://schemas.microsoft.com/office/drawing/2014/main" id="{D159B721-0430-4B32-8832-145FCA830208}"/>
              </a:ext>
            </a:extLst>
          </p:cNvPr>
          <p:cNvSpPr>
            <a:spLocks xmlns:a="http://schemas.openxmlformats.org/drawingml/2006/main" noGrp="1"/>
          </p:cNvSpPr>
          <p:nvPr/>
        </p:nvSpPr>
        <p:spPr>
          <a:xfrm xmlns:a="http://schemas.openxmlformats.org/drawingml/2006/main">
            <a:off x="5476875" y="4895850"/>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126" name="">
            <a:extLst xmlns:a="http://schemas.openxmlformats.org/drawingml/2006/main">
              <a:ext uri="{FF2B5EF4-FFF2-40B4-BE49-F238E27FC236}">
                <a16:creationId xmlns:a16="http://schemas.microsoft.com/office/drawing/2014/main" id="{09D8095A-7EEF-42DE-9DFD-D6948FE3D6D3}"/>
              </a:ext>
            </a:extLst>
          </p:cNvPr>
          <p:cNvSpPr>
            <a:spLocks xmlns:a="http://schemas.openxmlformats.org/drawingml/2006/main" noGrp="1"/>
          </p:cNvSpPr>
          <p:nvPr/>
        </p:nvSpPr>
        <p:spPr>
          <a:xfrm xmlns:a="http://schemas.openxmlformats.org/drawingml/2006/main">
            <a:off x="6286500" y="48958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27" name="">
            <a:extLst xmlns:a="http://schemas.openxmlformats.org/drawingml/2006/main">
              <a:ext uri="{FF2B5EF4-FFF2-40B4-BE49-F238E27FC236}">
                <a16:creationId xmlns:a16="http://schemas.microsoft.com/office/drawing/2014/main" id="{814AD297-DEDE-4E79-9133-318C900ADF40}"/>
              </a:ext>
            </a:extLst>
          </p:cNvPr>
          <p:cNvSpPr>
            <a:spLocks xmlns:a="http://schemas.openxmlformats.org/drawingml/2006/main" noGrp="1"/>
          </p:cNvSpPr>
          <p:nvPr/>
        </p:nvSpPr>
        <p:spPr>
          <a:xfrm xmlns:a="http://schemas.openxmlformats.org/drawingml/2006/main">
            <a:off x="7239000" y="48958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128" name="">
            <a:extLst xmlns:a="http://schemas.openxmlformats.org/drawingml/2006/main">
              <a:ext uri="{FF2B5EF4-FFF2-40B4-BE49-F238E27FC236}">
                <a16:creationId xmlns:a16="http://schemas.microsoft.com/office/drawing/2014/main" id="{25E22830-5B39-43D6-8A88-1A89E420759E}"/>
              </a:ext>
            </a:extLst>
          </p:cNvPr>
          <p:cNvSpPr>
            <a:spLocks xmlns:a="http://schemas.openxmlformats.org/drawingml/2006/main" noGrp="1"/>
          </p:cNvSpPr>
          <p:nvPr/>
        </p:nvSpPr>
        <p:spPr>
          <a:xfrm xmlns:a="http://schemas.openxmlformats.org/drawingml/2006/main">
            <a:off x="8001000" y="4895850"/>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29" name="">
            <a:extLst xmlns:a="http://schemas.openxmlformats.org/drawingml/2006/main">
              <a:ext uri="{FF2B5EF4-FFF2-40B4-BE49-F238E27FC236}">
                <a16:creationId xmlns:a16="http://schemas.microsoft.com/office/drawing/2014/main" id="{C7B8635B-5E00-4A86-B315-B38368D62AAC}"/>
              </a:ext>
            </a:extLst>
          </p:cNvPr>
          <p:cNvSpPr>
            <a:spLocks xmlns:a="http://schemas.openxmlformats.org/drawingml/2006/main" noGrp="1"/>
          </p:cNvSpPr>
          <p:nvPr/>
        </p:nvSpPr>
        <p:spPr>
          <a:xfrm xmlns:a="http://schemas.openxmlformats.org/drawingml/2006/main">
            <a:off x="8763000" y="4895850"/>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130" name="">
            <a:extLst xmlns:a="http://schemas.openxmlformats.org/drawingml/2006/main">
              <a:ext uri="{FF2B5EF4-FFF2-40B4-BE49-F238E27FC236}">
                <a16:creationId xmlns:a16="http://schemas.microsoft.com/office/drawing/2014/main" id="{205C298B-4EAC-4DDF-8334-3238009F55B7}"/>
              </a:ext>
            </a:extLst>
          </p:cNvPr>
          <p:cNvSpPr>
            <a:spLocks xmlns:a="http://schemas.openxmlformats.org/drawingml/2006/main" noGrp="1"/>
          </p:cNvSpPr>
          <p:nvPr/>
        </p:nvSpPr>
        <p:spPr>
          <a:xfrm xmlns:a="http://schemas.openxmlformats.org/drawingml/2006/main">
            <a:off x="9858375" y="4895850"/>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26</a:t>
            </a:r>
          </a:p>
        </p:txBody>
      </p:sp>
      <p:sp>
        <p:nvSpPr>
          <p:cNvPr id="131" name="">
            <a:extLst xmlns:a="http://schemas.openxmlformats.org/drawingml/2006/main">
              <a:ext uri="{FF2B5EF4-FFF2-40B4-BE49-F238E27FC236}">
                <a16:creationId xmlns:a16="http://schemas.microsoft.com/office/drawing/2014/main" id="{311EBB9C-30D7-4DF5-831A-01619BD763B4}"/>
              </a:ext>
            </a:extLst>
          </p:cNvPr>
          <p:cNvSpPr>
            <a:spLocks xmlns:a="http://schemas.openxmlformats.org/drawingml/2006/main" noGrp="1"/>
          </p:cNvSpPr>
          <p:nvPr/>
        </p:nvSpPr>
        <p:spPr>
          <a:xfrm xmlns:a="http://schemas.openxmlformats.org/drawingml/2006/main">
            <a:off x="10786110" y="48958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32" name="">
            <a:extLst xmlns:a="http://schemas.openxmlformats.org/drawingml/2006/main">
              <a:ext uri="{FF2B5EF4-FFF2-40B4-BE49-F238E27FC236}">
                <a16:creationId xmlns:a16="http://schemas.microsoft.com/office/drawing/2014/main" id="{CDCC6B9E-1052-417B-86C2-EF94D7ADC507}"/>
              </a:ext>
            </a:extLst>
          </p:cNvPr>
          <p:cNvSpPr>
            <a:spLocks xmlns:a="http://schemas.openxmlformats.org/drawingml/2006/main" noGrp="1"/>
          </p:cNvSpPr>
          <p:nvPr/>
        </p:nvSpPr>
        <p:spPr>
          <a:xfrm xmlns:a="http://schemas.openxmlformats.org/drawingml/2006/main">
            <a:off x="10833735" y="489585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133" name="">
            <a:extLst xmlns:a="http://schemas.openxmlformats.org/drawingml/2006/main">
              <a:ext uri="{FF2B5EF4-FFF2-40B4-BE49-F238E27FC236}">
                <a16:creationId xmlns:a16="http://schemas.microsoft.com/office/drawing/2014/main" id="{466BA84C-E0FD-41A0-8DE6-03AEC928D92E}"/>
              </a:ext>
            </a:extLst>
          </p:cNvPr>
          <p:cNvSpPr>
            <a:spLocks xmlns:a="http://schemas.openxmlformats.org/drawingml/2006/main" noGrp="1"/>
          </p:cNvSpPr>
          <p:nvPr/>
        </p:nvSpPr>
        <p:spPr>
          <a:xfrm xmlns:a="http://schemas.openxmlformats.org/drawingml/2006/main">
            <a:off x="400050" y="51816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4" name="">
            <a:extLst xmlns:a="http://schemas.openxmlformats.org/drawingml/2006/main">
              <a:ext uri="{FF2B5EF4-FFF2-40B4-BE49-F238E27FC236}">
                <a16:creationId xmlns:a16="http://schemas.microsoft.com/office/drawing/2014/main" id="{D762E506-16E8-4B9B-879A-CE28A5EF2098}"/>
              </a:ext>
            </a:extLst>
          </p:cNvPr>
          <p:cNvSpPr>
            <a:spLocks xmlns:a="http://schemas.openxmlformats.org/drawingml/2006/main" noGrp="1"/>
          </p:cNvSpPr>
          <p:nvPr/>
        </p:nvSpPr>
        <p:spPr>
          <a:xfrm xmlns:a="http://schemas.openxmlformats.org/drawingml/2006/main">
            <a:off x="400050" y="51911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5" name="">
            <a:extLst xmlns:a="http://schemas.openxmlformats.org/drawingml/2006/main">
              <a:ext uri="{FF2B5EF4-FFF2-40B4-BE49-F238E27FC236}">
                <a16:creationId xmlns:a16="http://schemas.microsoft.com/office/drawing/2014/main" id="{675406D5-9F7A-4C51-BBF3-2C54E76FD205}"/>
              </a:ext>
            </a:extLst>
          </p:cNvPr>
          <p:cNvSpPr>
            <a:spLocks xmlns:a="http://schemas.openxmlformats.org/drawingml/2006/main" noGrp="1"/>
          </p:cNvSpPr>
          <p:nvPr/>
        </p:nvSpPr>
        <p:spPr>
          <a:xfrm xmlns:a="http://schemas.openxmlformats.org/drawingml/2006/main">
            <a:off x="476250" y="52673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36" name="">
            <a:extLst xmlns:a="http://schemas.openxmlformats.org/drawingml/2006/main">
              <a:ext uri="{FF2B5EF4-FFF2-40B4-BE49-F238E27FC236}">
                <a16:creationId xmlns:a16="http://schemas.microsoft.com/office/drawing/2014/main" id="{8F0CF794-572E-49C7-8B16-0D449F88E481}"/>
              </a:ext>
            </a:extLst>
          </p:cNvPr>
          <p:cNvSpPr>
            <a:spLocks xmlns:a="http://schemas.openxmlformats.org/drawingml/2006/main" noGrp="1"/>
          </p:cNvSpPr>
          <p:nvPr/>
        </p:nvSpPr>
        <p:spPr>
          <a:xfrm xmlns:a="http://schemas.openxmlformats.org/drawingml/2006/main">
            <a:off x="1095375" y="5267325"/>
            <a:ext cx="1895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Lindhammer, Fritz</a:t>
            </a:r>
          </a:p>
        </p:txBody>
      </p:sp>
      <p:sp>
        <p:nvSpPr>
          <p:cNvPr id="137" name="">
            <a:extLst xmlns:a="http://schemas.openxmlformats.org/drawingml/2006/main">
              <a:ext uri="{FF2B5EF4-FFF2-40B4-BE49-F238E27FC236}">
                <a16:creationId xmlns:a16="http://schemas.microsoft.com/office/drawing/2014/main" id="{54AE67A3-7456-4833-A6A4-753BAAA5200D}"/>
              </a:ext>
            </a:extLst>
          </p:cNvPr>
          <p:cNvSpPr>
            <a:spLocks xmlns:a="http://schemas.openxmlformats.org/drawingml/2006/main" noGrp="1"/>
          </p:cNvSpPr>
          <p:nvPr/>
        </p:nvSpPr>
        <p:spPr>
          <a:xfrm xmlns:a="http://schemas.openxmlformats.org/drawingml/2006/main">
            <a:off x="3143250" y="5267325"/>
            <a:ext cx="2181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Leitershofen</a:t>
            </a:r>
          </a:p>
        </p:txBody>
      </p:sp>
      <p:sp>
        <p:nvSpPr>
          <p:cNvPr id="138" name="">
            <a:extLst xmlns:a="http://schemas.openxmlformats.org/drawingml/2006/main">
              <a:ext uri="{FF2B5EF4-FFF2-40B4-BE49-F238E27FC236}">
                <a16:creationId xmlns:a16="http://schemas.microsoft.com/office/drawing/2014/main" id="{F200668F-1B57-4E52-A00F-ECFB59D8AEB6}"/>
              </a:ext>
            </a:extLst>
          </p:cNvPr>
          <p:cNvSpPr>
            <a:spLocks xmlns:a="http://schemas.openxmlformats.org/drawingml/2006/main" noGrp="1"/>
          </p:cNvSpPr>
          <p:nvPr/>
        </p:nvSpPr>
        <p:spPr>
          <a:xfrm xmlns:a="http://schemas.openxmlformats.org/drawingml/2006/main">
            <a:off x="5476875" y="5267325"/>
            <a:ext cx="6572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139" name="">
            <a:extLst xmlns:a="http://schemas.openxmlformats.org/drawingml/2006/main">
              <a:ext uri="{FF2B5EF4-FFF2-40B4-BE49-F238E27FC236}">
                <a16:creationId xmlns:a16="http://schemas.microsoft.com/office/drawing/2014/main" id="{0AE9185C-84D6-40F9-A797-F0CB8C94440C}"/>
              </a:ext>
            </a:extLst>
          </p:cNvPr>
          <p:cNvSpPr>
            <a:spLocks xmlns:a="http://schemas.openxmlformats.org/drawingml/2006/main" noGrp="1"/>
          </p:cNvSpPr>
          <p:nvPr/>
        </p:nvSpPr>
        <p:spPr>
          <a:xfrm xmlns:a="http://schemas.openxmlformats.org/drawingml/2006/main">
            <a:off x="6286500" y="52673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40" name="">
            <a:extLst xmlns:a="http://schemas.openxmlformats.org/drawingml/2006/main">
              <a:ext uri="{FF2B5EF4-FFF2-40B4-BE49-F238E27FC236}">
                <a16:creationId xmlns:a16="http://schemas.microsoft.com/office/drawing/2014/main" id="{556262A3-8965-40EA-8298-8A851A455929}"/>
              </a:ext>
            </a:extLst>
          </p:cNvPr>
          <p:cNvSpPr>
            <a:spLocks xmlns:a="http://schemas.openxmlformats.org/drawingml/2006/main" noGrp="1"/>
          </p:cNvSpPr>
          <p:nvPr/>
        </p:nvSpPr>
        <p:spPr>
          <a:xfrm xmlns:a="http://schemas.openxmlformats.org/drawingml/2006/main">
            <a:off x="7239000" y="52673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41" name="">
            <a:extLst xmlns:a="http://schemas.openxmlformats.org/drawingml/2006/main">
              <a:ext uri="{FF2B5EF4-FFF2-40B4-BE49-F238E27FC236}">
                <a16:creationId xmlns:a16="http://schemas.microsoft.com/office/drawing/2014/main" id="{36A22000-6A5E-4D96-BA7F-23B38FAD4C88}"/>
              </a:ext>
            </a:extLst>
          </p:cNvPr>
          <p:cNvSpPr>
            <a:spLocks xmlns:a="http://schemas.openxmlformats.org/drawingml/2006/main" noGrp="1"/>
          </p:cNvSpPr>
          <p:nvPr/>
        </p:nvSpPr>
        <p:spPr>
          <a:xfrm xmlns:a="http://schemas.openxmlformats.org/drawingml/2006/main">
            <a:off x="8001000" y="5267325"/>
            <a:ext cx="609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142" name="">
            <a:extLst xmlns:a="http://schemas.openxmlformats.org/drawingml/2006/main">
              <a:ext uri="{FF2B5EF4-FFF2-40B4-BE49-F238E27FC236}">
                <a16:creationId xmlns:a16="http://schemas.microsoft.com/office/drawing/2014/main" id="{E9B67CF1-ED5C-49D8-94A1-179234DDE4A8}"/>
              </a:ext>
            </a:extLst>
          </p:cNvPr>
          <p:cNvSpPr>
            <a:spLocks xmlns:a="http://schemas.openxmlformats.org/drawingml/2006/main" noGrp="1"/>
          </p:cNvSpPr>
          <p:nvPr/>
        </p:nvSpPr>
        <p:spPr>
          <a:xfrm xmlns:a="http://schemas.openxmlformats.org/drawingml/2006/main">
            <a:off x="8763000" y="5267325"/>
            <a:ext cx="942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43" name="">
            <a:extLst xmlns:a="http://schemas.openxmlformats.org/drawingml/2006/main">
              <a:ext uri="{FF2B5EF4-FFF2-40B4-BE49-F238E27FC236}">
                <a16:creationId xmlns:a16="http://schemas.microsoft.com/office/drawing/2014/main" id="{85AC5351-6701-4B24-A08C-38E6820E9F40}"/>
              </a:ext>
            </a:extLst>
          </p:cNvPr>
          <p:cNvSpPr>
            <a:spLocks xmlns:a="http://schemas.openxmlformats.org/drawingml/2006/main" noGrp="1"/>
          </p:cNvSpPr>
          <p:nvPr/>
        </p:nvSpPr>
        <p:spPr>
          <a:xfrm xmlns:a="http://schemas.openxmlformats.org/drawingml/2006/main">
            <a:off x="9858375" y="5267325"/>
            <a:ext cx="95631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22</a:t>
            </a:r>
          </a:p>
        </p:txBody>
      </p:sp>
      <p:sp>
        <p:nvSpPr>
          <p:cNvPr id="144" name="">
            <a:extLst xmlns:a="http://schemas.openxmlformats.org/drawingml/2006/main">
              <a:ext uri="{FF2B5EF4-FFF2-40B4-BE49-F238E27FC236}">
                <a16:creationId xmlns:a16="http://schemas.microsoft.com/office/drawing/2014/main" id="{5FD18961-2855-44BC-BF78-63A01DFB6606}"/>
              </a:ext>
            </a:extLst>
          </p:cNvPr>
          <p:cNvSpPr>
            <a:spLocks xmlns:a="http://schemas.openxmlformats.org/drawingml/2006/main" noGrp="1"/>
          </p:cNvSpPr>
          <p:nvPr/>
        </p:nvSpPr>
        <p:spPr>
          <a:xfrm xmlns:a="http://schemas.openxmlformats.org/drawingml/2006/main">
            <a:off x="10786110" y="52673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45" name="">
            <a:extLst xmlns:a="http://schemas.openxmlformats.org/drawingml/2006/main">
              <a:ext uri="{FF2B5EF4-FFF2-40B4-BE49-F238E27FC236}">
                <a16:creationId xmlns:a16="http://schemas.microsoft.com/office/drawing/2014/main" id="{6C0D53D7-F3E0-4E6C-8E00-340D2A065669}"/>
              </a:ext>
            </a:extLst>
          </p:cNvPr>
          <p:cNvSpPr>
            <a:spLocks xmlns:a="http://schemas.openxmlformats.org/drawingml/2006/main" noGrp="1"/>
          </p:cNvSpPr>
          <p:nvPr/>
        </p:nvSpPr>
        <p:spPr>
          <a:xfrm xmlns:a="http://schemas.openxmlformats.org/drawingml/2006/main">
            <a:off x="10833735" y="526732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46" name="">
            <a:extLst xmlns:a="http://schemas.openxmlformats.org/drawingml/2006/main">
              <a:ext uri="{FF2B5EF4-FFF2-40B4-BE49-F238E27FC236}">
                <a16:creationId xmlns:a16="http://schemas.microsoft.com/office/drawing/2014/main" id="{017EFBEC-E76F-4B11-A272-58003CFB4175}"/>
              </a:ext>
            </a:extLst>
          </p:cNvPr>
          <p:cNvSpPr>
            <a:spLocks xmlns:a="http://schemas.openxmlformats.org/drawingml/2006/main" noGrp="1"/>
          </p:cNvSpPr>
          <p:nvPr/>
        </p:nvSpPr>
        <p:spPr>
          <a:xfrm xmlns:a="http://schemas.openxmlformats.org/drawingml/2006/main">
            <a:off x="400050" y="55530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6DDD3AC0-134E-4E79-B341-1E68D88ECF85}"/>
              </a:ext>
            </a:extLst>
          </p:cNvPr>
          <p:cNvSpPr>
            <a:spLocks xmlns:a="http://schemas.openxmlformats.org/drawingml/2006/main" noGrp="1"/>
          </p:cNvSpPr>
          <p:nvPr/>
        </p:nvSpPr>
        <p:spPr>
          <a:xfrm xmlns:a="http://schemas.openxmlformats.org/drawingml/2006/main">
            <a:off x="400050" y="5572125"/>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3D8DFF"/>
                </a:solidFill>
                <a:latin typeface="Arial"/>
                <a:ea typeface="Arial"/>
                <a:cs typeface="Arial"/>
              </a:defRPr>
            </a:pPr>
            <a:r>
              <a:rPr sz="1350" b="1">
                <a:solidFill>
                  <a:srgbClr val="3D8DFF"/>
                </a:solidFill>
                <a:latin typeface="Arial"/>
                <a:ea typeface="Arial"/>
                <a:cs typeface="Arial"/>
              </a:rPr>
              <a:t>Hans Köhler führt mit 13 Einsätzen im Hauptteam, 8 Siegen und 24:13 Ergebnis.</a:t>
            </a:r>
          </a:p>
        </p:txBody>
      </p:sp>
      <p:sp>
        <p:nvSpPr>
          <p:cNvPr id="148" name="">
            <a:extLst xmlns:a="http://schemas.openxmlformats.org/drawingml/2006/main">
              <a:ext uri="{FF2B5EF4-FFF2-40B4-BE49-F238E27FC236}">
                <a16:creationId xmlns:a16="http://schemas.microsoft.com/office/drawing/2014/main" id="{9ACBAFFD-1AE4-457C-A1B9-2239C57F7F9A}"/>
              </a:ext>
            </a:extLst>
          </p:cNvPr>
          <p:cNvSpPr>
            <a:spLocks xmlns:a="http://schemas.openxmlformats.org/drawingml/2006/main" noGrp="1"/>
          </p:cNvSpPr>
          <p:nvPr/>
        </p:nvSpPr>
        <p:spPr>
          <a:xfrm xmlns:a="http://schemas.openxmlformats.org/drawingml/2006/main">
            <a:off x="400050" y="5829300"/>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Sortierung: Hauptteam-Einsätze → Spielpunkte aus S/U/N → Ergebnisdifferenz → weniger Gegenpunkte → Alphabet. Kampflose Aufstellungen zählen nur als Einsatz; Aushilfen nicht.</a:t>
            </a:r>
          </a:p>
        </p:txBody>
      </p:sp>
    </p:spTree>
    <p:extLst>
      <p:ext uri="{BB962C8B-B14F-4D97-AF65-F5344CB8AC3E}">
        <p14:creationId xmlns:p14="http://schemas.microsoft.com/office/powerpoint/2010/main" val="35574523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3" name="section-accent">
            <a:extLst xmlns:a="http://schemas.openxmlformats.org/drawingml/2006/main">
              <a:ext uri="{FF2B5EF4-FFF2-40B4-BE49-F238E27FC236}">
                <a16:creationId xmlns:a16="http://schemas.microsoft.com/office/drawing/2014/main" id="{A9C762FA-716C-4D91-B478-45883A3BC8D2}"/>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FA82F990-0E35-443B-8B6A-BB117946413B}"/>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SPIELERREKORDE</a:t>
            </a:r>
          </a:p>
        </p:txBody>
      </p:sp>
      <p:sp>
        <p:nvSpPr>
          <p:cNvPr id="3" name="">
            <a:extLst xmlns:a="http://schemas.openxmlformats.org/drawingml/2006/main">
              <a:ext uri="{FF2B5EF4-FFF2-40B4-BE49-F238E27FC236}">
                <a16:creationId xmlns:a16="http://schemas.microsoft.com/office/drawing/2014/main" id="{D8932097-D89E-446B-9E72-72653E816C34}"/>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Siege sammeln – und Serien starten</a:t>
            </a:r>
          </a:p>
        </p:txBody>
      </p:sp>
      <p:sp>
        <p:nvSpPr>
          <p:cNvPr id="4" name="">
            <a:extLst xmlns:a="http://schemas.openxmlformats.org/drawingml/2006/main">
              <a:ext uri="{FF2B5EF4-FFF2-40B4-BE49-F238E27FC236}">
                <a16:creationId xmlns:a16="http://schemas.microsoft.com/office/drawing/2014/main" id="{06978C05-D1AD-466D-A48F-64FC8D330871}"/>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23EF4CA2-8DF0-49F6-9850-C4DF757EE621}"/>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3AC57FEE-91EA-4048-A250-AC25CD21B329}"/>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16</a:t>
            </a:r>
          </a:p>
        </p:txBody>
      </p:sp>
      <p:sp>
        <p:nvSpPr>
          <p:cNvPr id="7" name="">
            <a:extLst xmlns:a="http://schemas.openxmlformats.org/drawingml/2006/main">
              <a:ext uri="{FF2B5EF4-FFF2-40B4-BE49-F238E27FC236}">
                <a16:creationId xmlns:a16="http://schemas.microsoft.com/office/drawing/2014/main" id="{B89E29AC-6462-4D41-B69E-599948E76B5C}"/>
              </a:ext>
            </a:extLst>
          </p:cNvPr>
          <p:cNvSpPr>
            <a:spLocks xmlns:a="http://schemas.openxmlformats.org/drawingml/2006/main" noGrp="1"/>
          </p:cNvSpPr>
          <p:nvPr/>
        </p:nvSpPr>
        <p:spPr>
          <a:xfrm xmlns:a="http://schemas.openxmlformats.org/drawingml/2006/main">
            <a:off x="400050" y="1257300"/>
            <a:ext cx="514350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1">
                <a:solidFill>
                  <a:srgbClr val="E51B23"/>
                </a:solidFill>
                <a:latin typeface="Arial"/>
                <a:ea typeface="Arial"/>
                <a:cs typeface="Arial"/>
              </a:defRPr>
            </a:pPr>
            <a:r>
              <a:rPr sz="1125" b="1">
                <a:solidFill>
                  <a:srgbClr val="E51B23"/>
                </a:solidFill>
                <a:latin typeface="Arial"/>
                <a:ea typeface="Arial"/>
                <a:cs typeface="Arial"/>
              </a:rPr>
              <a:t>MEISTE SIEGE</a:t>
            </a:r>
          </a:p>
        </p:txBody>
      </p:sp>
      <p:sp>
        <p:nvSpPr>
          <p:cNvPr id="8" name="">
            <a:extLst xmlns:a="http://schemas.openxmlformats.org/drawingml/2006/main">
              <a:ext uri="{FF2B5EF4-FFF2-40B4-BE49-F238E27FC236}">
                <a16:creationId xmlns:a16="http://schemas.microsoft.com/office/drawing/2014/main" id="{EDBD7537-FBF6-4839-84FA-2BA82E4E4A6C}"/>
              </a:ext>
            </a:extLst>
          </p:cNvPr>
          <p:cNvSpPr>
            <a:spLocks xmlns:a="http://schemas.openxmlformats.org/drawingml/2006/main" noGrp="1"/>
          </p:cNvSpPr>
          <p:nvPr/>
        </p:nvSpPr>
        <p:spPr>
          <a:xfrm xmlns:a="http://schemas.openxmlformats.org/drawingml/2006/main">
            <a:off x="400050" y="1476375"/>
            <a:ext cx="51435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9" name="">
            <a:extLst xmlns:a="http://schemas.openxmlformats.org/drawingml/2006/main">
              <a:ext uri="{FF2B5EF4-FFF2-40B4-BE49-F238E27FC236}">
                <a16:creationId xmlns:a16="http://schemas.microsoft.com/office/drawing/2014/main" id="{D8347079-295F-48A4-9AAF-E5161F3FCEAD}"/>
              </a:ext>
            </a:extLst>
          </p:cNvPr>
          <p:cNvSpPr>
            <a:spLocks xmlns:a="http://schemas.openxmlformats.org/drawingml/2006/main" noGrp="1"/>
          </p:cNvSpPr>
          <p:nvPr/>
        </p:nvSpPr>
        <p:spPr>
          <a:xfrm xmlns:a="http://schemas.openxmlformats.org/drawingml/2006/main">
            <a:off x="476250" y="15430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Pos.</a:t>
            </a:r>
          </a:p>
        </p:txBody>
      </p:sp>
      <p:sp>
        <p:nvSpPr>
          <p:cNvPr id="10" name="">
            <a:extLst xmlns:a="http://schemas.openxmlformats.org/drawingml/2006/main">
              <a:ext uri="{FF2B5EF4-FFF2-40B4-BE49-F238E27FC236}">
                <a16:creationId xmlns:a16="http://schemas.microsoft.com/office/drawing/2014/main" id="{580F03E2-3BF7-4A59-979D-13D116872E70}"/>
              </a:ext>
            </a:extLst>
          </p:cNvPr>
          <p:cNvSpPr>
            <a:spLocks xmlns:a="http://schemas.openxmlformats.org/drawingml/2006/main" noGrp="1"/>
          </p:cNvSpPr>
          <p:nvPr/>
        </p:nvSpPr>
        <p:spPr>
          <a:xfrm xmlns:a="http://schemas.openxmlformats.org/drawingml/2006/main">
            <a:off x="1095375" y="1543050"/>
            <a:ext cx="1609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FFFFFF"/>
                </a:solidFill>
                <a:latin typeface="Arial"/>
                <a:ea typeface="Arial"/>
                <a:cs typeface="Arial"/>
              </a:defRPr>
            </a:pPr>
            <a:r>
              <a:rPr sz="975" b="1">
                <a:solidFill>
                  <a:srgbClr val="FFFFFF"/>
                </a:solidFill>
                <a:latin typeface="Arial"/>
                <a:ea typeface="Arial"/>
                <a:cs typeface="Arial"/>
              </a:rPr>
              <a:t>Spieler</a:t>
            </a:r>
          </a:p>
        </p:txBody>
      </p:sp>
      <p:sp>
        <p:nvSpPr>
          <p:cNvPr id="11" name="">
            <a:extLst xmlns:a="http://schemas.openxmlformats.org/drawingml/2006/main">
              <a:ext uri="{FF2B5EF4-FFF2-40B4-BE49-F238E27FC236}">
                <a16:creationId xmlns:a16="http://schemas.microsoft.com/office/drawing/2014/main" id="{86908451-D41D-45D0-A45F-62239FB01F8E}"/>
              </a:ext>
            </a:extLst>
          </p:cNvPr>
          <p:cNvSpPr>
            <a:spLocks xmlns:a="http://schemas.openxmlformats.org/drawingml/2006/main" noGrp="1"/>
          </p:cNvSpPr>
          <p:nvPr/>
        </p:nvSpPr>
        <p:spPr>
          <a:xfrm xmlns:a="http://schemas.openxmlformats.org/drawingml/2006/main">
            <a:off x="2857500" y="15430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Bilanz</a:t>
            </a:r>
          </a:p>
        </p:txBody>
      </p:sp>
      <p:sp>
        <p:nvSpPr>
          <p:cNvPr id="12" name="">
            <a:extLst xmlns:a="http://schemas.openxmlformats.org/drawingml/2006/main">
              <a:ext uri="{FF2B5EF4-FFF2-40B4-BE49-F238E27FC236}">
                <a16:creationId xmlns:a16="http://schemas.microsoft.com/office/drawing/2014/main" id="{7969C7F7-0D65-4D5C-A301-C35E09E97E59}"/>
              </a:ext>
            </a:extLst>
          </p:cNvPr>
          <p:cNvSpPr>
            <a:spLocks xmlns:a="http://schemas.openxmlformats.org/drawingml/2006/main" noGrp="1"/>
          </p:cNvSpPr>
          <p:nvPr/>
        </p:nvSpPr>
        <p:spPr>
          <a:xfrm xmlns:a="http://schemas.openxmlformats.org/drawingml/2006/main">
            <a:off x="3714750" y="1543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FFFFFF"/>
                </a:solidFill>
                <a:latin typeface="Arial"/>
                <a:ea typeface="Arial"/>
                <a:cs typeface="Arial"/>
              </a:defRPr>
            </a:pPr>
            <a:r>
              <a:rPr sz="975" b="1">
                <a:solidFill>
                  <a:srgbClr val="FFFFFF"/>
                </a:solidFill>
                <a:latin typeface="Arial"/>
                <a:ea typeface="Arial"/>
                <a:cs typeface="Arial"/>
              </a:rPr>
              <a:t>Punkt-</a:t>
            </a:r>
          </a:p>
          <a:p xmlns:a="http://schemas.openxmlformats.org/drawingml/2006/main">
            <a:pPr algn="r">
              <a:defRPr sz="975" b="1">
                <a:solidFill>
                  <a:srgbClr val="FFFFFF"/>
                </a:solidFill>
                <a:latin typeface="Arial"/>
                <a:ea typeface="Arial"/>
                <a:cs typeface="Arial"/>
              </a:defRPr>
            </a:pPr>
            <a:r>
              <a:rPr sz="975" b="1">
                <a:solidFill>
                  <a:srgbClr val="FFFFFF"/>
                </a:solidFill>
                <a:latin typeface="Arial"/>
                <a:ea typeface="Arial"/>
                <a:cs typeface="Arial"/>
              </a:rPr>
              <a:t>quote</a:t>
            </a:r>
          </a:p>
        </p:txBody>
      </p:sp>
      <p:sp>
        <p:nvSpPr>
          <p:cNvPr id="13" name="">
            <a:extLst xmlns:a="http://schemas.openxmlformats.org/drawingml/2006/main">
              <a:ext uri="{FF2B5EF4-FFF2-40B4-BE49-F238E27FC236}">
                <a16:creationId xmlns:a16="http://schemas.microsoft.com/office/drawing/2014/main" id="{CBFC4E9F-837E-45D5-B2DC-8B983AD6787B}"/>
              </a:ext>
            </a:extLst>
          </p:cNvPr>
          <p:cNvSpPr>
            <a:spLocks xmlns:a="http://schemas.openxmlformats.org/drawingml/2006/main" noGrp="1"/>
          </p:cNvSpPr>
          <p:nvPr/>
        </p:nvSpPr>
        <p:spPr>
          <a:xfrm xmlns:a="http://schemas.openxmlformats.org/drawingml/2006/main">
            <a:off x="4667250" y="1543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08C7867F-BB37-40F2-9E64-E7EE43DECDDF}"/>
              </a:ext>
            </a:extLst>
          </p:cNvPr>
          <p:cNvSpPr>
            <a:spLocks xmlns:a="http://schemas.openxmlformats.org/drawingml/2006/main" noGrp="1"/>
          </p:cNvSpPr>
          <p:nvPr/>
        </p:nvSpPr>
        <p:spPr>
          <a:xfrm xmlns:a="http://schemas.openxmlformats.org/drawingml/2006/main">
            <a:off x="400050" y="1847850"/>
            <a:ext cx="51435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5" name="">
            <a:extLst xmlns:a="http://schemas.openxmlformats.org/drawingml/2006/main">
              <a:ext uri="{FF2B5EF4-FFF2-40B4-BE49-F238E27FC236}">
                <a16:creationId xmlns:a16="http://schemas.microsoft.com/office/drawing/2014/main" id="{F8E2E99B-F9FD-44D2-B807-A035A52DF237}"/>
              </a:ext>
            </a:extLst>
          </p:cNvPr>
          <p:cNvSpPr>
            <a:spLocks xmlns:a="http://schemas.openxmlformats.org/drawingml/2006/main" noGrp="1"/>
          </p:cNvSpPr>
          <p:nvPr/>
        </p:nvSpPr>
        <p:spPr>
          <a:xfrm xmlns:a="http://schemas.openxmlformats.org/drawingml/2006/main">
            <a:off x="476250" y="19240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1</a:t>
            </a:r>
          </a:p>
        </p:txBody>
      </p:sp>
      <p:sp>
        <p:nvSpPr>
          <p:cNvPr id="16" name="">
            <a:extLst xmlns:a="http://schemas.openxmlformats.org/drawingml/2006/main">
              <a:ext uri="{FF2B5EF4-FFF2-40B4-BE49-F238E27FC236}">
                <a16:creationId xmlns:a16="http://schemas.microsoft.com/office/drawing/2014/main" id="{2DD7D0BA-5630-4C7A-84D8-1463C549B770}"/>
              </a:ext>
            </a:extLst>
          </p:cNvPr>
          <p:cNvSpPr>
            <a:spLocks xmlns:a="http://schemas.openxmlformats.org/drawingml/2006/main" noGrp="1"/>
          </p:cNvSpPr>
          <p:nvPr/>
        </p:nvSpPr>
        <p:spPr>
          <a:xfrm xmlns:a="http://schemas.openxmlformats.org/drawingml/2006/main">
            <a:off x="1095375" y="1924050"/>
            <a:ext cx="1609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Mayer, Johann</a:t>
            </a:r>
          </a:p>
        </p:txBody>
      </p:sp>
      <p:sp>
        <p:nvSpPr>
          <p:cNvPr id="17" name="">
            <a:extLst xmlns:a="http://schemas.openxmlformats.org/drawingml/2006/main">
              <a:ext uri="{FF2B5EF4-FFF2-40B4-BE49-F238E27FC236}">
                <a16:creationId xmlns:a16="http://schemas.microsoft.com/office/drawing/2014/main" id="{2B526901-CD6F-49EA-9505-07B675B6E98E}"/>
              </a:ext>
            </a:extLst>
          </p:cNvPr>
          <p:cNvSpPr>
            <a:spLocks xmlns:a="http://schemas.openxmlformats.org/drawingml/2006/main" noGrp="1"/>
          </p:cNvSpPr>
          <p:nvPr/>
        </p:nvSpPr>
        <p:spPr>
          <a:xfrm xmlns:a="http://schemas.openxmlformats.org/drawingml/2006/main">
            <a:off x="2857500" y="19240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8/0/1</a:t>
            </a:r>
          </a:p>
        </p:txBody>
      </p:sp>
      <p:sp>
        <p:nvSpPr>
          <p:cNvPr id="18" name="">
            <a:extLst xmlns:a="http://schemas.openxmlformats.org/drawingml/2006/main">
              <a:ext uri="{FF2B5EF4-FFF2-40B4-BE49-F238E27FC236}">
                <a16:creationId xmlns:a16="http://schemas.microsoft.com/office/drawing/2014/main" id="{532EB4B4-3291-4EFB-8211-84B5E7724FD5}"/>
              </a:ext>
            </a:extLst>
          </p:cNvPr>
          <p:cNvSpPr>
            <a:spLocks xmlns:a="http://schemas.openxmlformats.org/drawingml/2006/main" noGrp="1"/>
          </p:cNvSpPr>
          <p:nvPr/>
        </p:nvSpPr>
        <p:spPr>
          <a:xfrm xmlns:a="http://schemas.openxmlformats.org/drawingml/2006/main">
            <a:off x="3714750" y="1924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88,9 %</a:t>
            </a:r>
          </a:p>
        </p:txBody>
      </p:sp>
      <p:sp>
        <p:nvSpPr>
          <p:cNvPr id="19" name="">
            <a:extLst xmlns:a="http://schemas.openxmlformats.org/drawingml/2006/main">
              <a:ext uri="{FF2B5EF4-FFF2-40B4-BE49-F238E27FC236}">
                <a16:creationId xmlns:a16="http://schemas.microsoft.com/office/drawing/2014/main" id="{01075E72-D928-4F24-9793-9153AEB9ECE0}"/>
              </a:ext>
            </a:extLst>
          </p:cNvPr>
          <p:cNvSpPr>
            <a:spLocks xmlns:a="http://schemas.openxmlformats.org/drawingml/2006/main" noGrp="1"/>
          </p:cNvSpPr>
          <p:nvPr/>
        </p:nvSpPr>
        <p:spPr>
          <a:xfrm xmlns:a="http://schemas.openxmlformats.org/drawingml/2006/main">
            <a:off x="4667250" y="1924050"/>
            <a:ext cx="40652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30</a:t>
            </a:r>
          </a:p>
        </p:txBody>
      </p:sp>
      <p:sp>
        <p:nvSpPr>
          <p:cNvPr id="20" name="">
            <a:extLst xmlns:a="http://schemas.openxmlformats.org/drawingml/2006/main">
              <a:ext uri="{FF2B5EF4-FFF2-40B4-BE49-F238E27FC236}">
                <a16:creationId xmlns:a16="http://schemas.microsoft.com/office/drawing/2014/main" id="{22C1C8B1-E3CB-48FC-9B46-AD2552903D67}"/>
              </a:ext>
            </a:extLst>
          </p:cNvPr>
          <p:cNvSpPr>
            <a:spLocks xmlns:a="http://schemas.openxmlformats.org/drawingml/2006/main" noGrp="1"/>
          </p:cNvSpPr>
          <p:nvPr/>
        </p:nvSpPr>
        <p:spPr>
          <a:xfrm xmlns:a="http://schemas.openxmlformats.org/drawingml/2006/main">
            <a:off x="5045202" y="19240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21" name="">
            <a:extLst xmlns:a="http://schemas.openxmlformats.org/drawingml/2006/main">
              <a:ext uri="{FF2B5EF4-FFF2-40B4-BE49-F238E27FC236}">
                <a16:creationId xmlns:a16="http://schemas.microsoft.com/office/drawing/2014/main" id="{BDB6B918-D422-4B32-B413-91626452D764}"/>
              </a:ext>
            </a:extLst>
          </p:cNvPr>
          <p:cNvSpPr>
            <a:spLocks xmlns:a="http://schemas.openxmlformats.org/drawingml/2006/main" noGrp="1"/>
          </p:cNvSpPr>
          <p:nvPr/>
        </p:nvSpPr>
        <p:spPr>
          <a:xfrm xmlns:a="http://schemas.openxmlformats.org/drawingml/2006/main">
            <a:off x="5092827" y="1924050"/>
            <a:ext cx="374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3</a:t>
            </a:r>
          </a:p>
        </p:txBody>
      </p:sp>
      <p:sp>
        <p:nvSpPr>
          <p:cNvPr id="22" name="">
            <a:extLst xmlns:a="http://schemas.openxmlformats.org/drawingml/2006/main">
              <a:ext uri="{FF2B5EF4-FFF2-40B4-BE49-F238E27FC236}">
                <a16:creationId xmlns:a16="http://schemas.microsoft.com/office/drawing/2014/main" id="{52E8699A-4CB2-4FDF-91DB-2832B156CD0C}"/>
              </a:ext>
            </a:extLst>
          </p:cNvPr>
          <p:cNvSpPr>
            <a:spLocks xmlns:a="http://schemas.openxmlformats.org/drawingml/2006/main" noGrp="1"/>
          </p:cNvSpPr>
          <p:nvPr/>
        </p:nvSpPr>
        <p:spPr>
          <a:xfrm xmlns:a="http://schemas.openxmlformats.org/drawingml/2006/main">
            <a:off x="400050" y="220980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3" name="">
            <a:extLst xmlns:a="http://schemas.openxmlformats.org/drawingml/2006/main">
              <a:ext uri="{FF2B5EF4-FFF2-40B4-BE49-F238E27FC236}">
                <a16:creationId xmlns:a16="http://schemas.microsoft.com/office/drawing/2014/main" id="{B298FAD7-4E0B-4780-A42B-48A54B1267E7}"/>
              </a:ext>
            </a:extLst>
          </p:cNvPr>
          <p:cNvSpPr>
            <a:spLocks xmlns:a="http://schemas.openxmlformats.org/drawingml/2006/main" noGrp="1"/>
          </p:cNvSpPr>
          <p:nvPr/>
        </p:nvSpPr>
        <p:spPr>
          <a:xfrm xmlns:a="http://schemas.openxmlformats.org/drawingml/2006/main">
            <a:off x="400050" y="2219325"/>
            <a:ext cx="51435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24" name="">
            <a:extLst xmlns:a="http://schemas.openxmlformats.org/drawingml/2006/main">
              <a:ext uri="{FF2B5EF4-FFF2-40B4-BE49-F238E27FC236}">
                <a16:creationId xmlns:a16="http://schemas.microsoft.com/office/drawing/2014/main" id="{E4D63F04-8102-4D67-AC3E-822794E27D6E}"/>
              </a:ext>
            </a:extLst>
          </p:cNvPr>
          <p:cNvSpPr>
            <a:spLocks xmlns:a="http://schemas.openxmlformats.org/drawingml/2006/main" noGrp="1"/>
          </p:cNvSpPr>
          <p:nvPr/>
        </p:nvSpPr>
        <p:spPr>
          <a:xfrm xmlns:a="http://schemas.openxmlformats.org/drawingml/2006/main">
            <a:off x="476250" y="22955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2</a:t>
            </a:r>
          </a:p>
        </p:txBody>
      </p:sp>
      <p:sp>
        <p:nvSpPr>
          <p:cNvPr id="25" name="">
            <a:extLst xmlns:a="http://schemas.openxmlformats.org/drawingml/2006/main">
              <a:ext uri="{FF2B5EF4-FFF2-40B4-BE49-F238E27FC236}">
                <a16:creationId xmlns:a16="http://schemas.microsoft.com/office/drawing/2014/main" id="{8C4A4431-F784-46FA-B82E-321FEECD515C}"/>
              </a:ext>
            </a:extLst>
          </p:cNvPr>
          <p:cNvSpPr>
            <a:spLocks xmlns:a="http://schemas.openxmlformats.org/drawingml/2006/main" noGrp="1"/>
          </p:cNvSpPr>
          <p:nvPr/>
        </p:nvSpPr>
        <p:spPr>
          <a:xfrm xmlns:a="http://schemas.openxmlformats.org/drawingml/2006/main">
            <a:off x="1095375" y="2295525"/>
            <a:ext cx="1609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Holland, Claus</a:t>
            </a:r>
          </a:p>
        </p:txBody>
      </p:sp>
      <p:sp>
        <p:nvSpPr>
          <p:cNvPr id="26" name="">
            <a:extLst xmlns:a="http://schemas.openxmlformats.org/drawingml/2006/main">
              <a:ext uri="{FF2B5EF4-FFF2-40B4-BE49-F238E27FC236}">
                <a16:creationId xmlns:a16="http://schemas.microsoft.com/office/drawing/2014/main" id="{C85B2C4D-EF53-46B3-A90B-126093F43FAD}"/>
              </a:ext>
            </a:extLst>
          </p:cNvPr>
          <p:cNvSpPr>
            <a:spLocks xmlns:a="http://schemas.openxmlformats.org/drawingml/2006/main" noGrp="1"/>
          </p:cNvSpPr>
          <p:nvPr/>
        </p:nvSpPr>
        <p:spPr>
          <a:xfrm xmlns:a="http://schemas.openxmlformats.org/drawingml/2006/main">
            <a:off x="2857500" y="229552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8/0/2</a:t>
            </a:r>
          </a:p>
        </p:txBody>
      </p:sp>
      <p:sp>
        <p:nvSpPr>
          <p:cNvPr id="27" name="">
            <a:extLst xmlns:a="http://schemas.openxmlformats.org/drawingml/2006/main">
              <a:ext uri="{FF2B5EF4-FFF2-40B4-BE49-F238E27FC236}">
                <a16:creationId xmlns:a16="http://schemas.microsoft.com/office/drawing/2014/main" id="{83917514-D373-4676-8160-C2A635E77551}"/>
              </a:ext>
            </a:extLst>
          </p:cNvPr>
          <p:cNvSpPr>
            <a:spLocks xmlns:a="http://schemas.openxmlformats.org/drawingml/2006/main" noGrp="1"/>
          </p:cNvSpPr>
          <p:nvPr/>
        </p:nvSpPr>
        <p:spPr>
          <a:xfrm xmlns:a="http://schemas.openxmlformats.org/drawingml/2006/main">
            <a:off x="3714750" y="22955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80 %</a:t>
            </a:r>
          </a:p>
        </p:txBody>
      </p:sp>
      <p:sp>
        <p:nvSpPr>
          <p:cNvPr id="28" name="">
            <a:extLst xmlns:a="http://schemas.openxmlformats.org/drawingml/2006/main">
              <a:ext uri="{FF2B5EF4-FFF2-40B4-BE49-F238E27FC236}">
                <a16:creationId xmlns:a16="http://schemas.microsoft.com/office/drawing/2014/main" id="{1FD7C06B-EBF4-43D9-81F4-53B6C22D7C2F}"/>
              </a:ext>
            </a:extLst>
          </p:cNvPr>
          <p:cNvSpPr>
            <a:spLocks xmlns:a="http://schemas.openxmlformats.org/drawingml/2006/main" noGrp="1"/>
          </p:cNvSpPr>
          <p:nvPr/>
        </p:nvSpPr>
        <p:spPr>
          <a:xfrm xmlns:a="http://schemas.openxmlformats.org/drawingml/2006/main">
            <a:off x="4667250" y="2295525"/>
            <a:ext cx="40652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26</a:t>
            </a:r>
          </a:p>
        </p:txBody>
      </p:sp>
      <p:sp>
        <p:nvSpPr>
          <p:cNvPr id="29" name="">
            <a:extLst xmlns:a="http://schemas.openxmlformats.org/drawingml/2006/main">
              <a:ext uri="{FF2B5EF4-FFF2-40B4-BE49-F238E27FC236}">
                <a16:creationId xmlns:a16="http://schemas.microsoft.com/office/drawing/2014/main" id="{F7558490-368B-45EF-82E5-E0407C8B7117}"/>
              </a:ext>
            </a:extLst>
          </p:cNvPr>
          <p:cNvSpPr>
            <a:spLocks xmlns:a="http://schemas.openxmlformats.org/drawingml/2006/main" noGrp="1"/>
          </p:cNvSpPr>
          <p:nvPr/>
        </p:nvSpPr>
        <p:spPr>
          <a:xfrm xmlns:a="http://schemas.openxmlformats.org/drawingml/2006/main">
            <a:off x="5045202" y="22955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30" name="">
            <a:extLst xmlns:a="http://schemas.openxmlformats.org/drawingml/2006/main">
              <a:ext uri="{FF2B5EF4-FFF2-40B4-BE49-F238E27FC236}">
                <a16:creationId xmlns:a16="http://schemas.microsoft.com/office/drawing/2014/main" id="{A8921076-4743-4804-A1F5-1DBD87112360}"/>
              </a:ext>
            </a:extLst>
          </p:cNvPr>
          <p:cNvSpPr>
            <a:spLocks xmlns:a="http://schemas.openxmlformats.org/drawingml/2006/main" noGrp="1"/>
          </p:cNvSpPr>
          <p:nvPr/>
        </p:nvSpPr>
        <p:spPr>
          <a:xfrm xmlns:a="http://schemas.openxmlformats.org/drawingml/2006/main">
            <a:off x="5092827" y="2295525"/>
            <a:ext cx="374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8</a:t>
            </a:r>
          </a:p>
        </p:txBody>
      </p:sp>
      <p:sp>
        <p:nvSpPr>
          <p:cNvPr id="31" name="">
            <a:extLst xmlns:a="http://schemas.openxmlformats.org/drawingml/2006/main">
              <a:ext uri="{FF2B5EF4-FFF2-40B4-BE49-F238E27FC236}">
                <a16:creationId xmlns:a16="http://schemas.microsoft.com/office/drawing/2014/main" id="{C2B0F58D-4704-41C5-BC4C-63EA891A42F1}"/>
              </a:ext>
            </a:extLst>
          </p:cNvPr>
          <p:cNvSpPr>
            <a:spLocks xmlns:a="http://schemas.openxmlformats.org/drawingml/2006/main" noGrp="1"/>
          </p:cNvSpPr>
          <p:nvPr/>
        </p:nvSpPr>
        <p:spPr>
          <a:xfrm xmlns:a="http://schemas.openxmlformats.org/drawingml/2006/main">
            <a:off x="400050" y="25812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2" name="">
            <a:extLst xmlns:a="http://schemas.openxmlformats.org/drawingml/2006/main">
              <a:ext uri="{FF2B5EF4-FFF2-40B4-BE49-F238E27FC236}">
                <a16:creationId xmlns:a16="http://schemas.microsoft.com/office/drawing/2014/main" id="{B1F9B6AA-C1A6-43D3-AF4D-8FD673DF232F}"/>
              </a:ext>
            </a:extLst>
          </p:cNvPr>
          <p:cNvSpPr>
            <a:spLocks xmlns:a="http://schemas.openxmlformats.org/drawingml/2006/main" noGrp="1"/>
          </p:cNvSpPr>
          <p:nvPr/>
        </p:nvSpPr>
        <p:spPr>
          <a:xfrm xmlns:a="http://schemas.openxmlformats.org/drawingml/2006/main">
            <a:off x="400050" y="2590800"/>
            <a:ext cx="51435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33" name="">
            <a:extLst xmlns:a="http://schemas.openxmlformats.org/drawingml/2006/main">
              <a:ext uri="{FF2B5EF4-FFF2-40B4-BE49-F238E27FC236}">
                <a16:creationId xmlns:a16="http://schemas.microsoft.com/office/drawing/2014/main" id="{45FB5733-8103-496E-951C-DC930577F524}"/>
              </a:ext>
            </a:extLst>
          </p:cNvPr>
          <p:cNvSpPr>
            <a:spLocks xmlns:a="http://schemas.openxmlformats.org/drawingml/2006/main" noGrp="1"/>
          </p:cNvSpPr>
          <p:nvPr/>
        </p:nvSpPr>
        <p:spPr>
          <a:xfrm xmlns:a="http://schemas.openxmlformats.org/drawingml/2006/main">
            <a:off x="476250" y="266700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3</a:t>
            </a:r>
          </a:p>
        </p:txBody>
      </p:sp>
      <p:sp>
        <p:nvSpPr>
          <p:cNvPr id="34" name="">
            <a:extLst xmlns:a="http://schemas.openxmlformats.org/drawingml/2006/main">
              <a:ext uri="{FF2B5EF4-FFF2-40B4-BE49-F238E27FC236}">
                <a16:creationId xmlns:a16="http://schemas.microsoft.com/office/drawing/2014/main" id="{56C68AB3-04F7-41C5-8A68-C9F58938A22B}"/>
              </a:ext>
            </a:extLst>
          </p:cNvPr>
          <p:cNvSpPr>
            <a:spLocks xmlns:a="http://schemas.openxmlformats.org/drawingml/2006/main" noGrp="1"/>
          </p:cNvSpPr>
          <p:nvPr/>
        </p:nvSpPr>
        <p:spPr>
          <a:xfrm xmlns:a="http://schemas.openxmlformats.org/drawingml/2006/main">
            <a:off x="1095375" y="2667000"/>
            <a:ext cx="1609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Mann, Thomas</a:t>
            </a:r>
          </a:p>
        </p:txBody>
      </p:sp>
      <p:sp>
        <p:nvSpPr>
          <p:cNvPr id="35" name="">
            <a:extLst xmlns:a="http://schemas.openxmlformats.org/drawingml/2006/main">
              <a:ext uri="{FF2B5EF4-FFF2-40B4-BE49-F238E27FC236}">
                <a16:creationId xmlns:a16="http://schemas.microsoft.com/office/drawing/2014/main" id="{4E1A7A93-4155-4F30-9206-3C0C1E6B5A11}"/>
              </a:ext>
            </a:extLst>
          </p:cNvPr>
          <p:cNvSpPr>
            <a:spLocks xmlns:a="http://schemas.openxmlformats.org/drawingml/2006/main" noGrp="1"/>
          </p:cNvSpPr>
          <p:nvPr/>
        </p:nvSpPr>
        <p:spPr>
          <a:xfrm xmlns:a="http://schemas.openxmlformats.org/drawingml/2006/main">
            <a:off x="2857500" y="266700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8/1/3</a:t>
            </a:r>
          </a:p>
        </p:txBody>
      </p:sp>
      <p:sp>
        <p:nvSpPr>
          <p:cNvPr id="36" name="">
            <a:extLst xmlns:a="http://schemas.openxmlformats.org/drawingml/2006/main">
              <a:ext uri="{FF2B5EF4-FFF2-40B4-BE49-F238E27FC236}">
                <a16:creationId xmlns:a16="http://schemas.microsoft.com/office/drawing/2014/main" id="{BC433AFB-9011-4A3F-BA60-95B77FCD75C1}"/>
              </a:ext>
            </a:extLst>
          </p:cNvPr>
          <p:cNvSpPr>
            <a:spLocks xmlns:a="http://schemas.openxmlformats.org/drawingml/2006/main" noGrp="1"/>
          </p:cNvSpPr>
          <p:nvPr/>
        </p:nvSpPr>
        <p:spPr>
          <a:xfrm xmlns:a="http://schemas.openxmlformats.org/drawingml/2006/main">
            <a:off x="3714750" y="26670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70,8 %</a:t>
            </a:r>
          </a:p>
        </p:txBody>
      </p:sp>
      <p:sp>
        <p:nvSpPr>
          <p:cNvPr id="37" name="">
            <a:extLst xmlns:a="http://schemas.openxmlformats.org/drawingml/2006/main">
              <a:ext uri="{FF2B5EF4-FFF2-40B4-BE49-F238E27FC236}">
                <a16:creationId xmlns:a16="http://schemas.microsoft.com/office/drawing/2014/main" id="{859648F5-1D97-4B42-9AAD-6C2DD622EC52}"/>
              </a:ext>
            </a:extLst>
          </p:cNvPr>
          <p:cNvSpPr>
            <a:spLocks xmlns:a="http://schemas.openxmlformats.org/drawingml/2006/main" noGrp="1"/>
          </p:cNvSpPr>
          <p:nvPr/>
        </p:nvSpPr>
        <p:spPr>
          <a:xfrm xmlns:a="http://schemas.openxmlformats.org/drawingml/2006/main">
            <a:off x="4667250" y="2667000"/>
            <a:ext cx="40652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29</a:t>
            </a:r>
          </a:p>
        </p:txBody>
      </p:sp>
      <p:sp>
        <p:nvSpPr>
          <p:cNvPr id="38" name="">
            <a:extLst xmlns:a="http://schemas.openxmlformats.org/drawingml/2006/main">
              <a:ext uri="{FF2B5EF4-FFF2-40B4-BE49-F238E27FC236}">
                <a16:creationId xmlns:a16="http://schemas.microsoft.com/office/drawing/2014/main" id="{09F87889-0C6D-47F4-92FC-5145901B24D8}"/>
              </a:ext>
            </a:extLst>
          </p:cNvPr>
          <p:cNvSpPr>
            <a:spLocks xmlns:a="http://schemas.openxmlformats.org/drawingml/2006/main" noGrp="1"/>
          </p:cNvSpPr>
          <p:nvPr/>
        </p:nvSpPr>
        <p:spPr>
          <a:xfrm xmlns:a="http://schemas.openxmlformats.org/drawingml/2006/main">
            <a:off x="5045202" y="26670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E0981B71-54BB-4A92-8524-68B95C902964}"/>
              </a:ext>
            </a:extLst>
          </p:cNvPr>
          <p:cNvSpPr>
            <a:spLocks xmlns:a="http://schemas.openxmlformats.org/drawingml/2006/main" noGrp="1"/>
          </p:cNvSpPr>
          <p:nvPr/>
        </p:nvSpPr>
        <p:spPr>
          <a:xfrm xmlns:a="http://schemas.openxmlformats.org/drawingml/2006/main">
            <a:off x="5092827" y="2667000"/>
            <a:ext cx="374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14</a:t>
            </a:r>
          </a:p>
        </p:txBody>
      </p:sp>
      <p:sp>
        <p:nvSpPr>
          <p:cNvPr id="40" name="">
            <a:extLst xmlns:a="http://schemas.openxmlformats.org/drawingml/2006/main">
              <a:ext uri="{FF2B5EF4-FFF2-40B4-BE49-F238E27FC236}">
                <a16:creationId xmlns:a16="http://schemas.microsoft.com/office/drawing/2014/main" id="{14EBAB7A-843D-4123-BE5C-17F7F97682A2}"/>
              </a:ext>
            </a:extLst>
          </p:cNvPr>
          <p:cNvSpPr>
            <a:spLocks xmlns:a="http://schemas.openxmlformats.org/drawingml/2006/main" noGrp="1"/>
          </p:cNvSpPr>
          <p:nvPr/>
        </p:nvSpPr>
        <p:spPr>
          <a:xfrm xmlns:a="http://schemas.openxmlformats.org/drawingml/2006/main">
            <a:off x="400050" y="295275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1" name="">
            <a:extLst xmlns:a="http://schemas.openxmlformats.org/drawingml/2006/main">
              <a:ext uri="{FF2B5EF4-FFF2-40B4-BE49-F238E27FC236}">
                <a16:creationId xmlns:a16="http://schemas.microsoft.com/office/drawing/2014/main" id="{CBB353E3-7734-443E-8E84-A0D2B915B169}"/>
              </a:ext>
            </a:extLst>
          </p:cNvPr>
          <p:cNvSpPr>
            <a:spLocks xmlns:a="http://schemas.openxmlformats.org/drawingml/2006/main" noGrp="1"/>
          </p:cNvSpPr>
          <p:nvPr/>
        </p:nvSpPr>
        <p:spPr>
          <a:xfrm xmlns:a="http://schemas.openxmlformats.org/drawingml/2006/main">
            <a:off x="400050" y="2962275"/>
            <a:ext cx="51435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2" name="">
            <a:extLst xmlns:a="http://schemas.openxmlformats.org/drawingml/2006/main">
              <a:ext uri="{FF2B5EF4-FFF2-40B4-BE49-F238E27FC236}">
                <a16:creationId xmlns:a16="http://schemas.microsoft.com/office/drawing/2014/main" id="{2FE11EBD-A85A-4D60-A329-9E1EA81363E9}"/>
              </a:ext>
            </a:extLst>
          </p:cNvPr>
          <p:cNvSpPr>
            <a:spLocks xmlns:a="http://schemas.openxmlformats.org/drawingml/2006/main" noGrp="1"/>
          </p:cNvSpPr>
          <p:nvPr/>
        </p:nvSpPr>
        <p:spPr>
          <a:xfrm xmlns:a="http://schemas.openxmlformats.org/drawingml/2006/main">
            <a:off x="476250" y="303847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4</a:t>
            </a:r>
          </a:p>
        </p:txBody>
      </p:sp>
      <p:sp>
        <p:nvSpPr>
          <p:cNvPr id="43" name="">
            <a:extLst xmlns:a="http://schemas.openxmlformats.org/drawingml/2006/main">
              <a:ext uri="{FF2B5EF4-FFF2-40B4-BE49-F238E27FC236}">
                <a16:creationId xmlns:a16="http://schemas.microsoft.com/office/drawing/2014/main" id="{7564EEA3-858F-44C4-9275-3DCD5B7E6E34}"/>
              </a:ext>
            </a:extLst>
          </p:cNvPr>
          <p:cNvSpPr>
            <a:spLocks xmlns:a="http://schemas.openxmlformats.org/drawingml/2006/main" noGrp="1"/>
          </p:cNvSpPr>
          <p:nvPr/>
        </p:nvSpPr>
        <p:spPr>
          <a:xfrm xmlns:a="http://schemas.openxmlformats.org/drawingml/2006/main">
            <a:off x="1095375" y="3038475"/>
            <a:ext cx="1609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Vohle, Peter</a:t>
            </a:r>
          </a:p>
        </p:txBody>
      </p:sp>
      <p:sp>
        <p:nvSpPr>
          <p:cNvPr id="44" name="">
            <a:extLst xmlns:a="http://schemas.openxmlformats.org/drawingml/2006/main">
              <a:ext uri="{FF2B5EF4-FFF2-40B4-BE49-F238E27FC236}">
                <a16:creationId xmlns:a16="http://schemas.microsoft.com/office/drawing/2014/main" id="{01694867-EF41-4001-AE02-0535FEE5FCB6}"/>
              </a:ext>
            </a:extLst>
          </p:cNvPr>
          <p:cNvSpPr>
            <a:spLocks xmlns:a="http://schemas.openxmlformats.org/drawingml/2006/main" noGrp="1"/>
          </p:cNvSpPr>
          <p:nvPr/>
        </p:nvSpPr>
        <p:spPr>
          <a:xfrm xmlns:a="http://schemas.openxmlformats.org/drawingml/2006/main">
            <a:off x="2857500" y="303847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8/0/4</a:t>
            </a:r>
          </a:p>
        </p:txBody>
      </p:sp>
      <p:sp>
        <p:nvSpPr>
          <p:cNvPr id="45" name="">
            <a:extLst xmlns:a="http://schemas.openxmlformats.org/drawingml/2006/main">
              <a:ext uri="{FF2B5EF4-FFF2-40B4-BE49-F238E27FC236}">
                <a16:creationId xmlns:a16="http://schemas.microsoft.com/office/drawing/2014/main" id="{41935BCB-3672-4B3C-B48B-D45DABDC3A1C}"/>
              </a:ext>
            </a:extLst>
          </p:cNvPr>
          <p:cNvSpPr>
            <a:spLocks xmlns:a="http://schemas.openxmlformats.org/drawingml/2006/main" noGrp="1"/>
          </p:cNvSpPr>
          <p:nvPr/>
        </p:nvSpPr>
        <p:spPr>
          <a:xfrm xmlns:a="http://schemas.openxmlformats.org/drawingml/2006/main">
            <a:off x="3714750" y="30384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66,7 %</a:t>
            </a:r>
          </a:p>
        </p:txBody>
      </p:sp>
      <p:sp>
        <p:nvSpPr>
          <p:cNvPr id="46" name="">
            <a:extLst xmlns:a="http://schemas.openxmlformats.org/drawingml/2006/main">
              <a:ext uri="{FF2B5EF4-FFF2-40B4-BE49-F238E27FC236}">
                <a16:creationId xmlns:a16="http://schemas.microsoft.com/office/drawing/2014/main" id="{8649CD10-7A1D-4E24-BCB3-259C83AC4B41}"/>
              </a:ext>
            </a:extLst>
          </p:cNvPr>
          <p:cNvSpPr>
            <a:spLocks xmlns:a="http://schemas.openxmlformats.org/drawingml/2006/main" noGrp="1"/>
          </p:cNvSpPr>
          <p:nvPr/>
        </p:nvSpPr>
        <p:spPr>
          <a:xfrm xmlns:a="http://schemas.openxmlformats.org/drawingml/2006/main">
            <a:off x="4667250" y="3038475"/>
            <a:ext cx="40652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23</a:t>
            </a:r>
          </a:p>
        </p:txBody>
      </p:sp>
      <p:sp>
        <p:nvSpPr>
          <p:cNvPr id="47" name="">
            <a:extLst xmlns:a="http://schemas.openxmlformats.org/drawingml/2006/main">
              <a:ext uri="{FF2B5EF4-FFF2-40B4-BE49-F238E27FC236}">
                <a16:creationId xmlns:a16="http://schemas.microsoft.com/office/drawing/2014/main" id="{F84D8CD6-EA56-4CFF-9F7E-9DEA0AC567F8}"/>
              </a:ext>
            </a:extLst>
          </p:cNvPr>
          <p:cNvSpPr>
            <a:spLocks xmlns:a="http://schemas.openxmlformats.org/drawingml/2006/main" noGrp="1"/>
          </p:cNvSpPr>
          <p:nvPr/>
        </p:nvSpPr>
        <p:spPr>
          <a:xfrm xmlns:a="http://schemas.openxmlformats.org/drawingml/2006/main">
            <a:off x="5045202" y="30384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48" name="">
            <a:extLst xmlns:a="http://schemas.openxmlformats.org/drawingml/2006/main">
              <a:ext uri="{FF2B5EF4-FFF2-40B4-BE49-F238E27FC236}">
                <a16:creationId xmlns:a16="http://schemas.microsoft.com/office/drawing/2014/main" id="{4186F0BC-8BB0-4F57-8133-2D28DB4E5700}"/>
              </a:ext>
            </a:extLst>
          </p:cNvPr>
          <p:cNvSpPr>
            <a:spLocks xmlns:a="http://schemas.openxmlformats.org/drawingml/2006/main" noGrp="1"/>
          </p:cNvSpPr>
          <p:nvPr/>
        </p:nvSpPr>
        <p:spPr>
          <a:xfrm xmlns:a="http://schemas.openxmlformats.org/drawingml/2006/main">
            <a:off x="5092827" y="3038475"/>
            <a:ext cx="374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10</a:t>
            </a:r>
          </a:p>
        </p:txBody>
      </p:sp>
      <p:sp>
        <p:nvSpPr>
          <p:cNvPr id="49" name="">
            <a:extLst xmlns:a="http://schemas.openxmlformats.org/drawingml/2006/main">
              <a:ext uri="{FF2B5EF4-FFF2-40B4-BE49-F238E27FC236}">
                <a16:creationId xmlns:a16="http://schemas.microsoft.com/office/drawing/2014/main" id="{39B4A4B4-EF7D-4E5F-9C31-ACCC4C088FCB}"/>
              </a:ext>
            </a:extLst>
          </p:cNvPr>
          <p:cNvSpPr>
            <a:spLocks xmlns:a="http://schemas.openxmlformats.org/drawingml/2006/main" noGrp="1"/>
          </p:cNvSpPr>
          <p:nvPr/>
        </p:nvSpPr>
        <p:spPr>
          <a:xfrm xmlns:a="http://schemas.openxmlformats.org/drawingml/2006/main">
            <a:off x="400050" y="332422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0" name="">
            <a:extLst xmlns:a="http://schemas.openxmlformats.org/drawingml/2006/main">
              <a:ext uri="{FF2B5EF4-FFF2-40B4-BE49-F238E27FC236}">
                <a16:creationId xmlns:a16="http://schemas.microsoft.com/office/drawing/2014/main" id="{15088E42-9293-485A-90BF-353FC0EFAD74}"/>
              </a:ext>
            </a:extLst>
          </p:cNvPr>
          <p:cNvSpPr>
            <a:spLocks xmlns:a="http://schemas.openxmlformats.org/drawingml/2006/main" noGrp="1"/>
          </p:cNvSpPr>
          <p:nvPr/>
        </p:nvSpPr>
        <p:spPr>
          <a:xfrm xmlns:a="http://schemas.openxmlformats.org/drawingml/2006/main">
            <a:off x="400050" y="3333750"/>
            <a:ext cx="51435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51" name="">
            <a:extLst xmlns:a="http://schemas.openxmlformats.org/drawingml/2006/main">
              <a:ext uri="{FF2B5EF4-FFF2-40B4-BE49-F238E27FC236}">
                <a16:creationId xmlns:a16="http://schemas.microsoft.com/office/drawing/2014/main" id="{828345D1-E4CF-4053-933B-32EF4D0F8DC1}"/>
              </a:ext>
            </a:extLst>
          </p:cNvPr>
          <p:cNvSpPr>
            <a:spLocks xmlns:a="http://schemas.openxmlformats.org/drawingml/2006/main" noGrp="1"/>
          </p:cNvSpPr>
          <p:nvPr/>
        </p:nvSpPr>
        <p:spPr>
          <a:xfrm xmlns:a="http://schemas.openxmlformats.org/drawingml/2006/main">
            <a:off x="476250" y="34099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5</a:t>
            </a:r>
          </a:p>
        </p:txBody>
      </p:sp>
      <p:sp>
        <p:nvSpPr>
          <p:cNvPr id="52" name="">
            <a:extLst xmlns:a="http://schemas.openxmlformats.org/drawingml/2006/main">
              <a:ext uri="{FF2B5EF4-FFF2-40B4-BE49-F238E27FC236}">
                <a16:creationId xmlns:a16="http://schemas.microsoft.com/office/drawing/2014/main" id="{3207DF66-918C-4AD2-A733-61D3420E3539}"/>
              </a:ext>
            </a:extLst>
          </p:cNvPr>
          <p:cNvSpPr>
            <a:spLocks xmlns:a="http://schemas.openxmlformats.org/drawingml/2006/main" noGrp="1"/>
          </p:cNvSpPr>
          <p:nvPr/>
        </p:nvSpPr>
        <p:spPr>
          <a:xfrm xmlns:a="http://schemas.openxmlformats.org/drawingml/2006/main">
            <a:off x="1095375" y="3409950"/>
            <a:ext cx="1609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Köhler, Hans</a:t>
            </a:r>
          </a:p>
        </p:txBody>
      </p:sp>
      <p:sp>
        <p:nvSpPr>
          <p:cNvPr id="53" name="">
            <a:extLst xmlns:a="http://schemas.openxmlformats.org/drawingml/2006/main">
              <a:ext uri="{FF2B5EF4-FFF2-40B4-BE49-F238E27FC236}">
                <a16:creationId xmlns:a16="http://schemas.microsoft.com/office/drawing/2014/main" id="{B9A1739B-7AD8-4F43-A868-40448E33D1D7}"/>
              </a:ext>
            </a:extLst>
          </p:cNvPr>
          <p:cNvSpPr>
            <a:spLocks xmlns:a="http://schemas.openxmlformats.org/drawingml/2006/main" noGrp="1"/>
          </p:cNvSpPr>
          <p:nvPr/>
        </p:nvSpPr>
        <p:spPr>
          <a:xfrm xmlns:a="http://schemas.openxmlformats.org/drawingml/2006/main">
            <a:off x="2857500" y="34099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8/1/4</a:t>
            </a:r>
          </a:p>
        </p:txBody>
      </p:sp>
      <p:sp>
        <p:nvSpPr>
          <p:cNvPr id="54" name="">
            <a:extLst xmlns:a="http://schemas.openxmlformats.org/drawingml/2006/main">
              <a:ext uri="{FF2B5EF4-FFF2-40B4-BE49-F238E27FC236}">
                <a16:creationId xmlns:a16="http://schemas.microsoft.com/office/drawing/2014/main" id="{5DAE56C7-0AE7-4C09-BE75-6BBD2BB7FABF}"/>
              </a:ext>
            </a:extLst>
          </p:cNvPr>
          <p:cNvSpPr>
            <a:spLocks xmlns:a="http://schemas.openxmlformats.org/drawingml/2006/main" noGrp="1"/>
          </p:cNvSpPr>
          <p:nvPr/>
        </p:nvSpPr>
        <p:spPr>
          <a:xfrm xmlns:a="http://schemas.openxmlformats.org/drawingml/2006/main">
            <a:off x="3714750" y="34099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65,4 %</a:t>
            </a:r>
          </a:p>
        </p:txBody>
      </p:sp>
      <p:sp>
        <p:nvSpPr>
          <p:cNvPr id="55" name="">
            <a:extLst xmlns:a="http://schemas.openxmlformats.org/drawingml/2006/main">
              <a:ext uri="{FF2B5EF4-FFF2-40B4-BE49-F238E27FC236}">
                <a16:creationId xmlns:a16="http://schemas.microsoft.com/office/drawing/2014/main" id="{D1C8283F-251C-4705-A8DE-F74B313305B9}"/>
              </a:ext>
            </a:extLst>
          </p:cNvPr>
          <p:cNvSpPr>
            <a:spLocks xmlns:a="http://schemas.openxmlformats.org/drawingml/2006/main" noGrp="1"/>
          </p:cNvSpPr>
          <p:nvPr/>
        </p:nvSpPr>
        <p:spPr>
          <a:xfrm xmlns:a="http://schemas.openxmlformats.org/drawingml/2006/main">
            <a:off x="4667250" y="3409950"/>
            <a:ext cx="40652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24</a:t>
            </a:r>
          </a:p>
        </p:txBody>
      </p:sp>
      <p:sp>
        <p:nvSpPr>
          <p:cNvPr id="56" name="">
            <a:extLst xmlns:a="http://schemas.openxmlformats.org/drawingml/2006/main">
              <a:ext uri="{FF2B5EF4-FFF2-40B4-BE49-F238E27FC236}">
                <a16:creationId xmlns:a16="http://schemas.microsoft.com/office/drawing/2014/main" id="{5889488E-2E65-4CDF-BE48-0E3B9CDDA22E}"/>
              </a:ext>
            </a:extLst>
          </p:cNvPr>
          <p:cNvSpPr>
            <a:spLocks xmlns:a="http://schemas.openxmlformats.org/drawingml/2006/main" noGrp="1"/>
          </p:cNvSpPr>
          <p:nvPr/>
        </p:nvSpPr>
        <p:spPr>
          <a:xfrm xmlns:a="http://schemas.openxmlformats.org/drawingml/2006/main">
            <a:off x="5045202" y="34099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57" name="">
            <a:extLst xmlns:a="http://schemas.openxmlformats.org/drawingml/2006/main">
              <a:ext uri="{FF2B5EF4-FFF2-40B4-BE49-F238E27FC236}">
                <a16:creationId xmlns:a16="http://schemas.microsoft.com/office/drawing/2014/main" id="{03DE6B3A-B76E-4DAE-AE20-69B78865622E}"/>
              </a:ext>
            </a:extLst>
          </p:cNvPr>
          <p:cNvSpPr>
            <a:spLocks xmlns:a="http://schemas.openxmlformats.org/drawingml/2006/main" noGrp="1"/>
          </p:cNvSpPr>
          <p:nvPr/>
        </p:nvSpPr>
        <p:spPr>
          <a:xfrm xmlns:a="http://schemas.openxmlformats.org/drawingml/2006/main">
            <a:off x="5092827" y="3409950"/>
            <a:ext cx="374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13</a:t>
            </a:r>
          </a:p>
        </p:txBody>
      </p:sp>
      <p:sp>
        <p:nvSpPr>
          <p:cNvPr id="58" name="">
            <a:extLst xmlns:a="http://schemas.openxmlformats.org/drawingml/2006/main">
              <a:ext uri="{FF2B5EF4-FFF2-40B4-BE49-F238E27FC236}">
                <a16:creationId xmlns:a16="http://schemas.microsoft.com/office/drawing/2014/main" id="{DF250157-7CEA-4CF5-8A38-4AF2031D067F}"/>
              </a:ext>
            </a:extLst>
          </p:cNvPr>
          <p:cNvSpPr>
            <a:spLocks xmlns:a="http://schemas.openxmlformats.org/drawingml/2006/main" noGrp="1"/>
          </p:cNvSpPr>
          <p:nvPr/>
        </p:nvSpPr>
        <p:spPr>
          <a:xfrm xmlns:a="http://schemas.openxmlformats.org/drawingml/2006/main">
            <a:off x="400050" y="369570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7F1CB70A-25C2-449C-8A8A-54E94CD891A0}"/>
              </a:ext>
            </a:extLst>
          </p:cNvPr>
          <p:cNvSpPr>
            <a:spLocks xmlns:a="http://schemas.openxmlformats.org/drawingml/2006/main" noGrp="1"/>
          </p:cNvSpPr>
          <p:nvPr/>
        </p:nvSpPr>
        <p:spPr>
          <a:xfrm xmlns:a="http://schemas.openxmlformats.org/drawingml/2006/main">
            <a:off x="400050" y="3705225"/>
            <a:ext cx="51435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60" name="">
            <a:extLst xmlns:a="http://schemas.openxmlformats.org/drawingml/2006/main">
              <a:ext uri="{FF2B5EF4-FFF2-40B4-BE49-F238E27FC236}">
                <a16:creationId xmlns:a16="http://schemas.microsoft.com/office/drawing/2014/main" id="{C7E9B634-A72F-4D49-BBE0-D5CC0966E380}"/>
              </a:ext>
            </a:extLst>
          </p:cNvPr>
          <p:cNvSpPr>
            <a:spLocks xmlns:a="http://schemas.openxmlformats.org/drawingml/2006/main" noGrp="1"/>
          </p:cNvSpPr>
          <p:nvPr/>
        </p:nvSpPr>
        <p:spPr>
          <a:xfrm xmlns:a="http://schemas.openxmlformats.org/drawingml/2006/main">
            <a:off x="476250" y="37814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6</a:t>
            </a:r>
          </a:p>
        </p:txBody>
      </p:sp>
      <p:sp>
        <p:nvSpPr>
          <p:cNvPr id="61" name="">
            <a:extLst xmlns:a="http://schemas.openxmlformats.org/drawingml/2006/main">
              <a:ext uri="{FF2B5EF4-FFF2-40B4-BE49-F238E27FC236}">
                <a16:creationId xmlns:a16="http://schemas.microsoft.com/office/drawing/2014/main" id="{0623110E-83A6-47B2-9E35-05BDE517F8F9}"/>
              </a:ext>
            </a:extLst>
          </p:cNvPr>
          <p:cNvSpPr>
            <a:spLocks xmlns:a="http://schemas.openxmlformats.org/drawingml/2006/main" noGrp="1"/>
          </p:cNvSpPr>
          <p:nvPr/>
        </p:nvSpPr>
        <p:spPr>
          <a:xfrm xmlns:a="http://schemas.openxmlformats.org/drawingml/2006/main">
            <a:off x="1095375" y="3781425"/>
            <a:ext cx="1609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Ruoff, Klaus</a:t>
            </a:r>
          </a:p>
        </p:txBody>
      </p:sp>
      <p:sp>
        <p:nvSpPr>
          <p:cNvPr id="62" name="">
            <a:extLst xmlns:a="http://schemas.openxmlformats.org/drawingml/2006/main">
              <a:ext uri="{FF2B5EF4-FFF2-40B4-BE49-F238E27FC236}">
                <a16:creationId xmlns:a16="http://schemas.microsoft.com/office/drawing/2014/main" id="{52FC801D-55B8-4843-B316-41B7EB5377BB}"/>
              </a:ext>
            </a:extLst>
          </p:cNvPr>
          <p:cNvSpPr>
            <a:spLocks xmlns:a="http://schemas.openxmlformats.org/drawingml/2006/main" noGrp="1"/>
          </p:cNvSpPr>
          <p:nvPr/>
        </p:nvSpPr>
        <p:spPr>
          <a:xfrm xmlns:a="http://schemas.openxmlformats.org/drawingml/2006/main">
            <a:off x="2857500" y="378142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7/1/1</a:t>
            </a:r>
          </a:p>
        </p:txBody>
      </p:sp>
      <p:sp>
        <p:nvSpPr>
          <p:cNvPr id="63" name="">
            <a:extLst xmlns:a="http://schemas.openxmlformats.org/drawingml/2006/main">
              <a:ext uri="{FF2B5EF4-FFF2-40B4-BE49-F238E27FC236}">
                <a16:creationId xmlns:a16="http://schemas.microsoft.com/office/drawing/2014/main" id="{4B32BB04-C8F2-463D-8793-749248DF5EEB}"/>
              </a:ext>
            </a:extLst>
          </p:cNvPr>
          <p:cNvSpPr>
            <a:spLocks xmlns:a="http://schemas.openxmlformats.org/drawingml/2006/main" noGrp="1"/>
          </p:cNvSpPr>
          <p:nvPr/>
        </p:nvSpPr>
        <p:spPr>
          <a:xfrm xmlns:a="http://schemas.openxmlformats.org/drawingml/2006/main">
            <a:off x="3714750" y="37814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83,3 %</a:t>
            </a:r>
          </a:p>
        </p:txBody>
      </p:sp>
      <p:sp>
        <p:nvSpPr>
          <p:cNvPr id="64" name="">
            <a:extLst xmlns:a="http://schemas.openxmlformats.org/drawingml/2006/main">
              <a:ext uri="{FF2B5EF4-FFF2-40B4-BE49-F238E27FC236}">
                <a16:creationId xmlns:a16="http://schemas.microsoft.com/office/drawing/2014/main" id="{FF59239E-ED76-4367-9BB0-1CAEF444718C}"/>
              </a:ext>
            </a:extLst>
          </p:cNvPr>
          <p:cNvSpPr>
            <a:spLocks xmlns:a="http://schemas.openxmlformats.org/drawingml/2006/main" noGrp="1"/>
          </p:cNvSpPr>
          <p:nvPr/>
        </p:nvSpPr>
        <p:spPr>
          <a:xfrm xmlns:a="http://schemas.openxmlformats.org/drawingml/2006/main">
            <a:off x="4667250" y="3781425"/>
            <a:ext cx="40652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33</a:t>
            </a:r>
          </a:p>
        </p:txBody>
      </p:sp>
      <p:sp>
        <p:nvSpPr>
          <p:cNvPr id="65" name="">
            <a:extLst xmlns:a="http://schemas.openxmlformats.org/drawingml/2006/main">
              <a:ext uri="{FF2B5EF4-FFF2-40B4-BE49-F238E27FC236}">
                <a16:creationId xmlns:a16="http://schemas.microsoft.com/office/drawing/2014/main" id="{DDECBBD6-9517-40FA-8874-1B2234FC5882}"/>
              </a:ext>
            </a:extLst>
          </p:cNvPr>
          <p:cNvSpPr>
            <a:spLocks xmlns:a="http://schemas.openxmlformats.org/drawingml/2006/main" noGrp="1"/>
          </p:cNvSpPr>
          <p:nvPr/>
        </p:nvSpPr>
        <p:spPr>
          <a:xfrm xmlns:a="http://schemas.openxmlformats.org/drawingml/2006/main">
            <a:off x="5045202" y="37814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66" name="">
            <a:extLst xmlns:a="http://schemas.openxmlformats.org/drawingml/2006/main">
              <a:ext uri="{FF2B5EF4-FFF2-40B4-BE49-F238E27FC236}">
                <a16:creationId xmlns:a16="http://schemas.microsoft.com/office/drawing/2014/main" id="{9FA458E6-4CDC-48A6-A6ED-DB04EA476BBB}"/>
              </a:ext>
            </a:extLst>
          </p:cNvPr>
          <p:cNvSpPr>
            <a:spLocks xmlns:a="http://schemas.openxmlformats.org/drawingml/2006/main" noGrp="1"/>
          </p:cNvSpPr>
          <p:nvPr/>
        </p:nvSpPr>
        <p:spPr>
          <a:xfrm xmlns:a="http://schemas.openxmlformats.org/drawingml/2006/main">
            <a:off x="5092827" y="3781425"/>
            <a:ext cx="374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1</a:t>
            </a:r>
          </a:p>
        </p:txBody>
      </p:sp>
      <p:sp>
        <p:nvSpPr>
          <p:cNvPr id="67" name="">
            <a:extLst xmlns:a="http://schemas.openxmlformats.org/drawingml/2006/main">
              <a:ext uri="{FF2B5EF4-FFF2-40B4-BE49-F238E27FC236}">
                <a16:creationId xmlns:a16="http://schemas.microsoft.com/office/drawing/2014/main" id="{113343AA-4B55-4BFC-8E75-5450318FDD38}"/>
              </a:ext>
            </a:extLst>
          </p:cNvPr>
          <p:cNvSpPr>
            <a:spLocks xmlns:a="http://schemas.openxmlformats.org/drawingml/2006/main" noGrp="1"/>
          </p:cNvSpPr>
          <p:nvPr/>
        </p:nvSpPr>
        <p:spPr>
          <a:xfrm xmlns:a="http://schemas.openxmlformats.org/drawingml/2006/main">
            <a:off x="400050" y="40671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68" name="">
            <a:extLst xmlns:a="http://schemas.openxmlformats.org/drawingml/2006/main">
              <a:ext uri="{FF2B5EF4-FFF2-40B4-BE49-F238E27FC236}">
                <a16:creationId xmlns:a16="http://schemas.microsoft.com/office/drawing/2014/main" id="{C9A8F313-E29E-4E30-8567-5FAF90756429}"/>
              </a:ext>
            </a:extLst>
          </p:cNvPr>
          <p:cNvSpPr>
            <a:spLocks xmlns:a="http://schemas.openxmlformats.org/drawingml/2006/main" noGrp="1"/>
          </p:cNvSpPr>
          <p:nvPr/>
        </p:nvSpPr>
        <p:spPr>
          <a:xfrm xmlns:a="http://schemas.openxmlformats.org/drawingml/2006/main">
            <a:off x="400050" y="4076700"/>
            <a:ext cx="51435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9" name="">
            <a:extLst xmlns:a="http://schemas.openxmlformats.org/drawingml/2006/main">
              <a:ext uri="{FF2B5EF4-FFF2-40B4-BE49-F238E27FC236}">
                <a16:creationId xmlns:a16="http://schemas.microsoft.com/office/drawing/2014/main" id="{E806309F-80E5-4891-AF4C-B85D3768B617}"/>
              </a:ext>
            </a:extLst>
          </p:cNvPr>
          <p:cNvSpPr>
            <a:spLocks xmlns:a="http://schemas.openxmlformats.org/drawingml/2006/main" noGrp="1"/>
          </p:cNvSpPr>
          <p:nvPr/>
        </p:nvSpPr>
        <p:spPr>
          <a:xfrm xmlns:a="http://schemas.openxmlformats.org/drawingml/2006/main">
            <a:off x="476250" y="415290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7</a:t>
            </a:r>
          </a:p>
        </p:txBody>
      </p:sp>
      <p:sp>
        <p:nvSpPr>
          <p:cNvPr id="70" name="">
            <a:extLst xmlns:a="http://schemas.openxmlformats.org/drawingml/2006/main">
              <a:ext uri="{FF2B5EF4-FFF2-40B4-BE49-F238E27FC236}">
                <a16:creationId xmlns:a16="http://schemas.microsoft.com/office/drawing/2014/main" id="{1FA6E2D1-E495-49A5-B7D9-79F77D6FFE05}"/>
              </a:ext>
            </a:extLst>
          </p:cNvPr>
          <p:cNvSpPr>
            <a:spLocks xmlns:a="http://schemas.openxmlformats.org/drawingml/2006/main" noGrp="1"/>
          </p:cNvSpPr>
          <p:nvPr/>
        </p:nvSpPr>
        <p:spPr>
          <a:xfrm xmlns:a="http://schemas.openxmlformats.org/drawingml/2006/main">
            <a:off x="1095375" y="4152900"/>
            <a:ext cx="1609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Geyer, Claus</a:t>
            </a:r>
          </a:p>
        </p:txBody>
      </p:sp>
      <p:sp>
        <p:nvSpPr>
          <p:cNvPr id="71" name="">
            <a:extLst xmlns:a="http://schemas.openxmlformats.org/drawingml/2006/main">
              <a:ext uri="{FF2B5EF4-FFF2-40B4-BE49-F238E27FC236}">
                <a16:creationId xmlns:a16="http://schemas.microsoft.com/office/drawing/2014/main" id="{5A5DC95D-AA81-45B7-A884-35DD643C4AA3}"/>
              </a:ext>
            </a:extLst>
          </p:cNvPr>
          <p:cNvSpPr>
            <a:spLocks xmlns:a="http://schemas.openxmlformats.org/drawingml/2006/main" noGrp="1"/>
          </p:cNvSpPr>
          <p:nvPr/>
        </p:nvSpPr>
        <p:spPr>
          <a:xfrm xmlns:a="http://schemas.openxmlformats.org/drawingml/2006/main">
            <a:off x="2857500" y="415290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7/1/2</a:t>
            </a:r>
          </a:p>
        </p:txBody>
      </p:sp>
      <p:sp>
        <p:nvSpPr>
          <p:cNvPr id="72" name="">
            <a:extLst xmlns:a="http://schemas.openxmlformats.org/drawingml/2006/main">
              <a:ext uri="{FF2B5EF4-FFF2-40B4-BE49-F238E27FC236}">
                <a16:creationId xmlns:a16="http://schemas.microsoft.com/office/drawing/2014/main" id="{FDEA82BF-5DD1-4A06-A429-48F7175B277E}"/>
              </a:ext>
            </a:extLst>
          </p:cNvPr>
          <p:cNvSpPr>
            <a:spLocks xmlns:a="http://schemas.openxmlformats.org/drawingml/2006/main" noGrp="1"/>
          </p:cNvSpPr>
          <p:nvPr/>
        </p:nvSpPr>
        <p:spPr>
          <a:xfrm xmlns:a="http://schemas.openxmlformats.org/drawingml/2006/main">
            <a:off x="3714750" y="41529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75 %</a:t>
            </a:r>
          </a:p>
        </p:txBody>
      </p:sp>
      <p:sp>
        <p:nvSpPr>
          <p:cNvPr id="73" name="">
            <a:extLst xmlns:a="http://schemas.openxmlformats.org/drawingml/2006/main">
              <a:ext uri="{FF2B5EF4-FFF2-40B4-BE49-F238E27FC236}">
                <a16:creationId xmlns:a16="http://schemas.microsoft.com/office/drawing/2014/main" id="{DCB3520D-74B5-4D4F-853C-FBFEAEE5D872}"/>
              </a:ext>
            </a:extLst>
          </p:cNvPr>
          <p:cNvSpPr>
            <a:spLocks xmlns:a="http://schemas.openxmlformats.org/drawingml/2006/main" noGrp="1"/>
          </p:cNvSpPr>
          <p:nvPr/>
        </p:nvSpPr>
        <p:spPr>
          <a:xfrm xmlns:a="http://schemas.openxmlformats.org/drawingml/2006/main">
            <a:off x="4667250" y="4152900"/>
            <a:ext cx="40652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29</a:t>
            </a:r>
          </a:p>
        </p:txBody>
      </p:sp>
      <p:sp>
        <p:nvSpPr>
          <p:cNvPr id="74" name="">
            <a:extLst xmlns:a="http://schemas.openxmlformats.org/drawingml/2006/main">
              <a:ext uri="{FF2B5EF4-FFF2-40B4-BE49-F238E27FC236}">
                <a16:creationId xmlns:a16="http://schemas.microsoft.com/office/drawing/2014/main" id="{755656CA-A85B-45D5-AA69-73F55FBC8C37}"/>
              </a:ext>
            </a:extLst>
          </p:cNvPr>
          <p:cNvSpPr>
            <a:spLocks xmlns:a="http://schemas.openxmlformats.org/drawingml/2006/main" noGrp="1"/>
          </p:cNvSpPr>
          <p:nvPr/>
        </p:nvSpPr>
        <p:spPr>
          <a:xfrm xmlns:a="http://schemas.openxmlformats.org/drawingml/2006/main">
            <a:off x="5045202" y="41529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75" name="">
            <a:extLst xmlns:a="http://schemas.openxmlformats.org/drawingml/2006/main">
              <a:ext uri="{FF2B5EF4-FFF2-40B4-BE49-F238E27FC236}">
                <a16:creationId xmlns:a16="http://schemas.microsoft.com/office/drawing/2014/main" id="{EFDD745A-4A65-45CE-AB78-36457051F0BB}"/>
              </a:ext>
            </a:extLst>
          </p:cNvPr>
          <p:cNvSpPr>
            <a:spLocks xmlns:a="http://schemas.openxmlformats.org/drawingml/2006/main" noGrp="1"/>
          </p:cNvSpPr>
          <p:nvPr/>
        </p:nvSpPr>
        <p:spPr>
          <a:xfrm xmlns:a="http://schemas.openxmlformats.org/drawingml/2006/main">
            <a:off x="5092827" y="4152900"/>
            <a:ext cx="374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3</a:t>
            </a:r>
          </a:p>
        </p:txBody>
      </p:sp>
      <p:sp>
        <p:nvSpPr>
          <p:cNvPr id="76" name="">
            <a:extLst xmlns:a="http://schemas.openxmlformats.org/drawingml/2006/main">
              <a:ext uri="{FF2B5EF4-FFF2-40B4-BE49-F238E27FC236}">
                <a16:creationId xmlns:a16="http://schemas.microsoft.com/office/drawing/2014/main" id="{DC954DD4-FD9E-421F-912B-7AB350F002BE}"/>
              </a:ext>
            </a:extLst>
          </p:cNvPr>
          <p:cNvSpPr>
            <a:spLocks xmlns:a="http://schemas.openxmlformats.org/drawingml/2006/main" noGrp="1"/>
          </p:cNvSpPr>
          <p:nvPr/>
        </p:nvSpPr>
        <p:spPr>
          <a:xfrm xmlns:a="http://schemas.openxmlformats.org/drawingml/2006/main">
            <a:off x="400050" y="443865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7" name="">
            <a:extLst xmlns:a="http://schemas.openxmlformats.org/drawingml/2006/main">
              <a:ext uri="{FF2B5EF4-FFF2-40B4-BE49-F238E27FC236}">
                <a16:creationId xmlns:a16="http://schemas.microsoft.com/office/drawing/2014/main" id="{D6A18B6C-1D16-4611-90B4-254B72D3DDE7}"/>
              </a:ext>
            </a:extLst>
          </p:cNvPr>
          <p:cNvSpPr>
            <a:spLocks xmlns:a="http://schemas.openxmlformats.org/drawingml/2006/main" noGrp="1"/>
          </p:cNvSpPr>
          <p:nvPr/>
        </p:nvSpPr>
        <p:spPr>
          <a:xfrm xmlns:a="http://schemas.openxmlformats.org/drawingml/2006/main">
            <a:off x="400050" y="4448175"/>
            <a:ext cx="51435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8" name="">
            <a:extLst xmlns:a="http://schemas.openxmlformats.org/drawingml/2006/main">
              <a:ext uri="{FF2B5EF4-FFF2-40B4-BE49-F238E27FC236}">
                <a16:creationId xmlns:a16="http://schemas.microsoft.com/office/drawing/2014/main" id="{13693263-D9B0-47B1-B470-3AE348A01FDD}"/>
              </a:ext>
            </a:extLst>
          </p:cNvPr>
          <p:cNvSpPr>
            <a:spLocks xmlns:a="http://schemas.openxmlformats.org/drawingml/2006/main" noGrp="1"/>
          </p:cNvSpPr>
          <p:nvPr/>
        </p:nvSpPr>
        <p:spPr>
          <a:xfrm xmlns:a="http://schemas.openxmlformats.org/drawingml/2006/main">
            <a:off x="476250" y="452437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8</a:t>
            </a:r>
          </a:p>
        </p:txBody>
      </p:sp>
      <p:sp>
        <p:nvSpPr>
          <p:cNvPr id="79" name="">
            <a:extLst xmlns:a="http://schemas.openxmlformats.org/drawingml/2006/main">
              <a:ext uri="{FF2B5EF4-FFF2-40B4-BE49-F238E27FC236}">
                <a16:creationId xmlns:a16="http://schemas.microsoft.com/office/drawing/2014/main" id="{39BAACD7-7122-4F9C-BDA2-ABC4B9C2A76A}"/>
              </a:ext>
            </a:extLst>
          </p:cNvPr>
          <p:cNvSpPr>
            <a:spLocks xmlns:a="http://schemas.openxmlformats.org/drawingml/2006/main" noGrp="1"/>
          </p:cNvSpPr>
          <p:nvPr/>
        </p:nvSpPr>
        <p:spPr>
          <a:xfrm xmlns:a="http://schemas.openxmlformats.org/drawingml/2006/main">
            <a:off x="1095375" y="4524375"/>
            <a:ext cx="1609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Kriner, Martin</a:t>
            </a:r>
          </a:p>
        </p:txBody>
      </p:sp>
      <p:sp>
        <p:nvSpPr>
          <p:cNvPr id="80" name="">
            <a:extLst xmlns:a="http://schemas.openxmlformats.org/drawingml/2006/main">
              <a:ext uri="{FF2B5EF4-FFF2-40B4-BE49-F238E27FC236}">
                <a16:creationId xmlns:a16="http://schemas.microsoft.com/office/drawing/2014/main" id="{E0289F89-FEBB-475A-8439-10705045C743}"/>
              </a:ext>
            </a:extLst>
          </p:cNvPr>
          <p:cNvSpPr>
            <a:spLocks xmlns:a="http://schemas.openxmlformats.org/drawingml/2006/main" noGrp="1"/>
          </p:cNvSpPr>
          <p:nvPr/>
        </p:nvSpPr>
        <p:spPr>
          <a:xfrm xmlns:a="http://schemas.openxmlformats.org/drawingml/2006/main">
            <a:off x="2857500" y="452437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7/1/2</a:t>
            </a:r>
          </a:p>
        </p:txBody>
      </p:sp>
      <p:sp>
        <p:nvSpPr>
          <p:cNvPr id="81" name="">
            <a:extLst xmlns:a="http://schemas.openxmlformats.org/drawingml/2006/main">
              <a:ext uri="{FF2B5EF4-FFF2-40B4-BE49-F238E27FC236}">
                <a16:creationId xmlns:a16="http://schemas.microsoft.com/office/drawing/2014/main" id="{E7944F9C-6F39-4F4C-B99B-F82801D1C284}"/>
              </a:ext>
            </a:extLst>
          </p:cNvPr>
          <p:cNvSpPr>
            <a:spLocks xmlns:a="http://schemas.openxmlformats.org/drawingml/2006/main" noGrp="1"/>
          </p:cNvSpPr>
          <p:nvPr/>
        </p:nvSpPr>
        <p:spPr>
          <a:xfrm xmlns:a="http://schemas.openxmlformats.org/drawingml/2006/main">
            <a:off x="3714750" y="45243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75 %</a:t>
            </a:r>
          </a:p>
        </p:txBody>
      </p:sp>
      <p:sp>
        <p:nvSpPr>
          <p:cNvPr id="82" name="">
            <a:extLst xmlns:a="http://schemas.openxmlformats.org/drawingml/2006/main">
              <a:ext uri="{FF2B5EF4-FFF2-40B4-BE49-F238E27FC236}">
                <a16:creationId xmlns:a16="http://schemas.microsoft.com/office/drawing/2014/main" id="{0DB2C774-C48B-466B-9112-1AC25A816377}"/>
              </a:ext>
            </a:extLst>
          </p:cNvPr>
          <p:cNvSpPr>
            <a:spLocks xmlns:a="http://schemas.openxmlformats.org/drawingml/2006/main" noGrp="1"/>
          </p:cNvSpPr>
          <p:nvPr/>
        </p:nvSpPr>
        <p:spPr>
          <a:xfrm xmlns:a="http://schemas.openxmlformats.org/drawingml/2006/main">
            <a:off x="4667250" y="4524375"/>
            <a:ext cx="40652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21</a:t>
            </a:r>
          </a:p>
        </p:txBody>
      </p:sp>
      <p:sp>
        <p:nvSpPr>
          <p:cNvPr id="83" name="">
            <a:extLst xmlns:a="http://schemas.openxmlformats.org/drawingml/2006/main">
              <a:ext uri="{FF2B5EF4-FFF2-40B4-BE49-F238E27FC236}">
                <a16:creationId xmlns:a16="http://schemas.microsoft.com/office/drawing/2014/main" id="{0F515F57-626D-4ADA-9EDA-6A79A5904A6E}"/>
              </a:ext>
            </a:extLst>
          </p:cNvPr>
          <p:cNvSpPr>
            <a:spLocks xmlns:a="http://schemas.openxmlformats.org/drawingml/2006/main" noGrp="1"/>
          </p:cNvSpPr>
          <p:nvPr/>
        </p:nvSpPr>
        <p:spPr>
          <a:xfrm xmlns:a="http://schemas.openxmlformats.org/drawingml/2006/main">
            <a:off x="5045202" y="45243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84" name="">
            <a:extLst xmlns:a="http://schemas.openxmlformats.org/drawingml/2006/main">
              <a:ext uri="{FF2B5EF4-FFF2-40B4-BE49-F238E27FC236}">
                <a16:creationId xmlns:a16="http://schemas.microsoft.com/office/drawing/2014/main" id="{DCC8E4E0-A397-4D7A-BE44-1DB061AA3F19}"/>
              </a:ext>
            </a:extLst>
          </p:cNvPr>
          <p:cNvSpPr>
            <a:spLocks xmlns:a="http://schemas.openxmlformats.org/drawingml/2006/main" noGrp="1"/>
          </p:cNvSpPr>
          <p:nvPr/>
        </p:nvSpPr>
        <p:spPr>
          <a:xfrm xmlns:a="http://schemas.openxmlformats.org/drawingml/2006/main">
            <a:off x="5092827" y="4524375"/>
            <a:ext cx="374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7</a:t>
            </a:r>
          </a:p>
        </p:txBody>
      </p:sp>
      <p:sp>
        <p:nvSpPr>
          <p:cNvPr id="85" name="">
            <a:extLst xmlns:a="http://schemas.openxmlformats.org/drawingml/2006/main">
              <a:ext uri="{FF2B5EF4-FFF2-40B4-BE49-F238E27FC236}">
                <a16:creationId xmlns:a16="http://schemas.microsoft.com/office/drawing/2014/main" id="{D535E2DC-D99E-465B-A2CE-834FC141A41E}"/>
              </a:ext>
            </a:extLst>
          </p:cNvPr>
          <p:cNvSpPr>
            <a:spLocks xmlns:a="http://schemas.openxmlformats.org/drawingml/2006/main" noGrp="1"/>
          </p:cNvSpPr>
          <p:nvPr/>
        </p:nvSpPr>
        <p:spPr>
          <a:xfrm xmlns:a="http://schemas.openxmlformats.org/drawingml/2006/main">
            <a:off x="400050" y="481012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6" name="">
            <a:extLst xmlns:a="http://schemas.openxmlformats.org/drawingml/2006/main">
              <a:ext uri="{FF2B5EF4-FFF2-40B4-BE49-F238E27FC236}">
                <a16:creationId xmlns:a16="http://schemas.microsoft.com/office/drawing/2014/main" id="{850484A6-2DA6-4861-94E8-76BE00451350}"/>
              </a:ext>
            </a:extLst>
          </p:cNvPr>
          <p:cNvSpPr>
            <a:spLocks xmlns:a="http://schemas.openxmlformats.org/drawingml/2006/main" noGrp="1"/>
          </p:cNvSpPr>
          <p:nvPr/>
        </p:nvSpPr>
        <p:spPr>
          <a:xfrm xmlns:a="http://schemas.openxmlformats.org/drawingml/2006/main">
            <a:off x="400050" y="4819650"/>
            <a:ext cx="51435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7" name="">
            <a:extLst xmlns:a="http://schemas.openxmlformats.org/drawingml/2006/main">
              <a:ext uri="{FF2B5EF4-FFF2-40B4-BE49-F238E27FC236}">
                <a16:creationId xmlns:a16="http://schemas.microsoft.com/office/drawing/2014/main" id="{6176FF92-54E8-498F-9827-ABE63FAE6D4F}"/>
              </a:ext>
            </a:extLst>
          </p:cNvPr>
          <p:cNvSpPr>
            <a:spLocks xmlns:a="http://schemas.openxmlformats.org/drawingml/2006/main" noGrp="1"/>
          </p:cNvSpPr>
          <p:nvPr/>
        </p:nvSpPr>
        <p:spPr>
          <a:xfrm xmlns:a="http://schemas.openxmlformats.org/drawingml/2006/main">
            <a:off x="476250" y="48958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9</a:t>
            </a:r>
          </a:p>
        </p:txBody>
      </p:sp>
      <p:sp>
        <p:nvSpPr>
          <p:cNvPr id="88" name="">
            <a:extLst xmlns:a="http://schemas.openxmlformats.org/drawingml/2006/main">
              <a:ext uri="{FF2B5EF4-FFF2-40B4-BE49-F238E27FC236}">
                <a16:creationId xmlns:a16="http://schemas.microsoft.com/office/drawing/2014/main" id="{10DDEF51-0305-48D4-9165-1134532E9B2A}"/>
              </a:ext>
            </a:extLst>
          </p:cNvPr>
          <p:cNvSpPr>
            <a:spLocks xmlns:a="http://schemas.openxmlformats.org/drawingml/2006/main" noGrp="1"/>
          </p:cNvSpPr>
          <p:nvPr/>
        </p:nvSpPr>
        <p:spPr>
          <a:xfrm xmlns:a="http://schemas.openxmlformats.org/drawingml/2006/main">
            <a:off x="1095375" y="4895850"/>
            <a:ext cx="1609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Gesswein, Joachim</a:t>
            </a:r>
          </a:p>
        </p:txBody>
      </p:sp>
      <p:sp>
        <p:nvSpPr>
          <p:cNvPr id="89" name="">
            <a:extLst xmlns:a="http://schemas.openxmlformats.org/drawingml/2006/main">
              <a:ext uri="{FF2B5EF4-FFF2-40B4-BE49-F238E27FC236}">
                <a16:creationId xmlns:a16="http://schemas.microsoft.com/office/drawing/2014/main" id="{F79C6DD6-103F-4590-AE7A-3EDC706C6D16}"/>
              </a:ext>
            </a:extLst>
          </p:cNvPr>
          <p:cNvSpPr>
            <a:spLocks xmlns:a="http://schemas.openxmlformats.org/drawingml/2006/main" noGrp="1"/>
          </p:cNvSpPr>
          <p:nvPr/>
        </p:nvSpPr>
        <p:spPr>
          <a:xfrm xmlns:a="http://schemas.openxmlformats.org/drawingml/2006/main">
            <a:off x="2857500" y="48958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7/2/3</a:t>
            </a:r>
          </a:p>
        </p:txBody>
      </p:sp>
      <p:sp>
        <p:nvSpPr>
          <p:cNvPr id="90" name="">
            <a:extLst xmlns:a="http://schemas.openxmlformats.org/drawingml/2006/main">
              <a:ext uri="{FF2B5EF4-FFF2-40B4-BE49-F238E27FC236}">
                <a16:creationId xmlns:a16="http://schemas.microsoft.com/office/drawing/2014/main" id="{8B2CA373-18DC-4833-B7B9-AFF7C198EAF1}"/>
              </a:ext>
            </a:extLst>
          </p:cNvPr>
          <p:cNvSpPr>
            <a:spLocks xmlns:a="http://schemas.openxmlformats.org/drawingml/2006/main" noGrp="1"/>
          </p:cNvSpPr>
          <p:nvPr/>
        </p:nvSpPr>
        <p:spPr>
          <a:xfrm xmlns:a="http://schemas.openxmlformats.org/drawingml/2006/main">
            <a:off x="3714750" y="48958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66,7 %</a:t>
            </a:r>
          </a:p>
        </p:txBody>
      </p:sp>
      <p:sp>
        <p:nvSpPr>
          <p:cNvPr id="91" name="">
            <a:extLst xmlns:a="http://schemas.openxmlformats.org/drawingml/2006/main">
              <a:ext uri="{FF2B5EF4-FFF2-40B4-BE49-F238E27FC236}">
                <a16:creationId xmlns:a16="http://schemas.microsoft.com/office/drawing/2014/main" id="{6356524F-834A-4FF7-A4D8-FAF39C5F054C}"/>
              </a:ext>
            </a:extLst>
          </p:cNvPr>
          <p:cNvSpPr>
            <a:spLocks xmlns:a="http://schemas.openxmlformats.org/drawingml/2006/main" noGrp="1"/>
          </p:cNvSpPr>
          <p:nvPr/>
        </p:nvSpPr>
        <p:spPr>
          <a:xfrm xmlns:a="http://schemas.openxmlformats.org/drawingml/2006/main">
            <a:off x="4667250" y="4895850"/>
            <a:ext cx="40652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29</a:t>
            </a:r>
          </a:p>
        </p:txBody>
      </p:sp>
      <p:sp>
        <p:nvSpPr>
          <p:cNvPr id="92" name="">
            <a:extLst xmlns:a="http://schemas.openxmlformats.org/drawingml/2006/main">
              <a:ext uri="{FF2B5EF4-FFF2-40B4-BE49-F238E27FC236}">
                <a16:creationId xmlns:a16="http://schemas.microsoft.com/office/drawing/2014/main" id="{8C22EAF2-CC14-49D9-922E-B89AAB73AE5C}"/>
              </a:ext>
            </a:extLst>
          </p:cNvPr>
          <p:cNvSpPr>
            <a:spLocks xmlns:a="http://schemas.openxmlformats.org/drawingml/2006/main" noGrp="1"/>
          </p:cNvSpPr>
          <p:nvPr/>
        </p:nvSpPr>
        <p:spPr>
          <a:xfrm xmlns:a="http://schemas.openxmlformats.org/drawingml/2006/main">
            <a:off x="5045202" y="48958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93" name="">
            <a:extLst xmlns:a="http://schemas.openxmlformats.org/drawingml/2006/main">
              <a:ext uri="{FF2B5EF4-FFF2-40B4-BE49-F238E27FC236}">
                <a16:creationId xmlns:a16="http://schemas.microsoft.com/office/drawing/2014/main" id="{252C145A-B693-422A-9920-4047259C718E}"/>
              </a:ext>
            </a:extLst>
          </p:cNvPr>
          <p:cNvSpPr>
            <a:spLocks xmlns:a="http://schemas.openxmlformats.org/drawingml/2006/main" noGrp="1"/>
          </p:cNvSpPr>
          <p:nvPr/>
        </p:nvSpPr>
        <p:spPr>
          <a:xfrm xmlns:a="http://schemas.openxmlformats.org/drawingml/2006/main">
            <a:off x="5092827" y="4895850"/>
            <a:ext cx="374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12</a:t>
            </a:r>
          </a:p>
        </p:txBody>
      </p:sp>
      <p:sp>
        <p:nvSpPr>
          <p:cNvPr id="94" name="">
            <a:extLst xmlns:a="http://schemas.openxmlformats.org/drawingml/2006/main">
              <a:ext uri="{FF2B5EF4-FFF2-40B4-BE49-F238E27FC236}">
                <a16:creationId xmlns:a16="http://schemas.microsoft.com/office/drawing/2014/main" id="{E001FB80-9C1A-4AC9-B41A-17A9C1CB5C7E}"/>
              </a:ext>
            </a:extLst>
          </p:cNvPr>
          <p:cNvSpPr>
            <a:spLocks xmlns:a="http://schemas.openxmlformats.org/drawingml/2006/main" noGrp="1"/>
          </p:cNvSpPr>
          <p:nvPr/>
        </p:nvSpPr>
        <p:spPr>
          <a:xfrm xmlns:a="http://schemas.openxmlformats.org/drawingml/2006/main">
            <a:off x="400050" y="518160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5" name="">
            <a:extLst xmlns:a="http://schemas.openxmlformats.org/drawingml/2006/main">
              <a:ext uri="{FF2B5EF4-FFF2-40B4-BE49-F238E27FC236}">
                <a16:creationId xmlns:a16="http://schemas.microsoft.com/office/drawing/2014/main" id="{9E9688F7-9EED-4970-955D-2164BF4669C1}"/>
              </a:ext>
            </a:extLst>
          </p:cNvPr>
          <p:cNvSpPr>
            <a:spLocks xmlns:a="http://schemas.openxmlformats.org/drawingml/2006/main" noGrp="1"/>
          </p:cNvSpPr>
          <p:nvPr/>
        </p:nvSpPr>
        <p:spPr>
          <a:xfrm xmlns:a="http://schemas.openxmlformats.org/drawingml/2006/main">
            <a:off x="400050" y="5191125"/>
            <a:ext cx="51435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6" name="">
            <a:extLst xmlns:a="http://schemas.openxmlformats.org/drawingml/2006/main">
              <a:ext uri="{FF2B5EF4-FFF2-40B4-BE49-F238E27FC236}">
                <a16:creationId xmlns:a16="http://schemas.microsoft.com/office/drawing/2014/main" id="{DD8FAC4C-C718-4A31-B303-9D3401EBD916}"/>
              </a:ext>
            </a:extLst>
          </p:cNvPr>
          <p:cNvSpPr>
            <a:spLocks xmlns:a="http://schemas.openxmlformats.org/drawingml/2006/main" noGrp="1"/>
          </p:cNvSpPr>
          <p:nvPr/>
        </p:nvSpPr>
        <p:spPr>
          <a:xfrm xmlns:a="http://schemas.openxmlformats.org/drawingml/2006/main">
            <a:off x="476250" y="52673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10</a:t>
            </a:r>
          </a:p>
        </p:txBody>
      </p:sp>
      <p:sp>
        <p:nvSpPr>
          <p:cNvPr id="97" name="">
            <a:extLst xmlns:a="http://schemas.openxmlformats.org/drawingml/2006/main">
              <a:ext uri="{FF2B5EF4-FFF2-40B4-BE49-F238E27FC236}">
                <a16:creationId xmlns:a16="http://schemas.microsoft.com/office/drawing/2014/main" id="{EF59A19C-4156-4F10-A90D-899FE109E989}"/>
              </a:ext>
            </a:extLst>
          </p:cNvPr>
          <p:cNvSpPr>
            <a:spLocks xmlns:a="http://schemas.openxmlformats.org/drawingml/2006/main" noGrp="1"/>
          </p:cNvSpPr>
          <p:nvPr/>
        </p:nvSpPr>
        <p:spPr>
          <a:xfrm xmlns:a="http://schemas.openxmlformats.org/drawingml/2006/main">
            <a:off x="1095375" y="5267325"/>
            <a:ext cx="1609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Corke, Antony</a:t>
            </a:r>
          </a:p>
        </p:txBody>
      </p:sp>
      <p:sp>
        <p:nvSpPr>
          <p:cNvPr id="98" name="">
            <a:extLst xmlns:a="http://schemas.openxmlformats.org/drawingml/2006/main">
              <a:ext uri="{FF2B5EF4-FFF2-40B4-BE49-F238E27FC236}">
                <a16:creationId xmlns:a16="http://schemas.microsoft.com/office/drawing/2014/main" id="{51A2C337-CFD8-4FA8-98B4-9928C3532CB9}"/>
              </a:ext>
            </a:extLst>
          </p:cNvPr>
          <p:cNvSpPr>
            <a:spLocks xmlns:a="http://schemas.openxmlformats.org/drawingml/2006/main" noGrp="1"/>
          </p:cNvSpPr>
          <p:nvPr/>
        </p:nvSpPr>
        <p:spPr>
          <a:xfrm xmlns:a="http://schemas.openxmlformats.org/drawingml/2006/main">
            <a:off x="2857500" y="526732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6/1/0</a:t>
            </a:r>
          </a:p>
        </p:txBody>
      </p:sp>
      <p:sp>
        <p:nvSpPr>
          <p:cNvPr id="99" name="">
            <a:extLst xmlns:a="http://schemas.openxmlformats.org/drawingml/2006/main">
              <a:ext uri="{FF2B5EF4-FFF2-40B4-BE49-F238E27FC236}">
                <a16:creationId xmlns:a16="http://schemas.microsoft.com/office/drawing/2014/main" id="{953806B3-88DA-4739-974B-B14F3D267CE3}"/>
              </a:ext>
            </a:extLst>
          </p:cNvPr>
          <p:cNvSpPr>
            <a:spLocks xmlns:a="http://schemas.openxmlformats.org/drawingml/2006/main" noGrp="1"/>
          </p:cNvSpPr>
          <p:nvPr/>
        </p:nvSpPr>
        <p:spPr>
          <a:xfrm xmlns:a="http://schemas.openxmlformats.org/drawingml/2006/main">
            <a:off x="3714750" y="52673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92,9 %</a:t>
            </a:r>
          </a:p>
        </p:txBody>
      </p:sp>
      <p:sp>
        <p:nvSpPr>
          <p:cNvPr id="100" name="">
            <a:extLst xmlns:a="http://schemas.openxmlformats.org/drawingml/2006/main">
              <a:ext uri="{FF2B5EF4-FFF2-40B4-BE49-F238E27FC236}">
                <a16:creationId xmlns:a16="http://schemas.microsoft.com/office/drawing/2014/main" id="{9C20F68F-50DE-473B-AF97-BDBA26716BF1}"/>
              </a:ext>
            </a:extLst>
          </p:cNvPr>
          <p:cNvSpPr>
            <a:spLocks xmlns:a="http://schemas.openxmlformats.org/drawingml/2006/main" noGrp="1"/>
          </p:cNvSpPr>
          <p:nvPr/>
        </p:nvSpPr>
        <p:spPr>
          <a:xfrm xmlns:a="http://schemas.openxmlformats.org/drawingml/2006/main">
            <a:off x="4667250" y="5267325"/>
            <a:ext cx="40652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16</a:t>
            </a:r>
          </a:p>
        </p:txBody>
      </p:sp>
      <p:sp>
        <p:nvSpPr>
          <p:cNvPr id="101" name="">
            <a:extLst xmlns:a="http://schemas.openxmlformats.org/drawingml/2006/main">
              <a:ext uri="{FF2B5EF4-FFF2-40B4-BE49-F238E27FC236}">
                <a16:creationId xmlns:a16="http://schemas.microsoft.com/office/drawing/2014/main" id="{2022F9D2-8927-4FD1-8029-71180863C1D9}"/>
              </a:ext>
            </a:extLst>
          </p:cNvPr>
          <p:cNvSpPr>
            <a:spLocks xmlns:a="http://schemas.openxmlformats.org/drawingml/2006/main" noGrp="1"/>
          </p:cNvSpPr>
          <p:nvPr/>
        </p:nvSpPr>
        <p:spPr>
          <a:xfrm xmlns:a="http://schemas.openxmlformats.org/drawingml/2006/main">
            <a:off x="5045202" y="52673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102" name="">
            <a:extLst xmlns:a="http://schemas.openxmlformats.org/drawingml/2006/main">
              <a:ext uri="{FF2B5EF4-FFF2-40B4-BE49-F238E27FC236}">
                <a16:creationId xmlns:a16="http://schemas.microsoft.com/office/drawing/2014/main" id="{D7EE58E3-4778-42B0-80BF-31859B98E906}"/>
              </a:ext>
            </a:extLst>
          </p:cNvPr>
          <p:cNvSpPr>
            <a:spLocks xmlns:a="http://schemas.openxmlformats.org/drawingml/2006/main" noGrp="1"/>
          </p:cNvSpPr>
          <p:nvPr/>
        </p:nvSpPr>
        <p:spPr>
          <a:xfrm xmlns:a="http://schemas.openxmlformats.org/drawingml/2006/main">
            <a:off x="5092827" y="5267325"/>
            <a:ext cx="374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0</a:t>
            </a:r>
          </a:p>
        </p:txBody>
      </p:sp>
      <p:sp>
        <p:nvSpPr>
          <p:cNvPr id="103" name="">
            <a:extLst xmlns:a="http://schemas.openxmlformats.org/drawingml/2006/main">
              <a:ext uri="{FF2B5EF4-FFF2-40B4-BE49-F238E27FC236}">
                <a16:creationId xmlns:a16="http://schemas.microsoft.com/office/drawing/2014/main" id="{B743FCD5-C83C-4F26-929A-0A825EF7EC79}"/>
              </a:ext>
            </a:extLst>
          </p:cNvPr>
          <p:cNvSpPr>
            <a:spLocks xmlns:a="http://schemas.openxmlformats.org/drawingml/2006/main" noGrp="1"/>
          </p:cNvSpPr>
          <p:nvPr/>
        </p:nvSpPr>
        <p:spPr>
          <a:xfrm xmlns:a="http://schemas.openxmlformats.org/drawingml/2006/main">
            <a:off x="400050" y="55530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4" name="">
            <a:extLst xmlns:a="http://schemas.openxmlformats.org/drawingml/2006/main">
              <a:ext uri="{FF2B5EF4-FFF2-40B4-BE49-F238E27FC236}">
                <a16:creationId xmlns:a16="http://schemas.microsoft.com/office/drawing/2014/main" id="{AE328271-DE35-4F7D-A455-B6E2A24A92FF}"/>
              </a:ext>
            </a:extLst>
          </p:cNvPr>
          <p:cNvSpPr>
            <a:spLocks xmlns:a="http://schemas.openxmlformats.org/drawingml/2006/main" noGrp="1"/>
          </p:cNvSpPr>
          <p:nvPr/>
        </p:nvSpPr>
        <p:spPr>
          <a:xfrm xmlns:a="http://schemas.openxmlformats.org/drawingml/2006/main">
            <a:off x="6286500" y="1257300"/>
            <a:ext cx="514350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1">
                <a:solidFill>
                  <a:srgbClr val="3D8DFF"/>
                </a:solidFill>
                <a:latin typeface="Arial"/>
                <a:ea typeface="Arial"/>
                <a:cs typeface="Arial"/>
              </a:defRPr>
            </a:pPr>
            <a:r>
              <a:rPr sz="1125" b="1">
                <a:solidFill>
                  <a:srgbClr val="3D8DFF"/>
                </a:solidFill>
                <a:latin typeface="Arial"/>
                <a:ea typeface="Arial"/>
                <a:cs typeface="Arial"/>
              </a:rPr>
              <a:t>LÄNGSTE SIEGESSERIEN</a:t>
            </a:r>
          </a:p>
        </p:txBody>
      </p:sp>
      <p:sp>
        <p:nvSpPr>
          <p:cNvPr id="105" name="">
            <a:extLst xmlns:a="http://schemas.openxmlformats.org/drawingml/2006/main">
              <a:ext uri="{FF2B5EF4-FFF2-40B4-BE49-F238E27FC236}">
                <a16:creationId xmlns:a16="http://schemas.microsoft.com/office/drawing/2014/main" id="{5D5341A9-EA1E-482F-AA07-3A086B745C01}"/>
              </a:ext>
            </a:extLst>
          </p:cNvPr>
          <p:cNvSpPr>
            <a:spLocks xmlns:a="http://schemas.openxmlformats.org/drawingml/2006/main" noGrp="1"/>
          </p:cNvSpPr>
          <p:nvPr/>
        </p:nvSpPr>
        <p:spPr>
          <a:xfrm xmlns:a="http://schemas.openxmlformats.org/drawingml/2006/main">
            <a:off x="6286500" y="1476375"/>
            <a:ext cx="51435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106" name="">
            <a:extLst xmlns:a="http://schemas.openxmlformats.org/drawingml/2006/main">
              <a:ext uri="{FF2B5EF4-FFF2-40B4-BE49-F238E27FC236}">
                <a16:creationId xmlns:a16="http://schemas.microsoft.com/office/drawing/2014/main" id="{D50B6CD8-2131-4C03-9DEC-1769F84EC406}"/>
              </a:ext>
            </a:extLst>
          </p:cNvPr>
          <p:cNvSpPr>
            <a:spLocks xmlns:a="http://schemas.openxmlformats.org/drawingml/2006/main" noGrp="1"/>
          </p:cNvSpPr>
          <p:nvPr/>
        </p:nvSpPr>
        <p:spPr>
          <a:xfrm xmlns:a="http://schemas.openxmlformats.org/drawingml/2006/main">
            <a:off x="6362700" y="15430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Pos.</a:t>
            </a:r>
          </a:p>
        </p:txBody>
      </p:sp>
      <p:sp>
        <p:nvSpPr>
          <p:cNvPr id="107" name="">
            <a:extLst xmlns:a="http://schemas.openxmlformats.org/drawingml/2006/main">
              <a:ext uri="{FF2B5EF4-FFF2-40B4-BE49-F238E27FC236}">
                <a16:creationId xmlns:a16="http://schemas.microsoft.com/office/drawing/2014/main" id="{8654BCDE-0B06-4D0C-A9A5-60ABF5D68367}"/>
              </a:ext>
            </a:extLst>
          </p:cNvPr>
          <p:cNvSpPr>
            <a:spLocks xmlns:a="http://schemas.openxmlformats.org/drawingml/2006/main" noGrp="1"/>
          </p:cNvSpPr>
          <p:nvPr/>
        </p:nvSpPr>
        <p:spPr>
          <a:xfrm xmlns:a="http://schemas.openxmlformats.org/drawingml/2006/main">
            <a:off x="6981825" y="1543050"/>
            <a:ext cx="1657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FFFFFF"/>
                </a:solidFill>
                <a:latin typeface="Arial"/>
                <a:ea typeface="Arial"/>
                <a:cs typeface="Arial"/>
              </a:defRPr>
            </a:pPr>
            <a:r>
              <a:rPr sz="975" b="1">
                <a:solidFill>
                  <a:srgbClr val="FFFFFF"/>
                </a:solidFill>
                <a:latin typeface="Arial"/>
                <a:ea typeface="Arial"/>
                <a:cs typeface="Arial"/>
              </a:rPr>
              <a:t>Spieler</a:t>
            </a:r>
          </a:p>
        </p:txBody>
      </p:sp>
      <p:sp>
        <p:nvSpPr>
          <p:cNvPr id="108" name="">
            <a:extLst xmlns:a="http://schemas.openxmlformats.org/drawingml/2006/main">
              <a:ext uri="{FF2B5EF4-FFF2-40B4-BE49-F238E27FC236}">
                <a16:creationId xmlns:a16="http://schemas.microsoft.com/office/drawing/2014/main" id="{1A45B467-1B7F-41E5-9B3E-480587FBF2C0}"/>
              </a:ext>
            </a:extLst>
          </p:cNvPr>
          <p:cNvSpPr>
            <a:spLocks xmlns:a="http://schemas.openxmlformats.org/drawingml/2006/main" noGrp="1"/>
          </p:cNvSpPr>
          <p:nvPr/>
        </p:nvSpPr>
        <p:spPr>
          <a:xfrm xmlns:a="http://schemas.openxmlformats.org/drawingml/2006/main">
            <a:off x="8791575" y="15430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Sieges-</a:t>
            </a:r>
          </a:p>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serie</a:t>
            </a:r>
          </a:p>
        </p:txBody>
      </p:sp>
      <p:sp>
        <p:nvSpPr>
          <p:cNvPr id="109" name="">
            <a:extLst xmlns:a="http://schemas.openxmlformats.org/drawingml/2006/main">
              <a:ext uri="{FF2B5EF4-FFF2-40B4-BE49-F238E27FC236}">
                <a16:creationId xmlns:a16="http://schemas.microsoft.com/office/drawing/2014/main" id="{E5C7117F-774E-4A5E-BC1F-1046DD302909}"/>
              </a:ext>
            </a:extLst>
          </p:cNvPr>
          <p:cNvSpPr>
            <a:spLocks xmlns:a="http://schemas.openxmlformats.org/drawingml/2006/main" noGrp="1"/>
          </p:cNvSpPr>
          <p:nvPr/>
        </p:nvSpPr>
        <p:spPr>
          <a:xfrm xmlns:a="http://schemas.openxmlformats.org/drawingml/2006/main">
            <a:off x="9648825" y="15430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Bilanz</a:t>
            </a:r>
          </a:p>
        </p:txBody>
      </p:sp>
      <p:sp>
        <p:nvSpPr>
          <p:cNvPr id="110" name="">
            <a:extLst xmlns:a="http://schemas.openxmlformats.org/drawingml/2006/main">
              <a:ext uri="{FF2B5EF4-FFF2-40B4-BE49-F238E27FC236}">
                <a16:creationId xmlns:a16="http://schemas.microsoft.com/office/drawing/2014/main" id="{4DF3A525-EE81-4FD5-8D3D-4B0D284CB438}"/>
              </a:ext>
            </a:extLst>
          </p:cNvPr>
          <p:cNvSpPr>
            <a:spLocks xmlns:a="http://schemas.openxmlformats.org/drawingml/2006/main" noGrp="1"/>
          </p:cNvSpPr>
          <p:nvPr/>
        </p:nvSpPr>
        <p:spPr>
          <a:xfrm xmlns:a="http://schemas.openxmlformats.org/drawingml/2006/main">
            <a:off x="10506075" y="1543050"/>
            <a:ext cx="847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FFFFFF"/>
                </a:solidFill>
                <a:latin typeface="Arial"/>
                <a:ea typeface="Arial"/>
                <a:cs typeface="Arial"/>
              </a:defRPr>
            </a:pPr>
            <a:r>
              <a:rPr sz="975" b="1">
                <a:solidFill>
                  <a:srgbClr val="FFFFFF"/>
                </a:solidFill>
                <a:latin typeface="Arial"/>
                <a:ea typeface="Arial"/>
                <a:cs typeface="Arial"/>
              </a:rPr>
              <a:t>Punkt-</a:t>
            </a:r>
          </a:p>
          <a:p xmlns:a="http://schemas.openxmlformats.org/drawingml/2006/main">
            <a:pPr algn="r">
              <a:defRPr sz="975" b="1">
                <a:solidFill>
                  <a:srgbClr val="FFFFFF"/>
                </a:solidFill>
                <a:latin typeface="Arial"/>
                <a:ea typeface="Arial"/>
                <a:cs typeface="Arial"/>
              </a:defRPr>
            </a:pPr>
            <a:r>
              <a:rPr sz="975" b="1">
                <a:solidFill>
                  <a:srgbClr val="FFFFFF"/>
                </a:solidFill>
                <a:latin typeface="Arial"/>
                <a:ea typeface="Arial"/>
                <a:cs typeface="Arial"/>
              </a:rPr>
              <a:t>quote</a:t>
            </a:r>
          </a:p>
        </p:txBody>
      </p:sp>
      <p:sp>
        <p:nvSpPr>
          <p:cNvPr id="111" name="">
            <a:extLst xmlns:a="http://schemas.openxmlformats.org/drawingml/2006/main">
              <a:ext uri="{FF2B5EF4-FFF2-40B4-BE49-F238E27FC236}">
                <a16:creationId xmlns:a16="http://schemas.microsoft.com/office/drawing/2014/main" id="{8DBFAC41-8D2A-4769-97DC-BBCE9257145C}"/>
              </a:ext>
            </a:extLst>
          </p:cNvPr>
          <p:cNvSpPr>
            <a:spLocks xmlns:a="http://schemas.openxmlformats.org/drawingml/2006/main" noGrp="1"/>
          </p:cNvSpPr>
          <p:nvPr/>
        </p:nvSpPr>
        <p:spPr>
          <a:xfrm xmlns:a="http://schemas.openxmlformats.org/drawingml/2006/main">
            <a:off x="6286500" y="1847850"/>
            <a:ext cx="51435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12" name="">
            <a:extLst xmlns:a="http://schemas.openxmlformats.org/drawingml/2006/main">
              <a:ext uri="{FF2B5EF4-FFF2-40B4-BE49-F238E27FC236}">
                <a16:creationId xmlns:a16="http://schemas.microsoft.com/office/drawing/2014/main" id="{AE298EC4-9B5D-4814-BFA2-3FBDCE81B5E5}"/>
              </a:ext>
            </a:extLst>
          </p:cNvPr>
          <p:cNvSpPr>
            <a:spLocks xmlns:a="http://schemas.openxmlformats.org/drawingml/2006/main" noGrp="1"/>
          </p:cNvSpPr>
          <p:nvPr/>
        </p:nvSpPr>
        <p:spPr>
          <a:xfrm xmlns:a="http://schemas.openxmlformats.org/drawingml/2006/main">
            <a:off x="6362700" y="19240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1</a:t>
            </a:r>
          </a:p>
        </p:txBody>
      </p:sp>
      <p:sp>
        <p:nvSpPr>
          <p:cNvPr id="113" name="">
            <a:extLst xmlns:a="http://schemas.openxmlformats.org/drawingml/2006/main">
              <a:ext uri="{FF2B5EF4-FFF2-40B4-BE49-F238E27FC236}">
                <a16:creationId xmlns:a16="http://schemas.microsoft.com/office/drawing/2014/main" id="{416DE786-5273-4D43-B3E0-CE3A40870676}"/>
              </a:ext>
            </a:extLst>
          </p:cNvPr>
          <p:cNvSpPr>
            <a:spLocks xmlns:a="http://schemas.openxmlformats.org/drawingml/2006/main" noGrp="1"/>
          </p:cNvSpPr>
          <p:nvPr/>
        </p:nvSpPr>
        <p:spPr>
          <a:xfrm xmlns:a="http://schemas.openxmlformats.org/drawingml/2006/main">
            <a:off x="6981825" y="1924050"/>
            <a:ext cx="1657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Holland, Claus</a:t>
            </a:r>
          </a:p>
        </p:txBody>
      </p:sp>
      <p:sp>
        <p:nvSpPr>
          <p:cNvPr id="114" name="">
            <a:extLst xmlns:a="http://schemas.openxmlformats.org/drawingml/2006/main">
              <a:ext uri="{FF2B5EF4-FFF2-40B4-BE49-F238E27FC236}">
                <a16:creationId xmlns:a16="http://schemas.microsoft.com/office/drawing/2014/main" id="{4F8F64EF-5082-4D96-AC67-364E97B2AAB4}"/>
              </a:ext>
            </a:extLst>
          </p:cNvPr>
          <p:cNvSpPr>
            <a:spLocks xmlns:a="http://schemas.openxmlformats.org/drawingml/2006/main" noGrp="1"/>
          </p:cNvSpPr>
          <p:nvPr/>
        </p:nvSpPr>
        <p:spPr>
          <a:xfrm xmlns:a="http://schemas.openxmlformats.org/drawingml/2006/main">
            <a:off x="8791575" y="19240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7</a:t>
            </a:r>
          </a:p>
        </p:txBody>
      </p:sp>
      <p:sp>
        <p:nvSpPr>
          <p:cNvPr id="115" name="">
            <a:extLst xmlns:a="http://schemas.openxmlformats.org/drawingml/2006/main">
              <a:ext uri="{FF2B5EF4-FFF2-40B4-BE49-F238E27FC236}">
                <a16:creationId xmlns:a16="http://schemas.microsoft.com/office/drawing/2014/main" id="{767B7ECF-3EF5-414B-A6AD-3306F5E54A06}"/>
              </a:ext>
            </a:extLst>
          </p:cNvPr>
          <p:cNvSpPr>
            <a:spLocks xmlns:a="http://schemas.openxmlformats.org/drawingml/2006/main" noGrp="1"/>
          </p:cNvSpPr>
          <p:nvPr/>
        </p:nvSpPr>
        <p:spPr>
          <a:xfrm xmlns:a="http://schemas.openxmlformats.org/drawingml/2006/main">
            <a:off x="9648825" y="19240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8/0/2</a:t>
            </a:r>
          </a:p>
        </p:txBody>
      </p:sp>
      <p:sp>
        <p:nvSpPr>
          <p:cNvPr id="116" name="">
            <a:extLst xmlns:a="http://schemas.openxmlformats.org/drawingml/2006/main">
              <a:ext uri="{FF2B5EF4-FFF2-40B4-BE49-F238E27FC236}">
                <a16:creationId xmlns:a16="http://schemas.microsoft.com/office/drawing/2014/main" id="{D44BEF66-85A9-4982-A3B6-81EC78745000}"/>
              </a:ext>
            </a:extLst>
          </p:cNvPr>
          <p:cNvSpPr>
            <a:spLocks xmlns:a="http://schemas.openxmlformats.org/drawingml/2006/main" noGrp="1"/>
          </p:cNvSpPr>
          <p:nvPr/>
        </p:nvSpPr>
        <p:spPr>
          <a:xfrm xmlns:a="http://schemas.openxmlformats.org/drawingml/2006/main">
            <a:off x="10506075" y="1924050"/>
            <a:ext cx="847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80 %</a:t>
            </a:r>
          </a:p>
        </p:txBody>
      </p:sp>
      <p:sp>
        <p:nvSpPr>
          <p:cNvPr id="117" name="">
            <a:extLst xmlns:a="http://schemas.openxmlformats.org/drawingml/2006/main">
              <a:ext uri="{FF2B5EF4-FFF2-40B4-BE49-F238E27FC236}">
                <a16:creationId xmlns:a16="http://schemas.microsoft.com/office/drawing/2014/main" id="{5A6D6EAB-665E-4F8B-91E8-70A21E18CBD3}"/>
              </a:ext>
            </a:extLst>
          </p:cNvPr>
          <p:cNvSpPr>
            <a:spLocks xmlns:a="http://schemas.openxmlformats.org/drawingml/2006/main" noGrp="1"/>
          </p:cNvSpPr>
          <p:nvPr/>
        </p:nvSpPr>
        <p:spPr>
          <a:xfrm xmlns:a="http://schemas.openxmlformats.org/drawingml/2006/main">
            <a:off x="6286500" y="220980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8" name="">
            <a:extLst xmlns:a="http://schemas.openxmlformats.org/drawingml/2006/main">
              <a:ext uri="{FF2B5EF4-FFF2-40B4-BE49-F238E27FC236}">
                <a16:creationId xmlns:a16="http://schemas.microsoft.com/office/drawing/2014/main" id="{884786A9-CCA5-4231-B827-81EF04441F8A}"/>
              </a:ext>
            </a:extLst>
          </p:cNvPr>
          <p:cNvSpPr>
            <a:spLocks xmlns:a="http://schemas.openxmlformats.org/drawingml/2006/main" noGrp="1"/>
          </p:cNvSpPr>
          <p:nvPr/>
        </p:nvSpPr>
        <p:spPr>
          <a:xfrm xmlns:a="http://schemas.openxmlformats.org/drawingml/2006/main">
            <a:off x="6286500" y="2219325"/>
            <a:ext cx="51435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119" name="">
            <a:extLst xmlns:a="http://schemas.openxmlformats.org/drawingml/2006/main">
              <a:ext uri="{FF2B5EF4-FFF2-40B4-BE49-F238E27FC236}">
                <a16:creationId xmlns:a16="http://schemas.microsoft.com/office/drawing/2014/main" id="{B163FF21-3691-4709-8353-AD9778752531}"/>
              </a:ext>
            </a:extLst>
          </p:cNvPr>
          <p:cNvSpPr>
            <a:spLocks xmlns:a="http://schemas.openxmlformats.org/drawingml/2006/main" noGrp="1"/>
          </p:cNvSpPr>
          <p:nvPr/>
        </p:nvSpPr>
        <p:spPr>
          <a:xfrm xmlns:a="http://schemas.openxmlformats.org/drawingml/2006/main">
            <a:off x="6362700" y="22955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2</a:t>
            </a:r>
          </a:p>
        </p:txBody>
      </p:sp>
      <p:sp>
        <p:nvSpPr>
          <p:cNvPr id="120" name="">
            <a:extLst xmlns:a="http://schemas.openxmlformats.org/drawingml/2006/main">
              <a:ext uri="{FF2B5EF4-FFF2-40B4-BE49-F238E27FC236}">
                <a16:creationId xmlns:a16="http://schemas.microsoft.com/office/drawing/2014/main" id="{2B982050-8F4B-46CF-A1E0-4078968E85B5}"/>
              </a:ext>
            </a:extLst>
          </p:cNvPr>
          <p:cNvSpPr>
            <a:spLocks xmlns:a="http://schemas.openxmlformats.org/drawingml/2006/main" noGrp="1"/>
          </p:cNvSpPr>
          <p:nvPr/>
        </p:nvSpPr>
        <p:spPr>
          <a:xfrm xmlns:a="http://schemas.openxmlformats.org/drawingml/2006/main">
            <a:off x="6981825" y="2295525"/>
            <a:ext cx="1657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Vohle, Peter</a:t>
            </a:r>
          </a:p>
        </p:txBody>
      </p:sp>
      <p:sp>
        <p:nvSpPr>
          <p:cNvPr id="121" name="">
            <a:extLst xmlns:a="http://schemas.openxmlformats.org/drawingml/2006/main">
              <a:ext uri="{FF2B5EF4-FFF2-40B4-BE49-F238E27FC236}">
                <a16:creationId xmlns:a16="http://schemas.microsoft.com/office/drawing/2014/main" id="{6D7D7A61-B71A-4303-99A7-517BE176708E}"/>
              </a:ext>
            </a:extLst>
          </p:cNvPr>
          <p:cNvSpPr>
            <a:spLocks xmlns:a="http://schemas.openxmlformats.org/drawingml/2006/main" noGrp="1"/>
          </p:cNvSpPr>
          <p:nvPr/>
        </p:nvSpPr>
        <p:spPr>
          <a:xfrm xmlns:a="http://schemas.openxmlformats.org/drawingml/2006/main">
            <a:off x="8791575" y="229552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a:t>
            </a:r>
          </a:p>
        </p:txBody>
      </p:sp>
      <p:sp>
        <p:nvSpPr>
          <p:cNvPr id="122" name="">
            <a:extLst xmlns:a="http://schemas.openxmlformats.org/drawingml/2006/main">
              <a:ext uri="{FF2B5EF4-FFF2-40B4-BE49-F238E27FC236}">
                <a16:creationId xmlns:a16="http://schemas.microsoft.com/office/drawing/2014/main" id="{6ACCA99C-5DB2-4DE1-9C92-099DCAC15AF1}"/>
              </a:ext>
            </a:extLst>
          </p:cNvPr>
          <p:cNvSpPr>
            <a:spLocks xmlns:a="http://schemas.openxmlformats.org/drawingml/2006/main" noGrp="1"/>
          </p:cNvSpPr>
          <p:nvPr/>
        </p:nvSpPr>
        <p:spPr>
          <a:xfrm xmlns:a="http://schemas.openxmlformats.org/drawingml/2006/main">
            <a:off x="9648825" y="229552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8/0/4</a:t>
            </a:r>
          </a:p>
        </p:txBody>
      </p:sp>
      <p:sp>
        <p:nvSpPr>
          <p:cNvPr id="123" name="">
            <a:extLst xmlns:a="http://schemas.openxmlformats.org/drawingml/2006/main">
              <a:ext uri="{FF2B5EF4-FFF2-40B4-BE49-F238E27FC236}">
                <a16:creationId xmlns:a16="http://schemas.microsoft.com/office/drawing/2014/main" id="{40311E18-84C2-45F9-A562-8400A411AFE8}"/>
              </a:ext>
            </a:extLst>
          </p:cNvPr>
          <p:cNvSpPr>
            <a:spLocks xmlns:a="http://schemas.openxmlformats.org/drawingml/2006/main" noGrp="1"/>
          </p:cNvSpPr>
          <p:nvPr/>
        </p:nvSpPr>
        <p:spPr>
          <a:xfrm xmlns:a="http://schemas.openxmlformats.org/drawingml/2006/main">
            <a:off x="10506075" y="2295525"/>
            <a:ext cx="847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66,7 %</a:t>
            </a:r>
          </a:p>
        </p:txBody>
      </p:sp>
      <p:sp>
        <p:nvSpPr>
          <p:cNvPr id="124" name="">
            <a:extLst xmlns:a="http://schemas.openxmlformats.org/drawingml/2006/main">
              <a:ext uri="{FF2B5EF4-FFF2-40B4-BE49-F238E27FC236}">
                <a16:creationId xmlns:a16="http://schemas.microsoft.com/office/drawing/2014/main" id="{9FB2934F-28A3-471B-926B-633B9FDDF08B}"/>
              </a:ext>
            </a:extLst>
          </p:cNvPr>
          <p:cNvSpPr>
            <a:spLocks xmlns:a="http://schemas.openxmlformats.org/drawingml/2006/main" noGrp="1"/>
          </p:cNvSpPr>
          <p:nvPr/>
        </p:nvSpPr>
        <p:spPr>
          <a:xfrm xmlns:a="http://schemas.openxmlformats.org/drawingml/2006/main">
            <a:off x="6286500" y="25812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2C48854D-830E-4E47-99CD-C38860C5F77F}"/>
              </a:ext>
            </a:extLst>
          </p:cNvPr>
          <p:cNvSpPr>
            <a:spLocks xmlns:a="http://schemas.openxmlformats.org/drawingml/2006/main" noGrp="1"/>
          </p:cNvSpPr>
          <p:nvPr/>
        </p:nvSpPr>
        <p:spPr>
          <a:xfrm xmlns:a="http://schemas.openxmlformats.org/drawingml/2006/main">
            <a:off x="6286500" y="2590800"/>
            <a:ext cx="51435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126" name="">
            <a:extLst xmlns:a="http://schemas.openxmlformats.org/drawingml/2006/main">
              <a:ext uri="{FF2B5EF4-FFF2-40B4-BE49-F238E27FC236}">
                <a16:creationId xmlns:a16="http://schemas.microsoft.com/office/drawing/2014/main" id="{94060746-3465-46FE-86BD-69A5FE0E6985}"/>
              </a:ext>
            </a:extLst>
          </p:cNvPr>
          <p:cNvSpPr>
            <a:spLocks xmlns:a="http://schemas.openxmlformats.org/drawingml/2006/main" noGrp="1"/>
          </p:cNvSpPr>
          <p:nvPr/>
        </p:nvSpPr>
        <p:spPr>
          <a:xfrm xmlns:a="http://schemas.openxmlformats.org/drawingml/2006/main">
            <a:off x="6362700" y="266700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3</a:t>
            </a:r>
          </a:p>
        </p:txBody>
      </p:sp>
      <p:sp>
        <p:nvSpPr>
          <p:cNvPr id="127" name="">
            <a:extLst xmlns:a="http://schemas.openxmlformats.org/drawingml/2006/main">
              <a:ext uri="{FF2B5EF4-FFF2-40B4-BE49-F238E27FC236}">
                <a16:creationId xmlns:a16="http://schemas.microsoft.com/office/drawing/2014/main" id="{43EA7195-1BB6-41A7-A09F-53CEB29F1BCC}"/>
              </a:ext>
            </a:extLst>
          </p:cNvPr>
          <p:cNvSpPr>
            <a:spLocks xmlns:a="http://schemas.openxmlformats.org/drawingml/2006/main" noGrp="1"/>
          </p:cNvSpPr>
          <p:nvPr/>
        </p:nvSpPr>
        <p:spPr>
          <a:xfrm xmlns:a="http://schemas.openxmlformats.org/drawingml/2006/main">
            <a:off x="6981825" y="2667000"/>
            <a:ext cx="1657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Köhler, Hans</a:t>
            </a:r>
          </a:p>
        </p:txBody>
      </p:sp>
      <p:sp>
        <p:nvSpPr>
          <p:cNvPr id="128" name="">
            <a:extLst xmlns:a="http://schemas.openxmlformats.org/drawingml/2006/main">
              <a:ext uri="{FF2B5EF4-FFF2-40B4-BE49-F238E27FC236}">
                <a16:creationId xmlns:a16="http://schemas.microsoft.com/office/drawing/2014/main" id="{E7CBDDED-6180-403B-8E72-7F7A42741937}"/>
              </a:ext>
            </a:extLst>
          </p:cNvPr>
          <p:cNvSpPr>
            <a:spLocks xmlns:a="http://schemas.openxmlformats.org/drawingml/2006/main" noGrp="1"/>
          </p:cNvSpPr>
          <p:nvPr/>
        </p:nvSpPr>
        <p:spPr>
          <a:xfrm xmlns:a="http://schemas.openxmlformats.org/drawingml/2006/main">
            <a:off x="8791575" y="266700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a:t>
            </a:r>
          </a:p>
        </p:txBody>
      </p:sp>
      <p:sp>
        <p:nvSpPr>
          <p:cNvPr id="129" name="">
            <a:extLst xmlns:a="http://schemas.openxmlformats.org/drawingml/2006/main">
              <a:ext uri="{FF2B5EF4-FFF2-40B4-BE49-F238E27FC236}">
                <a16:creationId xmlns:a16="http://schemas.microsoft.com/office/drawing/2014/main" id="{5E72DEFE-6003-41D0-9457-CA4D91A08E20}"/>
              </a:ext>
            </a:extLst>
          </p:cNvPr>
          <p:cNvSpPr>
            <a:spLocks xmlns:a="http://schemas.openxmlformats.org/drawingml/2006/main" noGrp="1"/>
          </p:cNvSpPr>
          <p:nvPr/>
        </p:nvSpPr>
        <p:spPr>
          <a:xfrm xmlns:a="http://schemas.openxmlformats.org/drawingml/2006/main">
            <a:off x="9648825" y="266700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8/1/4</a:t>
            </a:r>
          </a:p>
        </p:txBody>
      </p:sp>
      <p:sp>
        <p:nvSpPr>
          <p:cNvPr id="130" name="">
            <a:extLst xmlns:a="http://schemas.openxmlformats.org/drawingml/2006/main">
              <a:ext uri="{FF2B5EF4-FFF2-40B4-BE49-F238E27FC236}">
                <a16:creationId xmlns:a16="http://schemas.microsoft.com/office/drawing/2014/main" id="{4B501F5F-C2F7-4CFC-9B53-BD2B55CC605C}"/>
              </a:ext>
            </a:extLst>
          </p:cNvPr>
          <p:cNvSpPr>
            <a:spLocks xmlns:a="http://schemas.openxmlformats.org/drawingml/2006/main" noGrp="1"/>
          </p:cNvSpPr>
          <p:nvPr/>
        </p:nvSpPr>
        <p:spPr>
          <a:xfrm xmlns:a="http://schemas.openxmlformats.org/drawingml/2006/main">
            <a:off x="10506075" y="2667000"/>
            <a:ext cx="847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65,4 %</a:t>
            </a:r>
          </a:p>
        </p:txBody>
      </p:sp>
      <p:sp>
        <p:nvSpPr>
          <p:cNvPr id="131" name="">
            <a:extLst xmlns:a="http://schemas.openxmlformats.org/drawingml/2006/main">
              <a:ext uri="{FF2B5EF4-FFF2-40B4-BE49-F238E27FC236}">
                <a16:creationId xmlns:a16="http://schemas.microsoft.com/office/drawing/2014/main" id="{A8658416-9589-4D43-A50A-45A6430AC5D4}"/>
              </a:ext>
            </a:extLst>
          </p:cNvPr>
          <p:cNvSpPr>
            <a:spLocks xmlns:a="http://schemas.openxmlformats.org/drawingml/2006/main" noGrp="1"/>
          </p:cNvSpPr>
          <p:nvPr/>
        </p:nvSpPr>
        <p:spPr>
          <a:xfrm xmlns:a="http://schemas.openxmlformats.org/drawingml/2006/main">
            <a:off x="6286500" y="295275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2" name="">
            <a:extLst xmlns:a="http://schemas.openxmlformats.org/drawingml/2006/main">
              <a:ext uri="{FF2B5EF4-FFF2-40B4-BE49-F238E27FC236}">
                <a16:creationId xmlns:a16="http://schemas.microsoft.com/office/drawing/2014/main" id="{C99CD34C-F367-4D36-822A-6144ED6A5353}"/>
              </a:ext>
            </a:extLst>
          </p:cNvPr>
          <p:cNvSpPr>
            <a:spLocks xmlns:a="http://schemas.openxmlformats.org/drawingml/2006/main" noGrp="1"/>
          </p:cNvSpPr>
          <p:nvPr/>
        </p:nvSpPr>
        <p:spPr>
          <a:xfrm xmlns:a="http://schemas.openxmlformats.org/drawingml/2006/main">
            <a:off x="6286500" y="2962275"/>
            <a:ext cx="51435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3" name="">
            <a:extLst xmlns:a="http://schemas.openxmlformats.org/drawingml/2006/main">
              <a:ext uri="{FF2B5EF4-FFF2-40B4-BE49-F238E27FC236}">
                <a16:creationId xmlns:a16="http://schemas.microsoft.com/office/drawing/2014/main" id="{2982B9A3-42AF-4F2B-9CDD-7257E703A5AA}"/>
              </a:ext>
            </a:extLst>
          </p:cNvPr>
          <p:cNvSpPr>
            <a:spLocks xmlns:a="http://schemas.openxmlformats.org/drawingml/2006/main" noGrp="1"/>
          </p:cNvSpPr>
          <p:nvPr/>
        </p:nvSpPr>
        <p:spPr>
          <a:xfrm xmlns:a="http://schemas.openxmlformats.org/drawingml/2006/main">
            <a:off x="6362700" y="303847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4</a:t>
            </a:r>
          </a:p>
        </p:txBody>
      </p:sp>
      <p:sp>
        <p:nvSpPr>
          <p:cNvPr id="134" name="">
            <a:extLst xmlns:a="http://schemas.openxmlformats.org/drawingml/2006/main">
              <a:ext uri="{FF2B5EF4-FFF2-40B4-BE49-F238E27FC236}">
                <a16:creationId xmlns:a16="http://schemas.microsoft.com/office/drawing/2014/main" id="{D433D5FC-D740-49E0-A972-274471314898}"/>
              </a:ext>
            </a:extLst>
          </p:cNvPr>
          <p:cNvSpPr>
            <a:spLocks xmlns:a="http://schemas.openxmlformats.org/drawingml/2006/main" noGrp="1"/>
          </p:cNvSpPr>
          <p:nvPr/>
        </p:nvSpPr>
        <p:spPr>
          <a:xfrm xmlns:a="http://schemas.openxmlformats.org/drawingml/2006/main">
            <a:off x="6981825" y="3038475"/>
            <a:ext cx="1657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Corke, Antony</a:t>
            </a:r>
          </a:p>
        </p:txBody>
      </p:sp>
      <p:sp>
        <p:nvSpPr>
          <p:cNvPr id="135" name="">
            <a:extLst xmlns:a="http://schemas.openxmlformats.org/drawingml/2006/main">
              <a:ext uri="{FF2B5EF4-FFF2-40B4-BE49-F238E27FC236}">
                <a16:creationId xmlns:a16="http://schemas.microsoft.com/office/drawing/2014/main" id="{71471913-BA54-4E06-A421-2D8CF7714CE4}"/>
              </a:ext>
            </a:extLst>
          </p:cNvPr>
          <p:cNvSpPr>
            <a:spLocks xmlns:a="http://schemas.openxmlformats.org/drawingml/2006/main" noGrp="1"/>
          </p:cNvSpPr>
          <p:nvPr/>
        </p:nvSpPr>
        <p:spPr>
          <a:xfrm xmlns:a="http://schemas.openxmlformats.org/drawingml/2006/main">
            <a:off x="8791575" y="303847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36" name="">
            <a:extLst xmlns:a="http://schemas.openxmlformats.org/drawingml/2006/main">
              <a:ext uri="{FF2B5EF4-FFF2-40B4-BE49-F238E27FC236}">
                <a16:creationId xmlns:a16="http://schemas.microsoft.com/office/drawing/2014/main" id="{AC1EAEB3-213D-4FC9-859E-D837516EB461}"/>
              </a:ext>
            </a:extLst>
          </p:cNvPr>
          <p:cNvSpPr>
            <a:spLocks xmlns:a="http://schemas.openxmlformats.org/drawingml/2006/main" noGrp="1"/>
          </p:cNvSpPr>
          <p:nvPr/>
        </p:nvSpPr>
        <p:spPr>
          <a:xfrm xmlns:a="http://schemas.openxmlformats.org/drawingml/2006/main">
            <a:off x="9648825" y="303847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6/1/0</a:t>
            </a:r>
          </a:p>
        </p:txBody>
      </p:sp>
      <p:sp>
        <p:nvSpPr>
          <p:cNvPr id="137" name="">
            <a:extLst xmlns:a="http://schemas.openxmlformats.org/drawingml/2006/main">
              <a:ext uri="{FF2B5EF4-FFF2-40B4-BE49-F238E27FC236}">
                <a16:creationId xmlns:a16="http://schemas.microsoft.com/office/drawing/2014/main" id="{32CA5273-0472-46B8-81B1-FFC360BEFE07}"/>
              </a:ext>
            </a:extLst>
          </p:cNvPr>
          <p:cNvSpPr>
            <a:spLocks xmlns:a="http://schemas.openxmlformats.org/drawingml/2006/main" noGrp="1"/>
          </p:cNvSpPr>
          <p:nvPr/>
        </p:nvSpPr>
        <p:spPr>
          <a:xfrm xmlns:a="http://schemas.openxmlformats.org/drawingml/2006/main">
            <a:off x="10506075" y="3038475"/>
            <a:ext cx="847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92,9 %</a:t>
            </a:r>
          </a:p>
        </p:txBody>
      </p:sp>
      <p:sp>
        <p:nvSpPr>
          <p:cNvPr id="138" name="">
            <a:extLst xmlns:a="http://schemas.openxmlformats.org/drawingml/2006/main">
              <a:ext uri="{FF2B5EF4-FFF2-40B4-BE49-F238E27FC236}">
                <a16:creationId xmlns:a16="http://schemas.microsoft.com/office/drawing/2014/main" id="{04B35F95-1F63-4326-B0C9-270DF69CC672}"/>
              </a:ext>
            </a:extLst>
          </p:cNvPr>
          <p:cNvSpPr>
            <a:spLocks xmlns:a="http://schemas.openxmlformats.org/drawingml/2006/main" noGrp="1"/>
          </p:cNvSpPr>
          <p:nvPr/>
        </p:nvSpPr>
        <p:spPr>
          <a:xfrm xmlns:a="http://schemas.openxmlformats.org/drawingml/2006/main">
            <a:off x="6286500" y="332422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9" name="">
            <a:extLst xmlns:a="http://schemas.openxmlformats.org/drawingml/2006/main">
              <a:ext uri="{FF2B5EF4-FFF2-40B4-BE49-F238E27FC236}">
                <a16:creationId xmlns:a16="http://schemas.microsoft.com/office/drawing/2014/main" id="{95191F48-F324-4D28-98D5-79DDBE9D58DC}"/>
              </a:ext>
            </a:extLst>
          </p:cNvPr>
          <p:cNvSpPr>
            <a:spLocks xmlns:a="http://schemas.openxmlformats.org/drawingml/2006/main" noGrp="1"/>
          </p:cNvSpPr>
          <p:nvPr/>
        </p:nvSpPr>
        <p:spPr>
          <a:xfrm xmlns:a="http://schemas.openxmlformats.org/drawingml/2006/main">
            <a:off x="6286500" y="3333750"/>
            <a:ext cx="51435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40" name="">
            <a:extLst xmlns:a="http://schemas.openxmlformats.org/drawingml/2006/main">
              <a:ext uri="{FF2B5EF4-FFF2-40B4-BE49-F238E27FC236}">
                <a16:creationId xmlns:a16="http://schemas.microsoft.com/office/drawing/2014/main" id="{23E6A60C-3F51-40B0-9DEA-741E3D74C53B}"/>
              </a:ext>
            </a:extLst>
          </p:cNvPr>
          <p:cNvSpPr>
            <a:spLocks xmlns:a="http://schemas.openxmlformats.org/drawingml/2006/main" noGrp="1"/>
          </p:cNvSpPr>
          <p:nvPr/>
        </p:nvSpPr>
        <p:spPr>
          <a:xfrm xmlns:a="http://schemas.openxmlformats.org/drawingml/2006/main">
            <a:off x="6362700" y="34099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5</a:t>
            </a:r>
          </a:p>
        </p:txBody>
      </p:sp>
      <p:sp>
        <p:nvSpPr>
          <p:cNvPr id="141" name="">
            <a:extLst xmlns:a="http://schemas.openxmlformats.org/drawingml/2006/main">
              <a:ext uri="{FF2B5EF4-FFF2-40B4-BE49-F238E27FC236}">
                <a16:creationId xmlns:a16="http://schemas.microsoft.com/office/drawing/2014/main" id="{2B4F1B1B-456B-4AB1-99B2-66DD9E692DD4}"/>
              </a:ext>
            </a:extLst>
          </p:cNvPr>
          <p:cNvSpPr>
            <a:spLocks xmlns:a="http://schemas.openxmlformats.org/drawingml/2006/main" noGrp="1"/>
          </p:cNvSpPr>
          <p:nvPr/>
        </p:nvSpPr>
        <p:spPr>
          <a:xfrm xmlns:a="http://schemas.openxmlformats.org/drawingml/2006/main">
            <a:off x="6981825" y="3409950"/>
            <a:ext cx="1657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Ribnitzky, Alfred</a:t>
            </a:r>
          </a:p>
        </p:txBody>
      </p:sp>
      <p:sp>
        <p:nvSpPr>
          <p:cNvPr id="142" name="">
            <a:extLst xmlns:a="http://schemas.openxmlformats.org/drawingml/2006/main">
              <a:ext uri="{FF2B5EF4-FFF2-40B4-BE49-F238E27FC236}">
                <a16:creationId xmlns:a16="http://schemas.microsoft.com/office/drawing/2014/main" id="{E37D40BD-893B-4ECB-ADE7-D35C9DCB7C0C}"/>
              </a:ext>
            </a:extLst>
          </p:cNvPr>
          <p:cNvSpPr>
            <a:spLocks xmlns:a="http://schemas.openxmlformats.org/drawingml/2006/main" noGrp="1"/>
          </p:cNvSpPr>
          <p:nvPr/>
        </p:nvSpPr>
        <p:spPr>
          <a:xfrm xmlns:a="http://schemas.openxmlformats.org/drawingml/2006/main">
            <a:off x="8791575" y="34099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43" name="">
            <a:extLst xmlns:a="http://schemas.openxmlformats.org/drawingml/2006/main">
              <a:ext uri="{FF2B5EF4-FFF2-40B4-BE49-F238E27FC236}">
                <a16:creationId xmlns:a16="http://schemas.microsoft.com/office/drawing/2014/main" id="{F048AE65-E185-4469-AAD6-EBB9BAA77CF2}"/>
              </a:ext>
            </a:extLst>
          </p:cNvPr>
          <p:cNvSpPr>
            <a:spLocks xmlns:a="http://schemas.openxmlformats.org/drawingml/2006/main" noGrp="1"/>
          </p:cNvSpPr>
          <p:nvPr/>
        </p:nvSpPr>
        <p:spPr>
          <a:xfrm xmlns:a="http://schemas.openxmlformats.org/drawingml/2006/main">
            <a:off x="9648825" y="34099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5/1/0</a:t>
            </a:r>
          </a:p>
        </p:txBody>
      </p:sp>
      <p:sp>
        <p:nvSpPr>
          <p:cNvPr id="144" name="">
            <a:extLst xmlns:a="http://schemas.openxmlformats.org/drawingml/2006/main">
              <a:ext uri="{FF2B5EF4-FFF2-40B4-BE49-F238E27FC236}">
                <a16:creationId xmlns:a16="http://schemas.microsoft.com/office/drawing/2014/main" id="{32E55003-169F-48D2-A537-7066C23F45D7}"/>
              </a:ext>
            </a:extLst>
          </p:cNvPr>
          <p:cNvSpPr>
            <a:spLocks xmlns:a="http://schemas.openxmlformats.org/drawingml/2006/main" noGrp="1"/>
          </p:cNvSpPr>
          <p:nvPr/>
        </p:nvSpPr>
        <p:spPr>
          <a:xfrm xmlns:a="http://schemas.openxmlformats.org/drawingml/2006/main">
            <a:off x="10506075" y="3409950"/>
            <a:ext cx="847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91,7 %</a:t>
            </a:r>
          </a:p>
        </p:txBody>
      </p:sp>
      <p:sp>
        <p:nvSpPr>
          <p:cNvPr id="145" name="">
            <a:extLst xmlns:a="http://schemas.openxmlformats.org/drawingml/2006/main">
              <a:ext uri="{FF2B5EF4-FFF2-40B4-BE49-F238E27FC236}">
                <a16:creationId xmlns:a16="http://schemas.microsoft.com/office/drawing/2014/main" id="{E5862FAD-B99A-435E-BE9E-031DB3785532}"/>
              </a:ext>
            </a:extLst>
          </p:cNvPr>
          <p:cNvSpPr>
            <a:spLocks xmlns:a="http://schemas.openxmlformats.org/drawingml/2006/main" noGrp="1"/>
          </p:cNvSpPr>
          <p:nvPr/>
        </p:nvSpPr>
        <p:spPr>
          <a:xfrm xmlns:a="http://schemas.openxmlformats.org/drawingml/2006/main">
            <a:off x="6286500" y="369570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6" name="">
            <a:extLst xmlns:a="http://schemas.openxmlformats.org/drawingml/2006/main">
              <a:ext uri="{FF2B5EF4-FFF2-40B4-BE49-F238E27FC236}">
                <a16:creationId xmlns:a16="http://schemas.microsoft.com/office/drawing/2014/main" id="{3F94F384-85CC-4191-9AF3-45C53B1D4965}"/>
              </a:ext>
            </a:extLst>
          </p:cNvPr>
          <p:cNvSpPr>
            <a:spLocks xmlns:a="http://schemas.openxmlformats.org/drawingml/2006/main" noGrp="1"/>
          </p:cNvSpPr>
          <p:nvPr/>
        </p:nvSpPr>
        <p:spPr>
          <a:xfrm xmlns:a="http://schemas.openxmlformats.org/drawingml/2006/main">
            <a:off x="6286500" y="3705225"/>
            <a:ext cx="51435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47" name="">
            <a:extLst xmlns:a="http://schemas.openxmlformats.org/drawingml/2006/main">
              <a:ext uri="{FF2B5EF4-FFF2-40B4-BE49-F238E27FC236}">
                <a16:creationId xmlns:a16="http://schemas.microsoft.com/office/drawing/2014/main" id="{73924EA3-DFBD-4154-B1AD-31BDDD1640BE}"/>
              </a:ext>
            </a:extLst>
          </p:cNvPr>
          <p:cNvSpPr>
            <a:spLocks xmlns:a="http://schemas.openxmlformats.org/drawingml/2006/main" noGrp="1"/>
          </p:cNvSpPr>
          <p:nvPr/>
        </p:nvSpPr>
        <p:spPr>
          <a:xfrm xmlns:a="http://schemas.openxmlformats.org/drawingml/2006/main">
            <a:off x="6362700" y="37814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6</a:t>
            </a:r>
          </a:p>
        </p:txBody>
      </p:sp>
      <p:sp>
        <p:nvSpPr>
          <p:cNvPr id="148" name="">
            <a:extLst xmlns:a="http://schemas.openxmlformats.org/drawingml/2006/main">
              <a:ext uri="{FF2B5EF4-FFF2-40B4-BE49-F238E27FC236}">
                <a16:creationId xmlns:a16="http://schemas.microsoft.com/office/drawing/2014/main" id="{193FCD63-0A6E-446D-9D2D-E7C5C2553E45}"/>
              </a:ext>
            </a:extLst>
          </p:cNvPr>
          <p:cNvSpPr>
            <a:spLocks xmlns:a="http://schemas.openxmlformats.org/drawingml/2006/main" noGrp="1"/>
          </p:cNvSpPr>
          <p:nvPr/>
        </p:nvSpPr>
        <p:spPr>
          <a:xfrm xmlns:a="http://schemas.openxmlformats.org/drawingml/2006/main">
            <a:off x="6981825" y="3781425"/>
            <a:ext cx="1657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Mayer, Johann</a:t>
            </a:r>
          </a:p>
        </p:txBody>
      </p:sp>
      <p:sp>
        <p:nvSpPr>
          <p:cNvPr id="149" name="">
            <a:extLst xmlns:a="http://schemas.openxmlformats.org/drawingml/2006/main">
              <a:ext uri="{FF2B5EF4-FFF2-40B4-BE49-F238E27FC236}">
                <a16:creationId xmlns:a16="http://schemas.microsoft.com/office/drawing/2014/main" id="{338491F6-ED17-4AD3-80CF-D2FCF5D9EA6C}"/>
              </a:ext>
            </a:extLst>
          </p:cNvPr>
          <p:cNvSpPr>
            <a:spLocks xmlns:a="http://schemas.openxmlformats.org/drawingml/2006/main" noGrp="1"/>
          </p:cNvSpPr>
          <p:nvPr/>
        </p:nvSpPr>
        <p:spPr>
          <a:xfrm xmlns:a="http://schemas.openxmlformats.org/drawingml/2006/main">
            <a:off x="8791575" y="378142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50" name="">
            <a:extLst xmlns:a="http://schemas.openxmlformats.org/drawingml/2006/main">
              <a:ext uri="{FF2B5EF4-FFF2-40B4-BE49-F238E27FC236}">
                <a16:creationId xmlns:a16="http://schemas.microsoft.com/office/drawing/2014/main" id="{9CF97EA2-27C6-4986-B615-ED93637E59AC}"/>
              </a:ext>
            </a:extLst>
          </p:cNvPr>
          <p:cNvSpPr>
            <a:spLocks xmlns:a="http://schemas.openxmlformats.org/drawingml/2006/main" noGrp="1"/>
          </p:cNvSpPr>
          <p:nvPr/>
        </p:nvSpPr>
        <p:spPr>
          <a:xfrm xmlns:a="http://schemas.openxmlformats.org/drawingml/2006/main">
            <a:off x="9648825" y="378142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8/0/1</a:t>
            </a:r>
          </a:p>
        </p:txBody>
      </p:sp>
      <p:sp>
        <p:nvSpPr>
          <p:cNvPr id="151" name="">
            <a:extLst xmlns:a="http://schemas.openxmlformats.org/drawingml/2006/main">
              <a:ext uri="{FF2B5EF4-FFF2-40B4-BE49-F238E27FC236}">
                <a16:creationId xmlns:a16="http://schemas.microsoft.com/office/drawing/2014/main" id="{2B959737-D0A7-4D0E-8519-C2130444C5F0}"/>
              </a:ext>
            </a:extLst>
          </p:cNvPr>
          <p:cNvSpPr>
            <a:spLocks xmlns:a="http://schemas.openxmlformats.org/drawingml/2006/main" noGrp="1"/>
          </p:cNvSpPr>
          <p:nvPr/>
        </p:nvSpPr>
        <p:spPr>
          <a:xfrm xmlns:a="http://schemas.openxmlformats.org/drawingml/2006/main">
            <a:off x="10506075" y="3781425"/>
            <a:ext cx="847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88,9 %</a:t>
            </a:r>
          </a:p>
        </p:txBody>
      </p:sp>
      <p:sp>
        <p:nvSpPr>
          <p:cNvPr id="152" name="">
            <a:extLst xmlns:a="http://schemas.openxmlformats.org/drawingml/2006/main">
              <a:ext uri="{FF2B5EF4-FFF2-40B4-BE49-F238E27FC236}">
                <a16:creationId xmlns:a16="http://schemas.microsoft.com/office/drawing/2014/main" id="{8CCD7E83-1156-4533-8BCB-6046362F3FED}"/>
              </a:ext>
            </a:extLst>
          </p:cNvPr>
          <p:cNvSpPr>
            <a:spLocks xmlns:a="http://schemas.openxmlformats.org/drawingml/2006/main" noGrp="1"/>
          </p:cNvSpPr>
          <p:nvPr/>
        </p:nvSpPr>
        <p:spPr>
          <a:xfrm xmlns:a="http://schemas.openxmlformats.org/drawingml/2006/main">
            <a:off x="6286500" y="40671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53" name="">
            <a:extLst xmlns:a="http://schemas.openxmlformats.org/drawingml/2006/main">
              <a:ext uri="{FF2B5EF4-FFF2-40B4-BE49-F238E27FC236}">
                <a16:creationId xmlns:a16="http://schemas.microsoft.com/office/drawing/2014/main" id="{FF1F6D34-B0BC-45E7-BE16-6BC959BA260D}"/>
              </a:ext>
            </a:extLst>
          </p:cNvPr>
          <p:cNvSpPr>
            <a:spLocks xmlns:a="http://schemas.openxmlformats.org/drawingml/2006/main" noGrp="1"/>
          </p:cNvSpPr>
          <p:nvPr/>
        </p:nvSpPr>
        <p:spPr>
          <a:xfrm xmlns:a="http://schemas.openxmlformats.org/drawingml/2006/main">
            <a:off x="6286500" y="4076700"/>
            <a:ext cx="51435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54" name="">
            <a:extLst xmlns:a="http://schemas.openxmlformats.org/drawingml/2006/main">
              <a:ext uri="{FF2B5EF4-FFF2-40B4-BE49-F238E27FC236}">
                <a16:creationId xmlns:a16="http://schemas.microsoft.com/office/drawing/2014/main" id="{65366CE6-B739-41F6-BDB6-E7709CA61C1B}"/>
              </a:ext>
            </a:extLst>
          </p:cNvPr>
          <p:cNvSpPr>
            <a:spLocks xmlns:a="http://schemas.openxmlformats.org/drawingml/2006/main" noGrp="1"/>
          </p:cNvSpPr>
          <p:nvPr/>
        </p:nvSpPr>
        <p:spPr>
          <a:xfrm xmlns:a="http://schemas.openxmlformats.org/drawingml/2006/main">
            <a:off x="6362700" y="415290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7</a:t>
            </a:r>
          </a:p>
        </p:txBody>
      </p:sp>
      <p:sp>
        <p:nvSpPr>
          <p:cNvPr id="155" name="">
            <a:extLst xmlns:a="http://schemas.openxmlformats.org/drawingml/2006/main">
              <a:ext uri="{FF2B5EF4-FFF2-40B4-BE49-F238E27FC236}">
                <a16:creationId xmlns:a16="http://schemas.microsoft.com/office/drawing/2014/main" id="{5778EEC0-147E-467F-A37C-BC2CBCB38EF5}"/>
              </a:ext>
            </a:extLst>
          </p:cNvPr>
          <p:cNvSpPr>
            <a:spLocks xmlns:a="http://schemas.openxmlformats.org/drawingml/2006/main" noGrp="1"/>
          </p:cNvSpPr>
          <p:nvPr/>
        </p:nvSpPr>
        <p:spPr>
          <a:xfrm xmlns:a="http://schemas.openxmlformats.org/drawingml/2006/main">
            <a:off x="6981825" y="4152900"/>
            <a:ext cx="1657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Varschen, Michael</a:t>
            </a:r>
          </a:p>
        </p:txBody>
      </p:sp>
      <p:sp>
        <p:nvSpPr>
          <p:cNvPr id="156" name="">
            <a:extLst xmlns:a="http://schemas.openxmlformats.org/drawingml/2006/main">
              <a:ext uri="{FF2B5EF4-FFF2-40B4-BE49-F238E27FC236}">
                <a16:creationId xmlns:a16="http://schemas.microsoft.com/office/drawing/2014/main" id="{8CD4F54F-D6C5-4322-8EE9-12CF8B0C89F3}"/>
              </a:ext>
            </a:extLst>
          </p:cNvPr>
          <p:cNvSpPr>
            <a:spLocks xmlns:a="http://schemas.openxmlformats.org/drawingml/2006/main" noGrp="1"/>
          </p:cNvSpPr>
          <p:nvPr/>
        </p:nvSpPr>
        <p:spPr>
          <a:xfrm xmlns:a="http://schemas.openxmlformats.org/drawingml/2006/main">
            <a:off x="8791575" y="415290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57" name="">
            <a:extLst xmlns:a="http://schemas.openxmlformats.org/drawingml/2006/main">
              <a:ext uri="{FF2B5EF4-FFF2-40B4-BE49-F238E27FC236}">
                <a16:creationId xmlns:a16="http://schemas.microsoft.com/office/drawing/2014/main" id="{D956367A-4611-406E-B401-F89378236ADF}"/>
              </a:ext>
            </a:extLst>
          </p:cNvPr>
          <p:cNvSpPr>
            <a:spLocks xmlns:a="http://schemas.openxmlformats.org/drawingml/2006/main" noGrp="1"/>
          </p:cNvSpPr>
          <p:nvPr/>
        </p:nvSpPr>
        <p:spPr>
          <a:xfrm xmlns:a="http://schemas.openxmlformats.org/drawingml/2006/main">
            <a:off x="9648825" y="415290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6/0/1</a:t>
            </a:r>
          </a:p>
        </p:txBody>
      </p:sp>
      <p:sp>
        <p:nvSpPr>
          <p:cNvPr id="158" name="">
            <a:extLst xmlns:a="http://schemas.openxmlformats.org/drawingml/2006/main">
              <a:ext uri="{FF2B5EF4-FFF2-40B4-BE49-F238E27FC236}">
                <a16:creationId xmlns:a16="http://schemas.microsoft.com/office/drawing/2014/main" id="{E9A30FC4-0419-4312-A6CD-E68BC5160E15}"/>
              </a:ext>
            </a:extLst>
          </p:cNvPr>
          <p:cNvSpPr>
            <a:spLocks xmlns:a="http://schemas.openxmlformats.org/drawingml/2006/main" noGrp="1"/>
          </p:cNvSpPr>
          <p:nvPr/>
        </p:nvSpPr>
        <p:spPr>
          <a:xfrm xmlns:a="http://schemas.openxmlformats.org/drawingml/2006/main">
            <a:off x="10506075" y="4152900"/>
            <a:ext cx="847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85,7 %</a:t>
            </a:r>
          </a:p>
        </p:txBody>
      </p:sp>
      <p:sp>
        <p:nvSpPr>
          <p:cNvPr id="159" name="">
            <a:extLst xmlns:a="http://schemas.openxmlformats.org/drawingml/2006/main">
              <a:ext uri="{FF2B5EF4-FFF2-40B4-BE49-F238E27FC236}">
                <a16:creationId xmlns:a16="http://schemas.microsoft.com/office/drawing/2014/main" id="{327EB9D0-595B-429C-9E2A-7A2E858222B0}"/>
              </a:ext>
            </a:extLst>
          </p:cNvPr>
          <p:cNvSpPr>
            <a:spLocks xmlns:a="http://schemas.openxmlformats.org/drawingml/2006/main" noGrp="1"/>
          </p:cNvSpPr>
          <p:nvPr/>
        </p:nvSpPr>
        <p:spPr>
          <a:xfrm xmlns:a="http://schemas.openxmlformats.org/drawingml/2006/main">
            <a:off x="6286500" y="443865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60" name="">
            <a:extLst xmlns:a="http://schemas.openxmlformats.org/drawingml/2006/main">
              <a:ext uri="{FF2B5EF4-FFF2-40B4-BE49-F238E27FC236}">
                <a16:creationId xmlns:a16="http://schemas.microsoft.com/office/drawing/2014/main" id="{3CE044D5-5B65-4623-AFE7-2DC99B6BB62D}"/>
              </a:ext>
            </a:extLst>
          </p:cNvPr>
          <p:cNvSpPr>
            <a:spLocks xmlns:a="http://schemas.openxmlformats.org/drawingml/2006/main" noGrp="1"/>
          </p:cNvSpPr>
          <p:nvPr/>
        </p:nvSpPr>
        <p:spPr>
          <a:xfrm xmlns:a="http://schemas.openxmlformats.org/drawingml/2006/main">
            <a:off x="6286500" y="4448175"/>
            <a:ext cx="51435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61" name="">
            <a:extLst xmlns:a="http://schemas.openxmlformats.org/drawingml/2006/main">
              <a:ext uri="{FF2B5EF4-FFF2-40B4-BE49-F238E27FC236}">
                <a16:creationId xmlns:a16="http://schemas.microsoft.com/office/drawing/2014/main" id="{88A101B6-B176-4F22-A795-95629CCCDA07}"/>
              </a:ext>
            </a:extLst>
          </p:cNvPr>
          <p:cNvSpPr>
            <a:spLocks xmlns:a="http://schemas.openxmlformats.org/drawingml/2006/main" noGrp="1"/>
          </p:cNvSpPr>
          <p:nvPr/>
        </p:nvSpPr>
        <p:spPr>
          <a:xfrm xmlns:a="http://schemas.openxmlformats.org/drawingml/2006/main">
            <a:off x="6362700" y="452437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8</a:t>
            </a:r>
          </a:p>
        </p:txBody>
      </p:sp>
      <p:sp>
        <p:nvSpPr>
          <p:cNvPr id="162" name="">
            <a:extLst xmlns:a="http://schemas.openxmlformats.org/drawingml/2006/main">
              <a:ext uri="{FF2B5EF4-FFF2-40B4-BE49-F238E27FC236}">
                <a16:creationId xmlns:a16="http://schemas.microsoft.com/office/drawing/2014/main" id="{70E3D67C-2996-4F5A-828D-17AF0620B03D}"/>
              </a:ext>
            </a:extLst>
          </p:cNvPr>
          <p:cNvSpPr>
            <a:spLocks xmlns:a="http://schemas.openxmlformats.org/drawingml/2006/main" noGrp="1"/>
          </p:cNvSpPr>
          <p:nvPr/>
        </p:nvSpPr>
        <p:spPr>
          <a:xfrm xmlns:a="http://schemas.openxmlformats.org/drawingml/2006/main">
            <a:off x="6981825" y="4524375"/>
            <a:ext cx="1657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Brenner, Roland</a:t>
            </a:r>
          </a:p>
        </p:txBody>
      </p:sp>
      <p:sp>
        <p:nvSpPr>
          <p:cNvPr id="163" name="">
            <a:extLst xmlns:a="http://schemas.openxmlformats.org/drawingml/2006/main">
              <a:ext uri="{FF2B5EF4-FFF2-40B4-BE49-F238E27FC236}">
                <a16:creationId xmlns:a16="http://schemas.microsoft.com/office/drawing/2014/main" id="{AB3ACB35-6135-4B35-AD70-368EE4B656E6}"/>
              </a:ext>
            </a:extLst>
          </p:cNvPr>
          <p:cNvSpPr>
            <a:spLocks xmlns:a="http://schemas.openxmlformats.org/drawingml/2006/main" noGrp="1"/>
          </p:cNvSpPr>
          <p:nvPr/>
        </p:nvSpPr>
        <p:spPr>
          <a:xfrm xmlns:a="http://schemas.openxmlformats.org/drawingml/2006/main">
            <a:off x="8791575" y="452437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64" name="">
            <a:extLst xmlns:a="http://schemas.openxmlformats.org/drawingml/2006/main">
              <a:ext uri="{FF2B5EF4-FFF2-40B4-BE49-F238E27FC236}">
                <a16:creationId xmlns:a16="http://schemas.microsoft.com/office/drawing/2014/main" id="{C406D97A-EA7F-4687-9DAD-5E02FF23EB7F}"/>
              </a:ext>
            </a:extLst>
          </p:cNvPr>
          <p:cNvSpPr>
            <a:spLocks xmlns:a="http://schemas.openxmlformats.org/drawingml/2006/main" noGrp="1"/>
          </p:cNvSpPr>
          <p:nvPr/>
        </p:nvSpPr>
        <p:spPr>
          <a:xfrm xmlns:a="http://schemas.openxmlformats.org/drawingml/2006/main">
            <a:off x="9648825" y="452437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5/0/1</a:t>
            </a:r>
          </a:p>
        </p:txBody>
      </p:sp>
      <p:sp>
        <p:nvSpPr>
          <p:cNvPr id="165" name="">
            <a:extLst xmlns:a="http://schemas.openxmlformats.org/drawingml/2006/main">
              <a:ext uri="{FF2B5EF4-FFF2-40B4-BE49-F238E27FC236}">
                <a16:creationId xmlns:a16="http://schemas.microsoft.com/office/drawing/2014/main" id="{C1AE495E-D047-43AB-B716-3D95196C72E3}"/>
              </a:ext>
            </a:extLst>
          </p:cNvPr>
          <p:cNvSpPr>
            <a:spLocks xmlns:a="http://schemas.openxmlformats.org/drawingml/2006/main" noGrp="1"/>
          </p:cNvSpPr>
          <p:nvPr/>
        </p:nvSpPr>
        <p:spPr>
          <a:xfrm xmlns:a="http://schemas.openxmlformats.org/drawingml/2006/main">
            <a:off x="10506075" y="4524375"/>
            <a:ext cx="847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83,3 %</a:t>
            </a:r>
          </a:p>
        </p:txBody>
      </p:sp>
      <p:sp>
        <p:nvSpPr>
          <p:cNvPr id="166" name="">
            <a:extLst xmlns:a="http://schemas.openxmlformats.org/drawingml/2006/main">
              <a:ext uri="{FF2B5EF4-FFF2-40B4-BE49-F238E27FC236}">
                <a16:creationId xmlns:a16="http://schemas.microsoft.com/office/drawing/2014/main" id="{9D5B9533-01D6-45AF-B227-F9582CCB1E3E}"/>
              </a:ext>
            </a:extLst>
          </p:cNvPr>
          <p:cNvSpPr>
            <a:spLocks xmlns:a="http://schemas.openxmlformats.org/drawingml/2006/main" noGrp="1"/>
          </p:cNvSpPr>
          <p:nvPr/>
        </p:nvSpPr>
        <p:spPr>
          <a:xfrm xmlns:a="http://schemas.openxmlformats.org/drawingml/2006/main">
            <a:off x="6286500" y="481012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67" name="">
            <a:extLst xmlns:a="http://schemas.openxmlformats.org/drawingml/2006/main">
              <a:ext uri="{FF2B5EF4-FFF2-40B4-BE49-F238E27FC236}">
                <a16:creationId xmlns:a16="http://schemas.microsoft.com/office/drawing/2014/main" id="{C8397724-BF50-4AB0-86C0-2D26005023CD}"/>
              </a:ext>
            </a:extLst>
          </p:cNvPr>
          <p:cNvSpPr>
            <a:spLocks xmlns:a="http://schemas.openxmlformats.org/drawingml/2006/main" noGrp="1"/>
          </p:cNvSpPr>
          <p:nvPr/>
        </p:nvSpPr>
        <p:spPr>
          <a:xfrm xmlns:a="http://schemas.openxmlformats.org/drawingml/2006/main">
            <a:off x="6286500" y="4819650"/>
            <a:ext cx="51435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8" name="">
            <a:extLst xmlns:a="http://schemas.openxmlformats.org/drawingml/2006/main">
              <a:ext uri="{FF2B5EF4-FFF2-40B4-BE49-F238E27FC236}">
                <a16:creationId xmlns:a16="http://schemas.microsoft.com/office/drawing/2014/main" id="{68189995-41D9-4EF1-8437-F95C10D27739}"/>
              </a:ext>
            </a:extLst>
          </p:cNvPr>
          <p:cNvSpPr>
            <a:spLocks xmlns:a="http://schemas.openxmlformats.org/drawingml/2006/main" noGrp="1"/>
          </p:cNvSpPr>
          <p:nvPr/>
        </p:nvSpPr>
        <p:spPr>
          <a:xfrm xmlns:a="http://schemas.openxmlformats.org/drawingml/2006/main">
            <a:off x="6362700" y="4895850"/>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9</a:t>
            </a:r>
          </a:p>
        </p:txBody>
      </p:sp>
      <p:sp>
        <p:nvSpPr>
          <p:cNvPr id="169" name="">
            <a:extLst xmlns:a="http://schemas.openxmlformats.org/drawingml/2006/main">
              <a:ext uri="{FF2B5EF4-FFF2-40B4-BE49-F238E27FC236}">
                <a16:creationId xmlns:a16="http://schemas.microsoft.com/office/drawing/2014/main" id="{A14A834D-5CDF-417B-AD8D-6F4668CA2AED}"/>
              </a:ext>
            </a:extLst>
          </p:cNvPr>
          <p:cNvSpPr>
            <a:spLocks xmlns:a="http://schemas.openxmlformats.org/drawingml/2006/main" noGrp="1"/>
          </p:cNvSpPr>
          <p:nvPr/>
        </p:nvSpPr>
        <p:spPr>
          <a:xfrm xmlns:a="http://schemas.openxmlformats.org/drawingml/2006/main">
            <a:off x="6981825" y="4895850"/>
            <a:ext cx="1657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Geßlein, Hans</a:t>
            </a:r>
          </a:p>
        </p:txBody>
      </p:sp>
      <p:sp>
        <p:nvSpPr>
          <p:cNvPr id="170" name="">
            <a:extLst xmlns:a="http://schemas.openxmlformats.org/drawingml/2006/main">
              <a:ext uri="{FF2B5EF4-FFF2-40B4-BE49-F238E27FC236}">
                <a16:creationId xmlns:a16="http://schemas.microsoft.com/office/drawing/2014/main" id="{F9E3FA3D-4DC4-46E1-B6FA-ECA6C7AEF8E7}"/>
              </a:ext>
            </a:extLst>
          </p:cNvPr>
          <p:cNvSpPr>
            <a:spLocks xmlns:a="http://schemas.openxmlformats.org/drawingml/2006/main" noGrp="1"/>
          </p:cNvSpPr>
          <p:nvPr/>
        </p:nvSpPr>
        <p:spPr>
          <a:xfrm xmlns:a="http://schemas.openxmlformats.org/drawingml/2006/main">
            <a:off x="8791575" y="48958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71" name="">
            <a:extLst xmlns:a="http://schemas.openxmlformats.org/drawingml/2006/main">
              <a:ext uri="{FF2B5EF4-FFF2-40B4-BE49-F238E27FC236}">
                <a16:creationId xmlns:a16="http://schemas.microsoft.com/office/drawing/2014/main" id="{BF85CE40-E3C8-44CD-9365-09410D6891C8}"/>
              </a:ext>
            </a:extLst>
          </p:cNvPr>
          <p:cNvSpPr>
            <a:spLocks xmlns:a="http://schemas.openxmlformats.org/drawingml/2006/main" noGrp="1"/>
          </p:cNvSpPr>
          <p:nvPr/>
        </p:nvSpPr>
        <p:spPr>
          <a:xfrm xmlns:a="http://schemas.openxmlformats.org/drawingml/2006/main">
            <a:off x="9648825" y="4895850"/>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5/0/1</a:t>
            </a:r>
          </a:p>
        </p:txBody>
      </p:sp>
      <p:sp>
        <p:nvSpPr>
          <p:cNvPr id="172" name="">
            <a:extLst xmlns:a="http://schemas.openxmlformats.org/drawingml/2006/main">
              <a:ext uri="{FF2B5EF4-FFF2-40B4-BE49-F238E27FC236}">
                <a16:creationId xmlns:a16="http://schemas.microsoft.com/office/drawing/2014/main" id="{CEB0D2EB-F6EB-40CE-96E8-5188C557CF0C}"/>
              </a:ext>
            </a:extLst>
          </p:cNvPr>
          <p:cNvSpPr>
            <a:spLocks xmlns:a="http://schemas.openxmlformats.org/drawingml/2006/main" noGrp="1"/>
          </p:cNvSpPr>
          <p:nvPr/>
        </p:nvSpPr>
        <p:spPr>
          <a:xfrm xmlns:a="http://schemas.openxmlformats.org/drawingml/2006/main">
            <a:off x="10506075" y="4895850"/>
            <a:ext cx="847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83,3 %</a:t>
            </a:r>
          </a:p>
        </p:txBody>
      </p:sp>
      <p:sp>
        <p:nvSpPr>
          <p:cNvPr id="173" name="">
            <a:extLst xmlns:a="http://schemas.openxmlformats.org/drawingml/2006/main">
              <a:ext uri="{FF2B5EF4-FFF2-40B4-BE49-F238E27FC236}">
                <a16:creationId xmlns:a16="http://schemas.microsoft.com/office/drawing/2014/main" id="{9BF4549A-07D3-4100-A223-8CAD90125E5D}"/>
              </a:ext>
            </a:extLst>
          </p:cNvPr>
          <p:cNvSpPr>
            <a:spLocks xmlns:a="http://schemas.openxmlformats.org/drawingml/2006/main" noGrp="1"/>
          </p:cNvSpPr>
          <p:nvPr/>
        </p:nvSpPr>
        <p:spPr>
          <a:xfrm xmlns:a="http://schemas.openxmlformats.org/drawingml/2006/main">
            <a:off x="6286500" y="518160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74" name="">
            <a:extLst xmlns:a="http://schemas.openxmlformats.org/drawingml/2006/main">
              <a:ext uri="{FF2B5EF4-FFF2-40B4-BE49-F238E27FC236}">
                <a16:creationId xmlns:a16="http://schemas.microsoft.com/office/drawing/2014/main" id="{DDCD049A-0EA2-474F-9CC5-812F31C2B4A5}"/>
              </a:ext>
            </a:extLst>
          </p:cNvPr>
          <p:cNvSpPr>
            <a:spLocks xmlns:a="http://schemas.openxmlformats.org/drawingml/2006/main" noGrp="1"/>
          </p:cNvSpPr>
          <p:nvPr/>
        </p:nvSpPr>
        <p:spPr>
          <a:xfrm xmlns:a="http://schemas.openxmlformats.org/drawingml/2006/main">
            <a:off x="6286500" y="5191125"/>
            <a:ext cx="51435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75" name="">
            <a:extLst xmlns:a="http://schemas.openxmlformats.org/drawingml/2006/main">
              <a:ext uri="{FF2B5EF4-FFF2-40B4-BE49-F238E27FC236}">
                <a16:creationId xmlns:a16="http://schemas.microsoft.com/office/drawing/2014/main" id="{BE3FDD21-6DBD-4B39-A09D-03EAD56720AF}"/>
              </a:ext>
            </a:extLst>
          </p:cNvPr>
          <p:cNvSpPr>
            <a:spLocks xmlns:a="http://schemas.openxmlformats.org/drawingml/2006/main" noGrp="1"/>
          </p:cNvSpPr>
          <p:nvPr/>
        </p:nvSpPr>
        <p:spPr>
          <a:xfrm xmlns:a="http://schemas.openxmlformats.org/drawingml/2006/main">
            <a:off x="6362700" y="5267325"/>
            <a:ext cx="466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10</a:t>
            </a:r>
          </a:p>
        </p:txBody>
      </p:sp>
      <p:sp>
        <p:nvSpPr>
          <p:cNvPr id="176" name="">
            <a:extLst xmlns:a="http://schemas.openxmlformats.org/drawingml/2006/main">
              <a:ext uri="{FF2B5EF4-FFF2-40B4-BE49-F238E27FC236}">
                <a16:creationId xmlns:a16="http://schemas.microsoft.com/office/drawing/2014/main" id="{FA0FECE9-7B0C-4902-9307-260B7898420C}"/>
              </a:ext>
            </a:extLst>
          </p:cNvPr>
          <p:cNvSpPr>
            <a:spLocks xmlns:a="http://schemas.openxmlformats.org/drawingml/2006/main" noGrp="1"/>
          </p:cNvSpPr>
          <p:nvPr/>
        </p:nvSpPr>
        <p:spPr>
          <a:xfrm xmlns:a="http://schemas.openxmlformats.org/drawingml/2006/main">
            <a:off x="6981825" y="5267325"/>
            <a:ext cx="1657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Miorin, Martin</a:t>
            </a:r>
          </a:p>
        </p:txBody>
      </p:sp>
      <p:sp>
        <p:nvSpPr>
          <p:cNvPr id="177" name="">
            <a:extLst xmlns:a="http://schemas.openxmlformats.org/drawingml/2006/main">
              <a:ext uri="{FF2B5EF4-FFF2-40B4-BE49-F238E27FC236}">
                <a16:creationId xmlns:a16="http://schemas.microsoft.com/office/drawing/2014/main" id="{8BBCCBA9-5D1A-4747-A456-A3EE05BCF427}"/>
              </a:ext>
            </a:extLst>
          </p:cNvPr>
          <p:cNvSpPr>
            <a:spLocks xmlns:a="http://schemas.openxmlformats.org/drawingml/2006/main" noGrp="1"/>
          </p:cNvSpPr>
          <p:nvPr/>
        </p:nvSpPr>
        <p:spPr>
          <a:xfrm xmlns:a="http://schemas.openxmlformats.org/drawingml/2006/main">
            <a:off x="8791575" y="526732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78" name="">
            <a:extLst xmlns:a="http://schemas.openxmlformats.org/drawingml/2006/main">
              <a:ext uri="{FF2B5EF4-FFF2-40B4-BE49-F238E27FC236}">
                <a16:creationId xmlns:a16="http://schemas.microsoft.com/office/drawing/2014/main" id="{18BCBBE6-8056-4DE0-94F6-DF6F077305E9}"/>
              </a:ext>
            </a:extLst>
          </p:cNvPr>
          <p:cNvSpPr>
            <a:spLocks xmlns:a="http://schemas.openxmlformats.org/drawingml/2006/main" noGrp="1"/>
          </p:cNvSpPr>
          <p:nvPr/>
        </p:nvSpPr>
        <p:spPr>
          <a:xfrm xmlns:a="http://schemas.openxmlformats.org/drawingml/2006/main">
            <a:off x="9648825" y="5267325"/>
            <a:ext cx="704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5/0/2</a:t>
            </a:r>
          </a:p>
        </p:txBody>
      </p:sp>
      <p:sp>
        <p:nvSpPr>
          <p:cNvPr id="179" name="">
            <a:extLst xmlns:a="http://schemas.openxmlformats.org/drawingml/2006/main">
              <a:ext uri="{FF2B5EF4-FFF2-40B4-BE49-F238E27FC236}">
                <a16:creationId xmlns:a16="http://schemas.microsoft.com/office/drawing/2014/main" id="{B8B11C3E-6827-41D7-8EDB-450E867CF1B1}"/>
              </a:ext>
            </a:extLst>
          </p:cNvPr>
          <p:cNvSpPr>
            <a:spLocks xmlns:a="http://schemas.openxmlformats.org/drawingml/2006/main" noGrp="1"/>
          </p:cNvSpPr>
          <p:nvPr/>
        </p:nvSpPr>
        <p:spPr>
          <a:xfrm xmlns:a="http://schemas.openxmlformats.org/drawingml/2006/main">
            <a:off x="10506075" y="5267325"/>
            <a:ext cx="847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71,4 %</a:t>
            </a:r>
          </a:p>
        </p:txBody>
      </p:sp>
      <p:sp>
        <p:nvSpPr>
          <p:cNvPr id="180" name="">
            <a:extLst xmlns:a="http://schemas.openxmlformats.org/drawingml/2006/main">
              <a:ext uri="{FF2B5EF4-FFF2-40B4-BE49-F238E27FC236}">
                <a16:creationId xmlns:a16="http://schemas.microsoft.com/office/drawing/2014/main" id="{A3FE99E9-4E55-4ECE-9520-10D5435C3A85}"/>
              </a:ext>
            </a:extLst>
          </p:cNvPr>
          <p:cNvSpPr>
            <a:spLocks xmlns:a="http://schemas.openxmlformats.org/drawingml/2006/main" noGrp="1"/>
          </p:cNvSpPr>
          <p:nvPr/>
        </p:nvSpPr>
        <p:spPr>
          <a:xfrm xmlns:a="http://schemas.openxmlformats.org/drawingml/2006/main">
            <a:off x="6286500" y="55530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81" name="">
            <a:extLst xmlns:a="http://schemas.openxmlformats.org/drawingml/2006/main">
              <a:ext uri="{FF2B5EF4-FFF2-40B4-BE49-F238E27FC236}">
                <a16:creationId xmlns:a16="http://schemas.microsoft.com/office/drawing/2014/main" id="{44D74373-C005-4CBB-B31A-06AF234D07F3}"/>
              </a:ext>
            </a:extLst>
          </p:cNvPr>
          <p:cNvSpPr>
            <a:spLocks xmlns:a="http://schemas.openxmlformats.org/drawingml/2006/main" noGrp="1"/>
          </p:cNvSpPr>
          <p:nvPr/>
        </p:nvSpPr>
        <p:spPr>
          <a:xfrm xmlns:a="http://schemas.openxmlformats.org/drawingml/2006/main">
            <a:off x="400050" y="5572125"/>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E51B23"/>
                </a:solidFill>
                <a:latin typeface="Arial"/>
                <a:ea typeface="Arial"/>
                <a:cs typeface="Arial"/>
              </a:defRPr>
            </a:pPr>
            <a:r>
              <a:rPr sz="1350" b="1">
                <a:solidFill>
                  <a:srgbClr val="E51B23"/>
                </a:solidFill>
                <a:latin typeface="Arial"/>
                <a:ea typeface="Arial"/>
                <a:cs typeface="Arial"/>
              </a:rPr>
              <a:t>Johann Mayer und Claus Holland teilen sich mit 8 Siegen die Spitze; Claus Holland gewann 7-mal in Folge.</a:t>
            </a:r>
          </a:p>
        </p:txBody>
      </p:sp>
      <p:sp>
        <p:nvSpPr>
          <p:cNvPr id="182" name="">
            <a:extLst xmlns:a="http://schemas.openxmlformats.org/drawingml/2006/main">
              <a:ext uri="{FF2B5EF4-FFF2-40B4-BE49-F238E27FC236}">
                <a16:creationId xmlns:a16="http://schemas.microsoft.com/office/drawing/2014/main" id="{13427205-0776-40B6-8A01-9A88A0BDB5CF}"/>
              </a:ext>
            </a:extLst>
          </p:cNvPr>
          <p:cNvSpPr>
            <a:spLocks xmlns:a="http://schemas.openxmlformats.org/drawingml/2006/main" noGrp="1"/>
          </p:cNvSpPr>
          <p:nvPr/>
        </p:nvSpPr>
        <p:spPr>
          <a:xfrm xmlns:a="http://schemas.openxmlformats.org/drawingml/2006/main">
            <a:off x="400050" y="5829300"/>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Sortierung: Siege bzw. Serienlänge → Punktquote → Ergebnis bzw. Einsätze → Alphabet.</a:t>
            </a:r>
          </a:p>
        </p:txBody>
      </p:sp>
    </p:spTree>
    <p:extLst>
      <p:ext uri="{BB962C8B-B14F-4D97-AF65-F5344CB8AC3E}">
        <p14:creationId xmlns:p14="http://schemas.microsoft.com/office/powerpoint/2010/main" val="144118994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7" name="section-accent">
            <a:extLst xmlns:a="http://schemas.openxmlformats.org/drawingml/2006/main">
              <a:ext uri="{FF2B5EF4-FFF2-40B4-BE49-F238E27FC236}">
                <a16:creationId xmlns:a16="http://schemas.microsoft.com/office/drawing/2014/main" id="{32FCC2A7-47CA-425E-934D-6F11467F7BCD}"/>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2FB840AE-4867-4D53-9038-5753D49AB470}"/>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AUSWÄRTSSTÄRKE</a:t>
            </a:r>
          </a:p>
        </p:txBody>
      </p:sp>
      <p:sp>
        <p:nvSpPr>
          <p:cNvPr id="3" name="">
            <a:extLst xmlns:a="http://schemas.openxmlformats.org/drawingml/2006/main">
              <a:ext uri="{FF2B5EF4-FFF2-40B4-BE49-F238E27FC236}">
                <a16:creationId xmlns:a16="http://schemas.microsoft.com/office/drawing/2014/main" id="{D06C90C8-637D-4C4B-8123-DBF5807B9A10}"/>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Road Warriors: Wer auswärts liefert</a:t>
            </a:r>
          </a:p>
        </p:txBody>
      </p:sp>
      <p:sp>
        <p:nvSpPr>
          <p:cNvPr id="4" name="">
            <a:extLst xmlns:a="http://schemas.openxmlformats.org/drawingml/2006/main">
              <a:ext uri="{FF2B5EF4-FFF2-40B4-BE49-F238E27FC236}">
                <a16:creationId xmlns:a16="http://schemas.microsoft.com/office/drawing/2014/main" id="{D76F2834-C2F6-4E10-ACCE-B7774899DF4A}"/>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ECA6A78F-2278-4232-BEFC-F2FB35BB205D}"/>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2C159A13-A1D2-40B1-9B49-F6528C343B45}"/>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17</a:t>
            </a:r>
          </a:p>
        </p:txBody>
      </p:sp>
      <p:sp>
        <p:nvSpPr>
          <p:cNvPr id="7" name="">
            <a:extLst xmlns:a="http://schemas.openxmlformats.org/drawingml/2006/main">
              <a:ext uri="{FF2B5EF4-FFF2-40B4-BE49-F238E27FC236}">
                <a16:creationId xmlns:a16="http://schemas.microsoft.com/office/drawing/2014/main" id="{6C4A9961-8069-4011-8CCD-4FF95F862139}"/>
              </a:ext>
            </a:extLst>
          </p:cNvPr>
          <p:cNvSpPr>
            <a:spLocks xmlns:a="http://schemas.openxmlformats.org/drawingml/2006/main" noGrp="1"/>
          </p:cNvSpPr>
          <p:nvPr/>
        </p:nvSpPr>
        <p:spPr>
          <a:xfrm xmlns:a="http://schemas.openxmlformats.org/drawingml/2006/main">
            <a:off x="400050" y="1476375"/>
            <a:ext cx="113919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2DDECCD5-86C1-46C4-BA59-33DD26A957B7}"/>
              </a:ext>
            </a:extLst>
          </p:cNvPr>
          <p:cNvSpPr>
            <a:spLocks xmlns:a="http://schemas.openxmlformats.org/drawingml/2006/main" noGrp="1"/>
          </p:cNvSpPr>
          <p:nvPr/>
        </p:nvSpPr>
        <p:spPr>
          <a:xfrm xmlns:a="http://schemas.openxmlformats.org/drawingml/2006/main">
            <a:off x="476250" y="1543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687B184F-8F95-4FE0-BE30-0A529617AEE8}"/>
              </a:ext>
            </a:extLst>
          </p:cNvPr>
          <p:cNvSpPr>
            <a:spLocks xmlns:a="http://schemas.openxmlformats.org/drawingml/2006/main" noGrp="1"/>
          </p:cNvSpPr>
          <p:nvPr/>
        </p:nvSpPr>
        <p:spPr>
          <a:xfrm xmlns:a="http://schemas.openxmlformats.org/drawingml/2006/main">
            <a:off x="1143000" y="154305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FFFFFF"/>
                </a:solidFill>
                <a:latin typeface="Arial"/>
                <a:ea typeface="Arial"/>
                <a:cs typeface="Arial"/>
              </a:defRPr>
            </a:pPr>
            <a:r>
              <a:rPr sz="105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79006779-5832-4D48-A6E3-AEB834FE2D2D}"/>
              </a:ext>
            </a:extLst>
          </p:cNvPr>
          <p:cNvSpPr>
            <a:spLocks xmlns:a="http://schemas.openxmlformats.org/drawingml/2006/main" noGrp="1"/>
          </p:cNvSpPr>
          <p:nvPr/>
        </p:nvSpPr>
        <p:spPr>
          <a:xfrm xmlns:a="http://schemas.openxmlformats.org/drawingml/2006/main">
            <a:off x="3286125" y="154305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Teams</a:t>
            </a:r>
          </a:p>
        </p:txBody>
      </p:sp>
      <p:sp>
        <p:nvSpPr>
          <p:cNvPr id="11" name="">
            <a:extLst xmlns:a="http://schemas.openxmlformats.org/drawingml/2006/main">
              <a:ext uri="{FF2B5EF4-FFF2-40B4-BE49-F238E27FC236}">
                <a16:creationId xmlns:a16="http://schemas.microsoft.com/office/drawing/2014/main" id="{85F1ED7B-BBBD-4E3D-BB38-13CF2EB16051}"/>
              </a:ext>
            </a:extLst>
          </p:cNvPr>
          <p:cNvSpPr>
            <a:spLocks xmlns:a="http://schemas.openxmlformats.org/drawingml/2006/main" noGrp="1"/>
          </p:cNvSpPr>
          <p:nvPr/>
        </p:nvSpPr>
        <p:spPr>
          <a:xfrm xmlns:a="http://schemas.openxmlformats.org/drawingml/2006/main">
            <a:off x="5953125" y="15430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Auswärtsspiele</a:t>
            </a:r>
          </a:p>
        </p:txBody>
      </p:sp>
      <p:sp>
        <p:nvSpPr>
          <p:cNvPr id="12" name="">
            <a:extLst xmlns:a="http://schemas.openxmlformats.org/drawingml/2006/main">
              <a:ext uri="{FF2B5EF4-FFF2-40B4-BE49-F238E27FC236}">
                <a16:creationId xmlns:a16="http://schemas.microsoft.com/office/drawing/2014/main" id="{CCBE527D-0306-4A6C-9261-8F24A98A9706}"/>
              </a:ext>
            </a:extLst>
          </p:cNvPr>
          <p:cNvSpPr>
            <a:spLocks xmlns:a="http://schemas.openxmlformats.org/drawingml/2006/main" noGrp="1"/>
          </p:cNvSpPr>
          <p:nvPr/>
        </p:nvSpPr>
        <p:spPr>
          <a:xfrm xmlns:a="http://schemas.openxmlformats.org/drawingml/2006/main">
            <a:off x="7381875" y="15430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Siege</a:t>
            </a:r>
          </a:p>
        </p:txBody>
      </p:sp>
      <p:sp>
        <p:nvSpPr>
          <p:cNvPr id="13" name="">
            <a:extLst xmlns:a="http://schemas.openxmlformats.org/drawingml/2006/main">
              <a:ext uri="{FF2B5EF4-FFF2-40B4-BE49-F238E27FC236}">
                <a16:creationId xmlns:a16="http://schemas.microsoft.com/office/drawing/2014/main" id="{BEDFD73F-AD6A-4D35-A33C-F2CADAF1C949}"/>
              </a:ext>
            </a:extLst>
          </p:cNvPr>
          <p:cNvSpPr>
            <a:spLocks xmlns:a="http://schemas.openxmlformats.org/drawingml/2006/main" noGrp="1"/>
          </p:cNvSpPr>
          <p:nvPr/>
        </p:nvSpPr>
        <p:spPr>
          <a:xfrm xmlns:a="http://schemas.openxmlformats.org/drawingml/2006/main">
            <a:off x="8286750" y="154305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050" b="1">
                <a:solidFill>
                  <a:srgbClr val="FFFFFF"/>
                </a:solidFill>
                <a:latin typeface="Arial"/>
                <a:ea typeface="Arial"/>
                <a:cs typeface="Arial"/>
              </a:defRPr>
            </a:pPr>
            <a:r>
              <a:rPr sz="1050" b="1">
                <a:solidFill>
                  <a:srgbClr val="FFFFFF"/>
                </a:solidFill>
                <a:latin typeface="Arial"/>
                <a:ea typeface="Arial"/>
                <a:cs typeface="Arial"/>
              </a:rPr>
              <a:t>Punktquote</a:t>
            </a:r>
          </a:p>
        </p:txBody>
      </p:sp>
      <p:sp>
        <p:nvSpPr>
          <p:cNvPr id="14" name="">
            <a:extLst xmlns:a="http://schemas.openxmlformats.org/drawingml/2006/main">
              <a:ext uri="{FF2B5EF4-FFF2-40B4-BE49-F238E27FC236}">
                <a16:creationId xmlns:a16="http://schemas.microsoft.com/office/drawing/2014/main" id="{16DD006F-B322-48AD-B954-F928982AB4A5}"/>
              </a:ext>
            </a:extLst>
          </p:cNvPr>
          <p:cNvSpPr>
            <a:spLocks xmlns:a="http://schemas.openxmlformats.org/drawingml/2006/main" noGrp="1"/>
          </p:cNvSpPr>
          <p:nvPr/>
        </p:nvSpPr>
        <p:spPr>
          <a:xfrm xmlns:a="http://schemas.openxmlformats.org/drawingml/2006/main">
            <a:off x="9906000" y="1543050"/>
            <a:ext cx="1809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Auswärtsergebnis</a:t>
            </a:r>
          </a:p>
        </p:txBody>
      </p:sp>
      <p:sp>
        <p:nvSpPr>
          <p:cNvPr id="15" name="">
            <a:extLst xmlns:a="http://schemas.openxmlformats.org/drawingml/2006/main">
              <a:ext uri="{FF2B5EF4-FFF2-40B4-BE49-F238E27FC236}">
                <a16:creationId xmlns:a16="http://schemas.microsoft.com/office/drawing/2014/main" id="{D0576263-FCB9-4320-817A-921253A718C1}"/>
              </a:ext>
            </a:extLst>
          </p:cNvPr>
          <p:cNvSpPr>
            <a:spLocks xmlns:a="http://schemas.openxmlformats.org/drawingml/2006/main" noGrp="1"/>
          </p:cNvSpPr>
          <p:nvPr/>
        </p:nvSpPr>
        <p:spPr>
          <a:xfrm xmlns:a="http://schemas.openxmlformats.org/drawingml/2006/main">
            <a:off x="400050" y="1847850"/>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6" name="">
            <a:extLst xmlns:a="http://schemas.openxmlformats.org/drawingml/2006/main">
              <a:ext uri="{FF2B5EF4-FFF2-40B4-BE49-F238E27FC236}">
                <a16:creationId xmlns:a16="http://schemas.microsoft.com/office/drawing/2014/main" id="{0DC7BB15-A546-4E2A-B3A6-60A4DF5FB1CE}"/>
              </a:ext>
            </a:extLst>
          </p:cNvPr>
          <p:cNvSpPr>
            <a:spLocks xmlns:a="http://schemas.openxmlformats.org/drawingml/2006/main" noGrp="1"/>
          </p:cNvSpPr>
          <p:nvPr/>
        </p:nvSpPr>
        <p:spPr>
          <a:xfrm xmlns:a="http://schemas.openxmlformats.org/drawingml/2006/main">
            <a:off x="476250" y="1924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a:t>
            </a:r>
          </a:p>
        </p:txBody>
      </p:sp>
      <p:sp>
        <p:nvSpPr>
          <p:cNvPr id="17" name="">
            <a:extLst xmlns:a="http://schemas.openxmlformats.org/drawingml/2006/main">
              <a:ext uri="{FF2B5EF4-FFF2-40B4-BE49-F238E27FC236}">
                <a16:creationId xmlns:a16="http://schemas.microsoft.com/office/drawing/2014/main" id="{B7AFC91A-3FBF-424D-AA43-E00EA2E69822}"/>
              </a:ext>
            </a:extLst>
          </p:cNvPr>
          <p:cNvSpPr>
            <a:spLocks xmlns:a="http://schemas.openxmlformats.org/drawingml/2006/main" noGrp="1"/>
          </p:cNvSpPr>
          <p:nvPr/>
        </p:nvSpPr>
        <p:spPr>
          <a:xfrm xmlns:a="http://schemas.openxmlformats.org/drawingml/2006/main">
            <a:off x="1143000" y="192405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Brenner, Roland</a:t>
            </a:r>
          </a:p>
        </p:txBody>
      </p:sp>
      <p:sp>
        <p:nvSpPr>
          <p:cNvPr id="18" name="">
            <a:extLst xmlns:a="http://schemas.openxmlformats.org/drawingml/2006/main">
              <a:ext uri="{FF2B5EF4-FFF2-40B4-BE49-F238E27FC236}">
                <a16:creationId xmlns:a16="http://schemas.microsoft.com/office/drawing/2014/main" id="{8B15A5A6-46CD-40C5-B659-32A18ABE7EB2}"/>
              </a:ext>
            </a:extLst>
          </p:cNvPr>
          <p:cNvSpPr>
            <a:spLocks xmlns:a="http://schemas.openxmlformats.org/drawingml/2006/main" noGrp="1"/>
          </p:cNvSpPr>
          <p:nvPr/>
        </p:nvSpPr>
        <p:spPr>
          <a:xfrm xmlns:a="http://schemas.openxmlformats.org/drawingml/2006/main">
            <a:off x="3286125" y="192405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Augsburg Burgwalden</a:t>
            </a:r>
          </a:p>
        </p:txBody>
      </p:sp>
      <p:sp>
        <p:nvSpPr>
          <p:cNvPr id="19" name="">
            <a:extLst xmlns:a="http://schemas.openxmlformats.org/drawingml/2006/main">
              <a:ext uri="{FF2B5EF4-FFF2-40B4-BE49-F238E27FC236}">
                <a16:creationId xmlns:a16="http://schemas.microsoft.com/office/drawing/2014/main" id="{B77C4006-04B9-461A-BBA2-9659DDF6034E}"/>
              </a:ext>
            </a:extLst>
          </p:cNvPr>
          <p:cNvSpPr>
            <a:spLocks xmlns:a="http://schemas.openxmlformats.org/drawingml/2006/main" noGrp="1"/>
          </p:cNvSpPr>
          <p:nvPr/>
        </p:nvSpPr>
        <p:spPr>
          <a:xfrm xmlns:a="http://schemas.openxmlformats.org/drawingml/2006/main">
            <a:off x="5953125" y="19240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20" name="">
            <a:extLst xmlns:a="http://schemas.openxmlformats.org/drawingml/2006/main">
              <a:ext uri="{FF2B5EF4-FFF2-40B4-BE49-F238E27FC236}">
                <a16:creationId xmlns:a16="http://schemas.microsoft.com/office/drawing/2014/main" id="{88043341-F394-4D1E-B7E5-10B5BCBBBDFB}"/>
              </a:ext>
            </a:extLst>
          </p:cNvPr>
          <p:cNvSpPr>
            <a:spLocks xmlns:a="http://schemas.openxmlformats.org/drawingml/2006/main" noGrp="1"/>
          </p:cNvSpPr>
          <p:nvPr/>
        </p:nvSpPr>
        <p:spPr>
          <a:xfrm xmlns:a="http://schemas.openxmlformats.org/drawingml/2006/main">
            <a:off x="7381875" y="19240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21" name="">
            <a:extLst xmlns:a="http://schemas.openxmlformats.org/drawingml/2006/main">
              <a:ext uri="{FF2B5EF4-FFF2-40B4-BE49-F238E27FC236}">
                <a16:creationId xmlns:a16="http://schemas.microsoft.com/office/drawing/2014/main" id="{9F6C0CEA-2D85-483B-9835-3240DC60EB76}"/>
              </a:ext>
            </a:extLst>
          </p:cNvPr>
          <p:cNvSpPr>
            <a:spLocks xmlns:a="http://schemas.openxmlformats.org/drawingml/2006/main" noGrp="1"/>
          </p:cNvSpPr>
          <p:nvPr/>
        </p:nvSpPr>
        <p:spPr>
          <a:xfrm xmlns:a="http://schemas.openxmlformats.org/drawingml/2006/main">
            <a:off x="8286750" y="192405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22" name="">
            <a:extLst xmlns:a="http://schemas.openxmlformats.org/drawingml/2006/main">
              <a:ext uri="{FF2B5EF4-FFF2-40B4-BE49-F238E27FC236}">
                <a16:creationId xmlns:a16="http://schemas.microsoft.com/office/drawing/2014/main" id="{0C5F97DE-D90E-4762-B356-79ADE8ACE5C4}"/>
              </a:ext>
            </a:extLst>
          </p:cNvPr>
          <p:cNvSpPr>
            <a:spLocks xmlns:a="http://schemas.openxmlformats.org/drawingml/2006/main" noGrp="1"/>
          </p:cNvSpPr>
          <p:nvPr/>
        </p:nvSpPr>
        <p:spPr>
          <a:xfrm xmlns:a="http://schemas.openxmlformats.org/drawingml/2006/main">
            <a:off x="9906000" y="1924050"/>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23" name="">
            <a:extLst xmlns:a="http://schemas.openxmlformats.org/drawingml/2006/main">
              <a:ext uri="{FF2B5EF4-FFF2-40B4-BE49-F238E27FC236}">
                <a16:creationId xmlns:a16="http://schemas.microsoft.com/office/drawing/2014/main" id="{B64E9DC5-45AF-4D96-B41F-114D19AECB17}"/>
              </a:ext>
            </a:extLst>
          </p:cNvPr>
          <p:cNvSpPr>
            <a:spLocks xmlns:a="http://schemas.openxmlformats.org/drawingml/2006/main" noGrp="1"/>
          </p:cNvSpPr>
          <p:nvPr/>
        </p:nvSpPr>
        <p:spPr>
          <a:xfrm xmlns:a="http://schemas.openxmlformats.org/drawingml/2006/main">
            <a:off x="10808970" y="19240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24" name="">
            <a:extLst xmlns:a="http://schemas.openxmlformats.org/drawingml/2006/main">
              <a:ext uri="{FF2B5EF4-FFF2-40B4-BE49-F238E27FC236}">
                <a16:creationId xmlns:a16="http://schemas.microsoft.com/office/drawing/2014/main" id="{5082DEB5-02AC-48EF-B08A-ADBCB0A76516}"/>
              </a:ext>
            </a:extLst>
          </p:cNvPr>
          <p:cNvSpPr>
            <a:spLocks xmlns:a="http://schemas.openxmlformats.org/drawingml/2006/main" noGrp="1"/>
          </p:cNvSpPr>
          <p:nvPr/>
        </p:nvSpPr>
        <p:spPr>
          <a:xfrm xmlns:a="http://schemas.openxmlformats.org/drawingml/2006/main">
            <a:off x="10856595" y="1924050"/>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5" name="">
            <a:extLst xmlns:a="http://schemas.openxmlformats.org/drawingml/2006/main">
              <a:ext uri="{FF2B5EF4-FFF2-40B4-BE49-F238E27FC236}">
                <a16:creationId xmlns:a16="http://schemas.microsoft.com/office/drawing/2014/main" id="{C02F6247-1007-4302-A3ED-EDF074D5CC54}"/>
              </a:ext>
            </a:extLst>
          </p:cNvPr>
          <p:cNvSpPr>
            <a:spLocks xmlns:a="http://schemas.openxmlformats.org/drawingml/2006/main" noGrp="1"/>
          </p:cNvSpPr>
          <p:nvPr/>
        </p:nvSpPr>
        <p:spPr>
          <a:xfrm xmlns:a="http://schemas.openxmlformats.org/drawingml/2006/main">
            <a:off x="400050" y="22098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D61F4954-8315-4B54-AFCE-E5522601CE11}"/>
              </a:ext>
            </a:extLst>
          </p:cNvPr>
          <p:cNvSpPr>
            <a:spLocks xmlns:a="http://schemas.openxmlformats.org/drawingml/2006/main" noGrp="1"/>
          </p:cNvSpPr>
          <p:nvPr/>
        </p:nvSpPr>
        <p:spPr>
          <a:xfrm xmlns:a="http://schemas.openxmlformats.org/drawingml/2006/main">
            <a:off x="400050" y="2219325"/>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27" name="">
            <a:extLst xmlns:a="http://schemas.openxmlformats.org/drawingml/2006/main">
              <a:ext uri="{FF2B5EF4-FFF2-40B4-BE49-F238E27FC236}">
                <a16:creationId xmlns:a16="http://schemas.microsoft.com/office/drawing/2014/main" id="{B59916C5-F6CE-4FB0-AFC5-C8E94D25563C}"/>
              </a:ext>
            </a:extLst>
          </p:cNvPr>
          <p:cNvSpPr>
            <a:spLocks xmlns:a="http://schemas.openxmlformats.org/drawingml/2006/main" noGrp="1"/>
          </p:cNvSpPr>
          <p:nvPr/>
        </p:nvSpPr>
        <p:spPr>
          <a:xfrm xmlns:a="http://schemas.openxmlformats.org/drawingml/2006/main">
            <a:off x="476250" y="22955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28" name="">
            <a:extLst xmlns:a="http://schemas.openxmlformats.org/drawingml/2006/main">
              <a:ext uri="{FF2B5EF4-FFF2-40B4-BE49-F238E27FC236}">
                <a16:creationId xmlns:a16="http://schemas.microsoft.com/office/drawing/2014/main" id="{CCF5FC07-7F43-4368-9E9A-2A8984BE7DD8}"/>
              </a:ext>
            </a:extLst>
          </p:cNvPr>
          <p:cNvSpPr>
            <a:spLocks xmlns:a="http://schemas.openxmlformats.org/drawingml/2006/main" noGrp="1"/>
          </p:cNvSpPr>
          <p:nvPr/>
        </p:nvSpPr>
        <p:spPr>
          <a:xfrm xmlns:a="http://schemas.openxmlformats.org/drawingml/2006/main">
            <a:off x="1143000" y="229552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Burkhard, Friedrich</a:t>
            </a:r>
          </a:p>
        </p:txBody>
      </p:sp>
      <p:sp>
        <p:nvSpPr>
          <p:cNvPr id="29" name="">
            <a:extLst xmlns:a="http://schemas.openxmlformats.org/drawingml/2006/main">
              <a:ext uri="{FF2B5EF4-FFF2-40B4-BE49-F238E27FC236}">
                <a16:creationId xmlns:a16="http://schemas.microsoft.com/office/drawing/2014/main" id="{EA88C75B-596F-43F9-BAAD-78F1919F351F}"/>
              </a:ext>
            </a:extLst>
          </p:cNvPr>
          <p:cNvSpPr>
            <a:spLocks xmlns:a="http://schemas.openxmlformats.org/drawingml/2006/main" noGrp="1"/>
          </p:cNvSpPr>
          <p:nvPr/>
        </p:nvSpPr>
        <p:spPr>
          <a:xfrm xmlns:a="http://schemas.openxmlformats.org/drawingml/2006/main">
            <a:off x="3286125" y="2295525"/>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Gut Ludwigsberg</a:t>
            </a:r>
          </a:p>
        </p:txBody>
      </p:sp>
      <p:sp>
        <p:nvSpPr>
          <p:cNvPr id="30" name="">
            <a:extLst xmlns:a="http://schemas.openxmlformats.org/drawingml/2006/main">
              <a:ext uri="{FF2B5EF4-FFF2-40B4-BE49-F238E27FC236}">
                <a16:creationId xmlns:a16="http://schemas.microsoft.com/office/drawing/2014/main" id="{7E5AD315-8077-4D01-8F5F-56F437AB9378}"/>
              </a:ext>
            </a:extLst>
          </p:cNvPr>
          <p:cNvSpPr>
            <a:spLocks xmlns:a="http://schemas.openxmlformats.org/drawingml/2006/main" noGrp="1"/>
          </p:cNvSpPr>
          <p:nvPr/>
        </p:nvSpPr>
        <p:spPr>
          <a:xfrm xmlns:a="http://schemas.openxmlformats.org/drawingml/2006/main">
            <a:off x="5953125" y="22955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31" name="">
            <a:extLst xmlns:a="http://schemas.openxmlformats.org/drawingml/2006/main">
              <a:ext uri="{FF2B5EF4-FFF2-40B4-BE49-F238E27FC236}">
                <a16:creationId xmlns:a16="http://schemas.microsoft.com/office/drawing/2014/main" id="{DF48D94C-888C-47BC-90A8-366010023E33}"/>
              </a:ext>
            </a:extLst>
          </p:cNvPr>
          <p:cNvSpPr>
            <a:spLocks xmlns:a="http://schemas.openxmlformats.org/drawingml/2006/main" noGrp="1"/>
          </p:cNvSpPr>
          <p:nvPr/>
        </p:nvSpPr>
        <p:spPr>
          <a:xfrm xmlns:a="http://schemas.openxmlformats.org/drawingml/2006/main">
            <a:off x="7381875" y="22955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32" name="">
            <a:extLst xmlns:a="http://schemas.openxmlformats.org/drawingml/2006/main">
              <a:ext uri="{FF2B5EF4-FFF2-40B4-BE49-F238E27FC236}">
                <a16:creationId xmlns:a16="http://schemas.microsoft.com/office/drawing/2014/main" id="{5A763D72-B743-49DB-A2CC-84AA9F3C0EA7}"/>
              </a:ext>
            </a:extLst>
          </p:cNvPr>
          <p:cNvSpPr>
            <a:spLocks xmlns:a="http://schemas.openxmlformats.org/drawingml/2006/main" noGrp="1"/>
          </p:cNvSpPr>
          <p:nvPr/>
        </p:nvSpPr>
        <p:spPr>
          <a:xfrm xmlns:a="http://schemas.openxmlformats.org/drawingml/2006/main">
            <a:off x="8286750" y="2295525"/>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33" name="">
            <a:extLst xmlns:a="http://schemas.openxmlformats.org/drawingml/2006/main">
              <a:ext uri="{FF2B5EF4-FFF2-40B4-BE49-F238E27FC236}">
                <a16:creationId xmlns:a16="http://schemas.microsoft.com/office/drawing/2014/main" id="{37A6AE6D-D978-4A72-92DE-214BAB948106}"/>
              </a:ext>
            </a:extLst>
          </p:cNvPr>
          <p:cNvSpPr>
            <a:spLocks xmlns:a="http://schemas.openxmlformats.org/drawingml/2006/main" noGrp="1"/>
          </p:cNvSpPr>
          <p:nvPr/>
        </p:nvSpPr>
        <p:spPr>
          <a:xfrm xmlns:a="http://schemas.openxmlformats.org/drawingml/2006/main">
            <a:off x="9906000" y="2295525"/>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16</a:t>
            </a:r>
          </a:p>
        </p:txBody>
      </p:sp>
      <p:sp>
        <p:nvSpPr>
          <p:cNvPr id="34" name="">
            <a:extLst xmlns:a="http://schemas.openxmlformats.org/drawingml/2006/main">
              <a:ext uri="{FF2B5EF4-FFF2-40B4-BE49-F238E27FC236}">
                <a16:creationId xmlns:a16="http://schemas.microsoft.com/office/drawing/2014/main" id="{109B8558-FCF9-4DA8-A59C-ADBF3408A782}"/>
              </a:ext>
            </a:extLst>
          </p:cNvPr>
          <p:cNvSpPr>
            <a:spLocks xmlns:a="http://schemas.openxmlformats.org/drawingml/2006/main" noGrp="1"/>
          </p:cNvSpPr>
          <p:nvPr/>
        </p:nvSpPr>
        <p:spPr>
          <a:xfrm xmlns:a="http://schemas.openxmlformats.org/drawingml/2006/main">
            <a:off x="10808970" y="22955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35" name="">
            <a:extLst xmlns:a="http://schemas.openxmlformats.org/drawingml/2006/main">
              <a:ext uri="{FF2B5EF4-FFF2-40B4-BE49-F238E27FC236}">
                <a16:creationId xmlns:a16="http://schemas.microsoft.com/office/drawing/2014/main" id="{6F6A6700-199F-44F1-B118-6A21B7839C8B}"/>
              </a:ext>
            </a:extLst>
          </p:cNvPr>
          <p:cNvSpPr>
            <a:spLocks xmlns:a="http://schemas.openxmlformats.org/drawingml/2006/main" noGrp="1"/>
          </p:cNvSpPr>
          <p:nvPr/>
        </p:nvSpPr>
        <p:spPr>
          <a:xfrm xmlns:a="http://schemas.openxmlformats.org/drawingml/2006/main">
            <a:off x="10856595" y="2295525"/>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36" name="">
            <a:extLst xmlns:a="http://schemas.openxmlformats.org/drawingml/2006/main">
              <a:ext uri="{FF2B5EF4-FFF2-40B4-BE49-F238E27FC236}">
                <a16:creationId xmlns:a16="http://schemas.microsoft.com/office/drawing/2014/main" id="{D0EDA21D-F43B-4B6F-861C-A8C0A8FF98ED}"/>
              </a:ext>
            </a:extLst>
          </p:cNvPr>
          <p:cNvSpPr>
            <a:spLocks xmlns:a="http://schemas.openxmlformats.org/drawingml/2006/main" noGrp="1"/>
          </p:cNvSpPr>
          <p:nvPr/>
        </p:nvSpPr>
        <p:spPr>
          <a:xfrm xmlns:a="http://schemas.openxmlformats.org/drawingml/2006/main">
            <a:off x="400050" y="2581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D84B6B75-337F-422B-B0BC-85C84C31F81B}"/>
              </a:ext>
            </a:extLst>
          </p:cNvPr>
          <p:cNvSpPr>
            <a:spLocks xmlns:a="http://schemas.openxmlformats.org/drawingml/2006/main" noGrp="1"/>
          </p:cNvSpPr>
          <p:nvPr/>
        </p:nvSpPr>
        <p:spPr>
          <a:xfrm xmlns:a="http://schemas.openxmlformats.org/drawingml/2006/main">
            <a:off x="400050" y="2590800"/>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38" name="">
            <a:extLst xmlns:a="http://schemas.openxmlformats.org/drawingml/2006/main">
              <a:ext uri="{FF2B5EF4-FFF2-40B4-BE49-F238E27FC236}">
                <a16:creationId xmlns:a16="http://schemas.microsoft.com/office/drawing/2014/main" id="{F36E6C83-2787-4A52-A684-5502B057597E}"/>
              </a:ext>
            </a:extLst>
          </p:cNvPr>
          <p:cNvSpPr>
            <a:spLocks xmlns:a="http://schemas.openxmlformats.org/drawingml/2006/main" noGrp="1"/>
          </p:cNvSpPr>
          <p:nvPr/>
        </p:nvSpPr>
        <p:spPr>
          <a:xfrm xmlns:a="http://schemas.openxmlformats.org/drawingml/2006/main">
            <a:off x="476250" y="26670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39" name="">
            <a:extLst xmlns:a="http://schemas.openxmlformats.org/drawingml/2006/main">
              <a:ext uri="{FF2B5EF4-FFF2-40B4-BE49-F238E27FC236}">
                <a16:creationId xmlns:a16="http://schemas.microsoft.com/office/drawing/2014/main" id="{6AABA4CD-D664-41AF-B418-579FEE61FFD3}"/>
              </a:ext>
            </a:extLst>
          </p:cNvPr>
          <p:cNvSpPr>
            <a:spLocks xmlns:a="http://schemas.openxmlformats.org/drawingml/2006/main" noGrp="1"/>
          </p:cNvSpPr>
          <p:nvPr/>
        </p:nvSpPr>
        <p:spPr>
          <a:xfrm xmlns:a="http://schemas.openxmlformats.org/drawingml/2006/main">
            <a:off x="1143000" y="266700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Geßlein, Hans</a:t>
            </a:r>
          </a:p>
        </p:txBody>
      </p:sp>
      <p:sp>
        <p:nvSpPr>
          <p:cNvPr id="40" name="">
            <a:extLst xmlns:a="http://schemas.openxmlformats.org/drawingml/2006/main">
              <a:ext uri="{FF2B5EF4-FFF2-40B4-BE49-F238E27FC236}">
                <a16:creationId xmlns:a16="http://schemas.microsoft.com/office/drawing/2014/main" id="{B0CB4638-A711-40C5-9760-89F03413C8C0}"/>
              </a:ext>
            </a:extLst>
          </p:cNvPr>
          <p:cNvSpPr>
            <a:spLocks xmlns:a="http://schemas.openxmlformats.org/drawingml/2006/main" noGrp="1"/>
          </p:cNvSpPr>
          <p:nvPr/>
        </p:nvSpPr>
        <p:spPr>
          <a:xfrm xmlns:a="http://schemas.openxmlformats.org/drawingml/2006/main">
            <a:off x="3286125" y="266700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GolfPark I / II / A</a:t>
            </a:r>
          </a:p>
        </p:txBody>
      </p:sp>
      <p:sp>
        <p:nvSpPr>
          <p:cNvPr id="41" name="">
            <a:extLst xmlns:a="http://schemas.openxmlformats.org/drawingml/2006/main">
              <a:ext uri="{FF2B5EF4-FFF2-40B4-BE49-F238E27FC236}">
                <a16:creationId xmlns:a16="http://schemas.microsoft.com/office/drawing/2014/main" id="{4F0E82C9-3B5A-498E-8DA2-73E307EAD97B}"/>
              </a:ext>
            </a:extLst>
          </p:cNvPr>
          <p:cNvSpPr>
            <a:spLocks xmlns:a="http://schemas.openxmlformats.org/drawingml/2006/main" noGrp="1"/>
          </p:cNvSpPr>
          <p:nvPr/>
        </p:nvSpPr>
        <p:spPr>
          <a:xfrm xmlns:a="http://schemas.openxmlformats.org/drawingml/2006/main">
            <a:off x="5953125" y="266700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42" name="">
            <a:extLst xmlns:a="http://schemas.openxmlformats.org/drawingml/2006/main">
              <a:ext uri="{FF2B5EF4-FFF2-40B4-BE49-F238E27FC236}">
                <a16:creationId xmlns:a16="http://schemas.microsoft.com/office/drawing/2014/main" id="{8C823F98-6F79-40CC-8534-428094BD0F94}"/>
              </a:ext>
            </a:extLst>
          </p:cNvPr>
          <p:cNvSpPr>
            <a:spLocks xmlns:a="http://schemas.openxmlformats.org/drawingml/2006/main" noGrp="1"/>
          </p:cNvSpPr>
          <p:nvPr/>
        </p:nvSpPr>
        <p:spPr>
          <a:xfrm xmlns:a="http://schemas.openxmlformats.org/drawingml/2006/main">
            <a:off x="7381875" y="266700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43" name="">
            <a:extLst xmlns:a="http://schemas.openxmlformats.org/drawingml/2006/main">
              <a:ext uri="{FF2B5EF4-FFF2-40B4-BE49-F238E27FC236}">
                <a16:creationId xmlns:a16="http://schemas.microsoft.com/office/drawing/2014/main" id="{A1D31A15-016E-4BEC-8BE1-5526ACDA9E00}"/>
              </a:ext>
            </a:extLst>
          </p:cNvPr>
          <p:cNvSpPr>
            <a:spLocks xmlns:a="http://schemas.openxmlformats.org/drawingml/2006/main" noGrp="1"/>
          </p:cNvSpPr>
          <p:nvPr/>
        </p:nvSpPr>
        <p:spPr>
          <a:xfrm xmlns:a="http://schemas.openxmlformats.org/drawingml/2006/main">
            <a:off x="8286750" y="266700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44" name="">
            <a:extLst xmlns:a="http://schemas.openxmlformats.org/drawingml/2006/main">
              <a:ext uri="{FF2B5EF4-FFF2-40B4-BE49-F238E27FC236}">
                <a16:creationId xmlns:a16="http://schemas.microsoft.com/office/drawing/2014/main" id="{3EF5AA8B-F59B-4086-80B1-9E2083CDE9FC}"/>
              </a:ext>
            </a:extLst>
          </p:cNvPr>
          <p:cNvSpPr>
            <a:spLocks xmlns:a="http://schemas.openxmlformats.org/drawingml/2006/main" noGrp="1"/>
          </p:cNvSpPr>
          <p:nvPr/>
        </p:nvSpPr>
        <p:spPr>
          <a:xfrm xmlns:a="http://schemas.openxmlformats.org/drawingml/2006/main">
            <a:off x="9906000" y="2667000"/>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45" name="">
            <a:extLst xmlns:a="http://schemas.openxmlformats.org/drawingml/2006/main">
              <a:ext uri="{FF2B5EF4-FFF2-40B4-BE49-F238E27FC236}">
                <a16:creationId xmlns:a16="http://schemas.microsoft.com/office/drawing/2014/main" id="{F336E395-E41A-4847-87D7-48532EE0DF5C}"/>
              </a:ext>
            </a:extLst>
          </p:cNvPr>
          <p:cNvSpPr>
            <a:spLocks xmlns:a="http://schemas.openxmlformats.org/drawingml/2006/main" noGrp="1"/>
          </p:cNvSpPr>
          <p:nvPr/>
        </p:nvSpPr>
        <p:spPr>
          <a:xfrm xmlns:a="http://schemas.openxmlformats.org/drawingml/2006/main">
            <a:off x="10808970" y="26670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6" name="">
            <a:extLst xmlns:a="http://schemas.openxmlformats.org/drawingml/2006/main">
              <a:ext uri="{FF2B5EF4-FFF2-40B4-BE49-F238E27FC236}">
                <a16:creationId xmlns:a16="http://schemas.microsoft.com/office/drawing/2014/main" id="{A61596FE-0123-4145-9B74-0D0EC2E2B162}"/>
              </a:ext>
            </a:extLst>
          </p:cNvPr>
          <p:cNvSpPr>
            <a:spLocks xmlns:a="http://schemas.openxmlformats.org/drawingml/2006/main" noGrp="1"/>
          </p:cNvSpPr>
          <p:nvPr/>
        </p:nvSpPr>
        <p:spPr>
          <a:xfrm xmlns:a="http://schemas.openxmlformats.org/drawingml/2006/main">
            <a:off x="10856595" y="2667000"/>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47" name="">
            <a:extLst xmlns:a="http://schemas.openxmlformats.org/drawingml/2006/main">
              <a:ext uri="{FF2B5EF4-FFF2-40B4-BE49-F238E27FC236}">
                <a16:creationId xmlns:a16="http://schemas.microsoft.com/office/drawing/2014/main" id="{02E637EB-97F6-4921-94B0-B1E98CCAB098}"/>
              </a:ext>
            </a:extLst>
          </p:cNvPr>
          <p:cNvSpPr>
            <a:spLocks xmlns:a="http://schemas.openxmlformats.org/drawingml/2006/main" noGrp="1"/>
          </p:cNvSpPr>
          <p:nvPr/>
        </p:nvSpPr>
        <p:spPr>
          <a:xfrm xmlns:a="http://schemas.openxmlformats.org/drawingml/2006/main">
            <a:off x="400050" y="29527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383F8486-8580-4D4A-8DAB-F8431251FF72}"/>
              </a:ext>
            </a:extLst>
          </p:cNvPr>
          <p:cNvSpPr>
            <a:spLocks xmlns:a="http://schemas.openxmlformats.org/drawingml/2006/main" noGrp="1"/>
          </p:cNvSpPr>
          <p:nvPr/>
        </p:nvSpPr>
        <p:spPr>
          <a:xfrm xmlns:a="http://schemas.openxmlformats.org/drawingml/2006/main">
            <a:off x="400050" y="29622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14AA4FC7-B47C-415E-9FFD-7BF9C21B8421}"/>
              </a:ext>
            </a:extLst>
          </p:cNvPr>
          <p:cNvSpPr>
            <a:spLocks xmlns:a="http://schemas.openxmlformats.org/drawingml/2006/main" noGrp="1"/>
          </p:cNvSpPr>
          <p:nvPr/>
        </p:nvSpPr>
        <p:spPr>
          <a:xfrm xmlns:a="http://schemas.openxmlformats.org/drawingml/2006/main">
            <a:off x="476250" y="30384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50" name="">
            <a:extLst xmlns:a="http://schemas.openxmlformats.org/drawingml/2006/main">
              <a:ext uri="{FF2B5EF4-FFF2-40B4-BE49-F238E27FC236}">
                <a16:creationId xmlns:a16="http://schemas.microsoft.com/office/drawing/2014/main" id="{A8700C98-0A7A-4ECF-AC7A-490465BB50F0}"/>
              </a:ext>
            </a:extLst>
          </p:cNvPr>
          <p:cNvSpPr>
            <a:spLocks xmlns:a="http://schemas.openxmlformats.org/drawingml/2006/main" noGrp="1"/>
          </p:cNvSpPr>
          <p:nvPr/>
        </p:nvSpPr>
        <p:spPr>
          <a:xfrm xmlns:a="http://schemas.openxmlformats.org/drawingml/2006/main">
            <a:off x="1143000" y="303847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Fürnrohr, Charly</a:t>
            </a:r>
          </a:p>
        </p:txBody>
      </p:sp>
      <p:sp>
        <p:nvSpPr>
          <p:cNvPr id="51" name="">
            <a:extLst xmlns:a="http://schemas.openxmlformats.org/drawingml/2006/main">
              <a:ext uri="{FF2B5EF4-FFF2-40B4-BE49-F238E27FC236}">
                <a16:creationId xmlns:a16="http://schemas.microsoft.com/office/drawing/2014/main" id="{53E2D0E1-4B1D-4F2C-B819-28B6A88BACA0}"/>
              </a:ext>
            </a:extLst>
          </p:cNvPr>
          <p:cNvSpPr>
            <a:spLocks xmlns:a="http://schemas.openxmlformats.org/drawingml/2006/main" noGrp="1"/>
          </p:cNvSpPr>
          <p:nvPr/>
        </p:nvSpPr>
        <p:spPr>
          <a:xfrm xmlns:a="http://schemas.openxmlformats.org/drawingml/2006/main">
            <a:off x="3286125" y="3038475"/>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Gut Ludwigsberg</a:t>
            </a:r>
          </a:p>
        </p:txBody>
      </p:sp>
      <p:sp>
        <p:nvSpPr>
          <p:cNvPr id="52" name="">
            <a:extLst xmlns:a="http://schemas.openxmlformats.org/drawingml/2006/main">
              <a:ext uri="{FF2B5EF4-FFF2-40B4-BE49-F238E27FC236}">
                <a16:creationId xmlns:a16="http://schemas.microsoft.com/office/drawing/2014/main" id="{BAE361CB-A2E3-4195-AB18-8BD15AD9756B}"/>
              </a:ext>
            </a:extLst>
          </p:cNvPr>
          <p:cNvSpPr>
            <a:spLocks xmlns:a="http://schemas.openxmlformats.org/drawingml/2006/main" noGrp="1"/>
          </p:cNvSpPr>
          <p:nvPr/>
        </p:nvSpPr>
        <p:spPr>
          <a:xfrm xmlns:a="http://schemas.openxmlformats.org/drawingml/2006/main">
            <a:off x="5953125" y="303847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53" name="">
            <a:extLst xmlns:a="http://schemas.openxmlformats.org/drawingml/2006/main">
              <a:ext uri="{FF2B5EF4-FFF2-40B4-BE49-F238E27FC236}">
                <a16:creationId xmlns:a16="http://schemas.microsoft.com/office/drawing/2014/main" id="{EABBB891-D57A-41F3-A54F-5EEEC02BF035}"/>
              </a:ext>
            </a:extLst>
          </p:cNvPr>
          <p:cNvSpPr>
            <a:spLocks xmlns:a="http://schemas.openxmlformats.org/drawingml/2006/main" noGrp="1"/>
          </p:cNvSpPr>
          <p:nvPr/>
        </p:nvSpPr>
        <p:spPr>
          <a:xfrm xmlns:a="http://schemas.openxmlformats.org/drawingml/2006/main">
            <a:off x="7381875" y="303847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54" name="">
            <a:extLst xmlns:a="http://schemas.openxmlformats.org/drawingml/2006/main">
              <a:ext uri="{FF2B5EF4-FFF2-40B4-BE49-F238E27FC236}">
                <a16:creationId xmlns:a16="http://schemas.microsoft.com/office/drawing/2014/main" id="{C275A5AF-6B25-4A8D-832B-050BA95BD78E}"/>
              </a:ext>
            </a:extLst>
          </p:cNvPr>
          <p:cNvSpPr>
            <a:spLocks xmlns:a="http://schemas.openxmlformats.org/drawingml/2006/main" noGrp="1"/>
          </p:cNvSpPr>
          <p:nvPr/>
        </p:nvSpPr>
        <p:spPr>
          <a:xfrm xmlns:a="http://schemas.openxmlformats.org/drawingml/2006/main">
            <a:off x="8286750" y="3038475"/>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55" name="">
            <a:extLst xmlns:a="http://schemas.openxmlformats.org/drawingml/2006/main">
              <a:ext uri="{FF2B5EF4-FFF2-40B4-BE49-F238E27FC236}">
                <a16:creationId xmlns:a16="http://schemas.microsoft.com/office/drawing/2014/main" id="{8C178024-FB9F-4A2F-8D50-1C920CC10A9C}"/>
              </a:ext>
            </a:extLst>
          </p:cNvPr>
          <p:cNvSpPr>
            <a:spLocks xmlns:a="http://schemas.openxmlformats.org/drawingml/2006/main" noGrp="1"/>
          </p:cNvSpPr>
          <p:nvPr/>
        </p:nvSpPr>
        <p:spPr>
          <a:xfrm xmlns:a="http://schemas.openxmlformats.org/drawingml/2006/main">
            <a:off x="9906000" y="3038475"/>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56" name="">
            <a:extLst xmlns:a="http://schemas.openxmlformats.org/drawingml/2006/main">
              <a:ext uri="{FF2B5EF4-FFF2-40B4-BE49-F238E27FC236}">
                <a16:creationId xmlns:a16="http://schemas.microsoft.com/office/drawing/2014/main" id="{B09E7799-3F53-427A-B355-0FCA2A279279}"/>
              </a:ext>
            </a:extLst>
          </p:cNvPr>
          <p:cNvSpPr>
            <a:spLocks xmlns:a="http://schemas.openxmlformats.org/drawingml/2006/main" noGrp="1"/>
          </p:cNvSpPr>
          <p:nvPr/>
        </p:nvSpPr>
        <p:spPr>
          <a:xfrm xmlns:a="http://schemas.openxmlformats.org/drawingml/2006/main">
            <a:off x="10808970" y="30384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7" name="">
            <a:extLst xmlns:a="http://schemas.openxmlformats.org/drawingml/2006/main">
              <a:ext uri="{FF2B5EF4-FFF2-40B4-BE49-F238E27FC236}">
                <a16:creationId xmlns:a16="http://schemas.microsoft.com/office/drawing/2014/main" id="{74721AD2-BD54-4B76-A608-4481A59E345D}"/>
              </a:ext>
            </a:extLst>
          </p:cNvPr>
          <p:cNvSpPr>
            <a:spLocks xmlns:a="http://schemas.openxmlformats.org/drawingml/2006/main" noGrp="1"/>
          </p:cNvSpPr>
          <p:nvPr/>
        </p:nvSpPr>
        <p:spPr>
          <a:xfrm xmlns:a="http://schemas.openxmlformats.org/drawingml/2006/main">
            <a:off x="10856595" y="3038475"/>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8" name="">
            <a:extLst xmlns:a="http://schemas.openxmlformats.org/drawingml/2006/main">
              <a:ext uri="{FF2B5EF4-FFF2-40B4-BE49-F238E27FC236}">
                <a16:creationId xmlns:a16="http://schemas.microsoft.com/office/drawing/2014/main" id="{EECFDC13-0DDB-4EBF-A463-B66D3EF43F0D}"/>
              </a:ext>
            </a:extLst>
          </p:cNvPr>
          <p:cNvSpPr>
            <a:spLocks xmlns:a="http://schemas.openxmlformats.org/drawingml/2006/main" noGrp="1"/>
          </p:cNvSpPr>
          <p:nvPr/>
        </p:nvSpPr>
        <p:spPr>
          <a:xfrm xmlns:a="http://schemas.openxmlformats.org/drawingml/2006/main">
            <a:off x="400050" y="33242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ADF2CBF9-639F-48DF-AC7F-D8E335DCA715}"/>
              </a:ext>
            </a:extLst>
          </p:cNvPr>
          <p:cNvSpPr>
            <a:spLocks xmlns:a="http://schemas.openxmlformats.org/drawingml/2006/main" noGrp="1"/>
          </p:cNvSpPr>
          <p:nvPr/>
        </p:nvSpPr>
        <p:spPr>
          <a:xfrm xmlns:a="http://schemas.openxmlformats.org/drawingml/2006/main">
            <a:off x="400050" y="33337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ACA87D9D-5CAE-4C49-80F4-37400F0F8B90}"/>
              </a:ext>
            </a:extLst>
          </p:cNvPr>
          <p:cNvSpPr>
            <a:spLocks xmlns:a="http://schemas.openxmlformats.org/drawingml/2006/main" noGrp="1"/>
          </p:cNvSpPr>
          <p:nvPr/>
        </p:nvSpPr>
        <p:spPr>
          <a:xfrm xmlns:a="http://schemas.openxmlformats.org/drawingml/2006/main">
            <a:off x="476250" y="34099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61" name="">
            <a:extLst xmlns:a="http://schemas.openxmlformats.org/drawingml/2006/main">
              <a:ext uri="{FF2B5EF4-FFF2-40B4-BE49-F238E27FC236}">
                <a16:creationId xmlns:a16="http://schemas.microsoft.com/office/drawing/2014/main" id="{8E2FB2B0-A867-4028-9783-E56B7110C107}"/>
              </a:ext>
            </a:extLst>
          </p:cNvPr>
          <p:cNvSpPr>
            <a:spLocks xmlns:a="http://schemas.openxmlformats.org/drawingml/2006/main" noGrp="1"/>
          </p:cNvSpPr>
          <p:nvPr/>
        </p:nvSpPr>
        <p:spPr>
          <a:xfrm xmlns:a="http://schemas.openxmlformats.org/drawingml/2006/main">
            <a:off x="1143000" y="340995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Corke, Antony</a:t>
            </a:r>
          </a:p>
        </p:txBody>
      </p:sp>
      <p:sp>
        <p:nvSpPr>
          <p:cNvPr id="62" name="">
            <a:extLst xmlns:a="http://schemas.openxmlformats.org/drawingml/2006/main">
              <a:ext uri="{FF2B5EF4-FFF2-40B4-BE49-F238E27FC236}">
                <a16:creationId xmlns:a16="http://schemas.microsoft.com/office/drawing/2014/main" id="{CF28B7FD-34B1-400F-BEBD-3E8200C4D4E8}"/>
              </a:ext>
            </a:extLst>
          </p:cNvPr>
          <p:cNvSpPr>
            <a:spLocks xmlns:a="http://schemas.openxmlformats.org/drawingml/2006/main" noGrp="1"/>
          </p:cNvSpPr>
          <p:nvPr/>
        </p:nvSpPr>
        <p:spPr>
          <a:xfrm xmlns:a="http://schemas.openxmlformats.org/drawingml/2006/main">
            <a:off x="3286125" y="340995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GolfPark I / A</a:t>
            </a:r>
          </a:p>
        </p:txBody>
      </p:sp>
      <p:sp>
        <p:nvSpPr>
          <p:cNvPr id="63" name="">
            <a:extLst xmlns:a="http://schemas.openxmlformats.org/drawingml/2006/main">
              <a:ext uri="{FF2B5EF4-FFF2-40B4-BE49-F238E27FC236}">
                <a16:creationId xmlns:a16="http://schemas.microsoft.com/office/drawing/2014/main" id="{D773640A-E2FB-4FD5-A0E2-3AC758B1A902}"/>
              </a:ext>
            </a:extLst>
          </p:cNvPr>
          <p:cNvSpPr>
            <a:spLocks xmlns:a="http://schemas.openxmlformats.org/drawingml/2006/main" noGrp="1"/>
          </p:cNvSpPr>
          <p:nvPr/>
        </p:nvSpPr>
        <p:spPr>
          <a:xfrm xmlns:a="http://schemas.openxmlformats.org/drawingml/2006/main">
            <a:off x="5953125" y="34099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64" name="">
            <a:extLst xmlns:a="http://schemas.openxmlformats.org/drawingml/2006/main">
              <a:ext uri="{FF2B5EF4-FFF2-40B4-BE49-F238E27FC236}">
                <a16:creationId xmlns:a16="http://schemas.microsoft.com/office/drawing/2014/main" id="{201B5525-9BF6-4A4B-BA99-5EA34573193B}"/>
              </a:ext>
            </a:extLst>
          </p:cNvPr>
          <p:cNvSpPr>
            <a:spLocks xmlns:a="http://schemas.openxmlformats.org/drawingml/2006/main" noGrp="1"/>
          </p:cNvSpPr>
          <p:nvPr/>
        </p:nvSpPr>
        <p:spPr>
          <a:xfrm xmlns:a="http://schemas.openxmlformats.org/drawingml/2006/main">
            <a:off x="7381875" y="34099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65" name="">
            <a:extLst xmlns:a="http://schemas.openxmlformats.org/drawingml/2006/main">
              <a:ext uri="{FF2B5EF4-FFF2-40B4-BE49-F238E27FC236}">
                <a16:creationId xmlns:a16="http://schemas.microsoft.com/office/drawing/2014/main" id="{AC277CF6-2492-45C6-8447-1028E4F25CA8}"/>
              </a:ext>
            </a:extLst>
          </p:cNvPr>
          <p:cNvSpPr>
            <a:spLocks xmlns:a="http://schemas.openxmlformats.org/drawingml/2006/main" noGrp="1"/>
          </p:cNvSpPr>
          <p:nvPr/>
        </p:nvSpPr>
        <p:spPr>
          <a:xfrm xmlns:a="http://schemas.openxmlformats.org/drawingml/2006/main">
            <a:off x="8286750" y="340995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87,5 %</a:t>
            </a:r>
          </a:p>
        </p:txBody>
      </p:sp>
      <p:sp>
        <p:nvSpPr>
          <p:cNvPr id="66" name="">
            <a:extLst xmlns:a="http://schemas.openxmlformats.org/drawingml/2006/main">
              <a:ext uri="{FF2B5EF4-FFF2-40B4-BE49-F238E27FC236}">
                <a16:creationId xmlns:a16="http://schemas.microsoft.com/office/drawing/2014/main" id="{83109CE8-A9AD-41B3-A489-A842FED188C1}"/>
              </a:ext>
            </a:extLst>
          </p:cNvPr>
          <p:cNvSpPr>
            <a:spLocks xmlns:a="http://schemas.openxmlformats.org/drawingml/2006/main" noGrp="1"/>
          </p:cNvSpPr>
          <p:nvPr/>
        </p:nvSpPr>
        <p:spPr>
          <a:xfrm xmlns:a="http://schemas.openxmlformats.org/drawingml/2006/main">
            <a:off x="9906000" y="3409950"/>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67" name="">
            <a:extLst xmlns:a="http://schemas.openxmlformats.org/drawingml/2006/main">
              <a:ext uri="{FF2B5EF4-FFF2-40B4-BE49-F238E27FC236}">
                <a16:creationId xmlns:a16="http://schemas.microsoft.com/office/drawing/2014/main" id="{5449183E-A822-4100-A3FD-DDAFA84BE44F}"/>
              </a:ext>
            </a:extLst>
          </p:cNvPr>
          <p:cNvSpPr>
            <a:spLocks xmlns:a="http://schemas.openxmlformats.org/drawingml/2006/main" noGrp="1"/>
          </p:cNvSpPr>
          <p:nvPr/>
        </p:nvSpPr>
        <p:spPr>
          <a:xfrm xmlns:a="http://schemas.openxmlformats.org/drawingml/2006/main">
            <a:off x="10808970" y="34099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8" name="">
            <a:extLst xmlns:a="http://schemas.openxmlformats.org/drawingml/2006/main">
              <a:ext uri="{FF2B5EF4-FFF2-40B4-BE49-F238E27FC236}">
                <a16:creationId xmlns:a16="http://schemas.microsoft.com/office/drawing/2014/main" id="{A6B3FE25-E5F7-4D8E-BA47-A37271ED6C1F}"/>
              </a:ext>
            </a:extLst>
          </p:cNvPr>
          <p:cNvSpPr>
            <a:spLocks xmlns:a="http://schemas.openxmlformats.org/drawingml/2006/main" noGrp="1"/>
          </p:cNvSpPr>
          <p:nvPr/>
        </p:nvSpPr>
        <p:spPr>
          <a:xfrm xmlns:a="http://schemas.openxmlformats.org/drawingml/2006/main">
            <a:off x="10856595" y="3409950"/>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9" name="">
            <a:extLst xmlns:a="http://schemas.openxmlformats.org/drawingml/2006/main">
              <a:ext uri="{FF2B5EF4-FFF2-40B4-BE49-F238E27FC236}">
                <a16:creationId xmlns:a16="http://schemas.microsoft.com/office/drawing/2014/main" id="{C6A16915-F525-4AF3-8A72-DFB95DEF40BD}"/>
              </a:ext>
            </a:extLst>
          </p:cNvPr>
          <p:cNvSpPr>
            <a:spLocks xmlns:a="http://schemas.openxmlformats.org/drawingml/2006/main" noGrp="1"/>
          </p:cNvSpPr>
          <p:nvPr/>
        </p:nvSpPr>
        <p:spPr>
          <a:xfrm xmlns:a="http://schemas.openxmlformats.org/drawingml/2006/main">
            <a:off x="400050" y="36957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5266D13E-28A1-4215-BC00-C64EBBBBDF9E}"/>
              </a:ext>
            </a:extLst>
          </p:cNvPr>
          <p:cNvSpPr>
            <a:spLocks xmlns:a="http://schemas.openxmlformats.org/drawingml/2006/main" noGrp="1"/>
          </p:cNvSpPr>
          <p:nvPr/>
        </p:nvSpPr>
        <p:spPr>
          <a:xfrm xmlns:a="http://schemas.openxmlformats.org/drawingml/2006/main">
            <a:off x="400050" y="37052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59F7087F-6E20-4B4A-85A8-3E1C8FD998B4}"/>
              </a:ext>
            </a:extLst>
          </p:cNvPr>
          <p:cNvSpPr>
            <a:spLocks xmlns:a="http://schemas.openxmlformats.org/drawingml/2006/main" noGrp="1"/>
          </p:cNvSpPr>
          <p:nvPr/>
        </p:nvSpPr>
        <p:spPr>
          <a:xfrm xmlns:a="http://schemas.openxmlformats.org/drawingml/2006/main">
            <a:off x="476250" y="37814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72" name="">
            <a:extLst xmlns:a="http://schemas.openxmlformats.org/drawingml/2006/main">
              <a:ext uri="{FF2B5EF4-FFF2-40B4-BE49-F238E27FC236}">
                <a16:creationId xmlns:a16="http://schemas.microsoft.com/office/drawing/2014/main" id="{0F028977-C3C0-4624-8A23-78FF43244529}"/>
              </a:ext>
            </a:extLst>
          </p:cNvPr>
          <p:cNvSpPr>
            <a:spLocks xmlns:a="http://schemas.openxmlformats.org/drawingml/2006/main" noGrp="1"/>
          </p:cNvSpPr>
          <p:nvPr/>
        </p:nvSpPr>
        <p:spPr>
          <a:xfrm xmlns:a="http://schemas.openxmlformats.org/drawingml/2006/main">
            <a:off x="1143000" y="378142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Mayer, Johann</a:t>
            </a:r>
          </a:p>
        </p:txBody>
      </p:sp>
      <p:sp>
        <p:nvSpPr>
          <p:cNvPr id="73" name="">
            <a:extLst xmlns:a="http://schemas.openxmlformats.org/drawingml/2006/main">
              <a:ext uri="{FF2B5EF4-FFF2-40B4-BE49-F238E27FC236}">
                <a16:creationId xmlns:a16="http://schemas.microsoft.com/office/drawing/2014/main" id="{3495369D-6709-4EE3-8699-0E2CB41459BB}"/>
              </a:ext>
            </a:extLst>
          </p:cNvPr>
          <p:cNvSpPr>
            <a:spLocks xmlns:a="http://schemas.openxmlformats.org/drawingml/2006/main" noGrp="1"/>
          </p:cNvSpPr>
          <p:nvPr/>
        </p:nvSpPr>
        <p:spPr>
          <a:xfrm xmlns:a="http://schemas.openxmlformats.org/drawingml/2006/main">
            <a:off x="3286125" y="3781425"/>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Memmingen I / II</a:t>
            </a:r>
          </a:p>
        </p:txBody>
      </p:sp>
      <p:sp>
        <p:nvSpPr>
          <p:cNvPr id="74" name="">
            <a:extLst xmlns:a="http://schemas.openxmlformats.org/drawingml/2006/main">
              <a:ext uri="{FF2B5EF4-FFF2-40B4-BE49-F238E27FC236}">
                <a16:creationId xmlns:a16="http://schemas.microsoft.com/office/drawing/2014/main" id="{252FB08A-014A-41B1-8FFB-DBC1D9314B71}"/>
              </a:ext>
            </a:extLst>
          </p:cNvPr>
          <p:cNvSpPr>
            <a:spLocks xmlns:a="http://schemas.openxmlformats.org/drawingml/2006/main" noGrp="1"/>
          </p:cNvSpPr>
          <p:nvPr/>
        </p:nvSpPr>
        <p:spPr>
          <a:xfrm xmlns:a="http://schemas.openxmlformats.org/drawingml/2006/main">
            <a:off x="5953125" y="37814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75" name="">
            <a:extLst xmlns:a="http://schemas.openxmlformats.org/drawingml/2006/main">
              <a:ext uri="{FF2B5EF4-FFF2-40B4-BE49-F238E27FC236}">
                <a16:creationId xmlns:a16="http://schemas.microsoft.com/office/drawing/2014/main" id="{D1C32F36-188A-4D02-A365-D789BB55E84B}"/>
              </a:ext>
            </a:extLst>
          </p:cNvPr>
          <p:cNvSpPr>
            <a:spLocks xmlns:a="http://schemas.openxmlformats.org/drawingml/2006/main" noGrp="1"/>
          </p:cNvSpPr>
          <p:nvPr/>
        </p:nvSpPr>
        <p:spPr>
          <a:xfrm xmlns:a="http://schemas.openxmlformats.org/drawingml/2006/main">
            <a:off x="7381875" y="37814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76" name="">
            <a:extLst xmlns:a="http://schemas.openxmlformats.org/drawingml/2006/main">
              <a:ext uri="{FF2B5EF4-FFF2-40B4-BE49-F238E27FC236}">
                <a16:creationId xmlns:a16="http://schemas.microsoft.com/office/drawing/2014/main" id="{89A7EF8B-8F3B-4C94-8418-ABEB55AC2587}"/>
              </a:ext>
            </a:extLst>
          </p:cNvPr>
          <p:cNvSpPr>
            <a:spLocks xmlns:a="http://schemas.openxmlformats.org/drawingml/2006/main" noGrp="1"/>
          </p:cNvSpPr>
          <p:nvPr/>
        </p:nvSpPr>
        <p:spPr>
          <a:xfrm xmlns:a="http://schemas.openxmlformats.org/drawingml/2006/main">
            <a:off x="8286750" y="3781425"/>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75 %</a:t>
            </a:r>
          </a:p>
        </p:txBody>
      </p:sp>
      <p:sp>
        <p:nvSpPr>
          <p:cNvPr id="77" name="">
            <a:extLst xmlns:a="http://schemas.openxmlformats.org/drawingml/2006/main">
              <a:ext uri="{FF2B5EF4-FFF2-40B4-BE49-F238E27FC236}">
                <a16:creationId xmlns:a16="http://schemas.microsoft.com/office/drawing/2014/main" id="{23A5CE96-FFCB-40CC-ABB3-CD8FC3E82FFE}"/>
              </a:ext>
            </a:extLst>
          </p:cNvPr>
          <p:cNvSpPr>
            <a:spLocks xmlns:a="http://schemas.openxmlformats.org/drawingml/2006/main" noGrp="1"/>
          </p:cNvSpPr>
          <p:nvPr/>
        </p:nvSpPr>
        <p:spPr>
          <a:xfrm xmlns:a="http://schemas.openxmlformats.org/drawingml/2006/main">
            <a:off x="9906000" y="3781425"/>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11</a:t>
            </a:r>
          </a:p>
        </p:txBody>
      </p:sp>
      <p:sp>
        <p:nvSpPr>
          <p:cNvPr id="78" name="">
            <a:extLst xmlns:a="http://schemas.openxmlformats.org/drawingml/2006/main">
              <a:ext uri="{FF2B5EF4-FFF2-40B4-BE49-F238E27FC236}">
                <a16:creationId xmlns:a16="http://schemas.microsoft.com/office/drawing/2014/main" id="{17473606-3EC3-4C9C-BA0C-2C585034EBA6}"/>
              </a:ext>
            </a:extLst>
          </p:cNvPr>
          <p:cNvSpPr>
            <a:spLocks xmlns:a="http://schemas.openxmlformats.org/drawingml/2006/main" noGrp="1"/>
          </p:cNvSpPr>
          <p:nvPr/>
        </p:nvSpPr>
        <p:spPr>
          <a:xfrm xmlns:a="http://schemas.openxmlformats.org/drawingml/2006/main">
            <a:off x="10808970" y="37814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9" name="">
            <a:extLst xmlns:a="http://schemas.openxmlformats.org/drawingml/2006/main">
              <a:ext uri="{FF2B5EF4-FFF2-40B4-BE49-F238E27FC236}">
                <a16:creationId xmlns:a16="http://schemas.microsoft.com/office/drawing/2014/main" id="{C730CDC8-4DF5-4DA3-AE60-908EFBCBB029}"/>
              </a:ext>
            </a:extLst>
          </p:cNvPr>
          <p:cNvSpPr>
            <a:spLocks xmlns:a="http://schemas.openxmlformats.org/drawingml/2006/main" noGrp="1"/>
          </p:cNvSpPr>
          <p:nvPr/>
        </p:nvSpPr>
        <p:spPr>
          <a:xfrm xmlns:a="http://schemas.openxmlformats.org/drawingml/2006/main">
            <a:off x="10856595" y="3781425"/>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80" name="">
            <a:extLst xmlns:a="http://schemas.openxmlformats.org/drawingml/2006/main">
              <a:ext uri="{FF2B5EF4-FFF2-40B4-BE49-F238E27FC236}">
                <a16:creationId xmlns:a16="http://schemas.microsoft.com/office/drawing/2014/main" id="{DAA7E09A-7946-4C71-B303-B995984727FA}"/>
              </a:ext>
            </a:extLst>
          </p:cNvPr>
          <p:cNvSpPr>
            <a:spLocks xmlns:a="http://schemas.openxmlformats.org/drawingml/2006/main" noGrp="1"/>
          </p:cNvSpPr>
          <p:nvPr/>
        </p:nvSpPr>
        <p:spPr>
          <a:xfrm xmlns:a="http://schemas.openxmlformats.org/drawingml/2006/main">
            <a:off x="400050" y="4067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307EF4DB-0F3E-4844-994A-D580E86BB798}"/>
              </a:ext>
            </a:extLst>
          </p:cNvPr>
          <p:cNvSpPr>
            <a:spLocks xmlns:a="http://schemas.openxmlformats.org/drawingml/2006/main" noGrp="1"/>
          </p:cNvSpPr>
          <p:nvPr/>
        </p:nvSpPr>
        <p:spPr>
          <a:xfrm xmlns:a="http://schemas.openxmlformats.org/drawingml/2006/main">
            <a:off x="400050" y="407670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43AE2B39-4E0B-4F64-A54F-F494D91641F0}"/>
              </a:ext>
            </a:extLst>
          </p:cNvPr>
          <p:cNvSpPr>
            <a:spLocks xmlns:a="http://schemas.openxmlformats.org/drawingml/2006/main" noGrp="1"/>
          </p:cNvSpPr>
          <p:nvPr/>
        </p:nvSpPr>
        <p:spPr>
          <a:xfrm xmlns:a="http://schemas.openxmlformats.org/drawingml/2006/main">
            <a:off x="476250" y="41529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83" name="">
            <a:extLst xmlns:a="http://schemas.openxmlformats.org/drawingml/2006/main">
              <a:ext uri="{FF2B5EF4-FFF2-40B4-BE49-F238E27FC236}">
                <a16:creationId xmlns:a16="http://schemas.microsoft.com/office/drawing/2014/main" id="{A45AA7CC-95D8-4773-8326-8B80EEC563BA}"/>
              </a:ext>
            </a:extLst>
          </p:cNvPr>
          <p:cNvSpPr>
            <a:spLocks xmlns:a="http://schemas.openxmlformats.org/drawingml/2006/main" noGrp="1"/>
          </p:cNvSpPr>
          <p:nvPr/>
        </p:nvSpPr>
        <p:spPr>
          <a:xfrm xmlns:a="http://schemas.openxmlformats.org/drawingml/2006/main">
            <a:off x="1143000" y="415290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Hindsches, Heinz</a:t>
            </a:r>
          </a:p>
        </p:txBody>
      </p:sp>
      <p:sp>
        <p:nvSpPr>
          <p:cNvPr id="84" name="">
            <a:extLst xmlns:a="http://schemas.openxmlformats.org/drawingml/2006/main">
              <a:ext uri="{FF2B5EF4-FFF2-40B4-BE49-F238E27FC236}">
                <a16:creationId xmlns:a16="http://schemas.microsoft.com/office/drawing/2014/main" id="{F1A65EF5-DFCC-493B-8EF6-96D871AA8BC1}"/>
              </a:ext>
            </a:extLst>
          </p:cNvPr>
          <p:cNvSpPr>
            <a:spLocks xmlns:a="http://schemas.openxmlformats.org/drawingml/2006/main" noGrp="1"/>
          </p:cNvSpPr>
          <p:nvPr/>
        </p:nvSpPr>
        <p:spPr>
          <a:xfrm xmlns:a="http://schemas.openxmlformats.org/drawingml/2006/main">
            <a:off x="3286125" y="415290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85" name="">
            <a:extLst xmlns:a="http://schemas.openxmlformats.org/drawingml/2006/main">
              <a:ext uri="{FF2B5EF4-FFF2-40B4-BE49-F238E27FC236}">
                <a16:creationId xmlns:a16="http://schemas.microsoft.com/office/drawing/2014/main" id="{4C0DF455-C345-4A80-B55F-C1AC6F1AFCFD}"/>
              </a:ext>
            </a:extLst>
          </p:cNvPr>
          <p:cNvSpPr>
            <a:spLocks xmlns:a="http://schemas.openxmlformats.org/drawingml/2006/main" noGrp="1"/>
          </p:cNvSpPr>
          <p:nvPr/>
        </p:nvSpPr>
        <p:spPr>
          <a:xfrm xmlns:a="http://schemas.openxmlformats.org/drawingml/2006/main">
            <a:off x="5953125" y="415290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86" name="">
            <a:extLst xmlns:a="http://schemas.openxmlformats.org/drawingml/2006/main">
              <a:ext uri="{FF2B5EF4-FFF2-40B4-BE49-F238E27FC236}">
                <a16:creationId xmlns:a16="http://schemas.microsoft.com/office/drawing/2014/main" id="{FFA46C7A-F90C-4B84-8533-807EEBEE1D86}"/>
              </a:ext>
            </a:extLst>
          </p:cNvPr>
          <p:cNvSpPr>
            <a:spLocks xmlns:a="http://schemas.openxmlformats.org/drawingml/2006/main" noGrp="1"/>
          </p:cNvSpPr>
          <p:nvPr/>
        </p:nvSpPr>
        <p:spPr>
          <a:xfrm xmlns:a="http://schemas.openxmlformats.org/drawingml/2006/main">
            <a:off x="7381875" y="415290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87" name="">
            <a:extLst xmlns:a="http://schemas.openxmlformats.org/drawingml/2006/main">
              <a:ext uri="{FF2B5EF4-FFF2-40B4-BE49-F238E27FC236}">
                <a16:creationId xmlns:a16="http://schemas.microsoft.com/office/drawing/2014/main" id="{9DC650CD-49D0-4E27-BD2F-EBFDCA6D8E9A}"/>
              </a:ext>
            </a:extLst>
          </p:cNvPr>
          <p:cNvSpPr>
            <a:spLocks xmlns:a="http://schemas.openxmlformats.org/drawingml/2006/main" noGrp="1"/>
          </p:cNvSpPr>
          <p:nvPr/>
        </p:nvSpPr>
        <p:spPr>
          <a:xfrm xmlns:a="http://schemas.openxmlformats.org/drawingml/2006/main">
            <a:off x="8286750" y="415290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75 %</a:t>
            </a:r>
          </a:p>
        </p:txBody>
      </p:sp>
      <p:sp>
        <p:nvSpPr>
          <p:cNvPr id="88" name="">
            <a:extLst xmlns:a="http://schemas.openxmlformats.org/drawingml/2006/main">
              <a:ext uri="{FF2B5EF4-FFF2-40B4-BE49-F238E27FC236}">
                <a16:creationId xmlns:a16="http://schemas.microsoft.com/office/drawing/2014/main" id="{53294A49-EF9C-4C29-AC64-8EFAF1B7EDC3}"/>
              </a:ext>
            </a:extLst>
          </p:cNvPr>
          <p:cNvSpPr>
            <a:spLocks xmlns:a="http://schemas.openxmlformats.org/drawingml/2006/main" noGrp="1"/>
          </p:cNvSpPr>
          <p:nvPr/>
        </p:nvSpPr>
        <p:spPr>
          <a:xfrm xmlns:a="http://schemas.openxmlformats.org/drawingml/2006/main">
            <a:off x="9906000" y="4152900"/>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11</a:t>
            </a:r>
          </a:p>
        </p:txBody>
      </p:sp>
      <p:sp>
        <p:nvSpPr>
          <p:cNvPr id="89" name="">
            <a:extLst xmlns:a="http://schemas.openxmlformats.org/drawingml/2006/main">
              <a:ext uri="{FF2B5EF4-FFF2-40B4-BE49-F238E27FC236}">
                <a16:creationId xmlns:a16="http://schemas.microsoft.com/office/drawing/2014/main" id="{44ABD3B3-7329-471B-BC57-73986A53957E}"/>
              </a:ext>
            </a:extLst>
          </p:cNvPr>
          <p:cNvSpPr>
            <a:spLocks xmlns:a="http://schemas.openxmlformats.org/drawingml/2006/main" noGrp="1"/>
          </p:cNvSpPr>
          <p:nvPr/>
        </p:nvSpPr>
        <p:spPr>
          <a:xfrm xmlns:a="http://schemas.openxmlformats.org/drawingml/2006/main">
            <a:off x="10808970" y="41529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0" name="">
            <a:extLst xmlns:a="http://schemas.openxmlformats.org/drawingml/2006/main">
              <a:ext uri="{FF2B5EF4-FFF2-40B4-BE49-F238E27FC236}">
                <a16:creationId xmlns:a16="http://schemas.microsoft.com/office/drawing/2014/main" id="{2B403BDE-6D42-44E4-A738-9401F8845899}"/>
              </a:ext>
            </a:extLst>
          </p:cNvPr>
          <p:cNvSpPr>
            <a:spLocks xmlns:a="http://schemas.openxmlformats.org/drawingml/2006/main" noGrp="1"/>
          </p:cNvSpPr>
          <p:nvPr/>
        </p:nvSpPr>
        <p:spPr>
          <a:xfrm xmlns:a="http://schemas.openxmlformats.org/drawingml/2006/main">
            <a:off x="10856595" y="4152900"/>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91" name="">
            <a:extLst xmlns:a="http://schemas.openxmlformats.org/drawingml/2006/main">
              <a:ext uri="{FF2B5EF4-FFF2-40B4-BE49-F238E27FC236}">
                <a16:creationId xmlns:a16="http://schemas.microsoft.com/office/drawing/2014/main" id="{1891EFA5-1B85-4065-B21B-29F89E0674C8}"/>
              </a:ext>
            </a:extLst>
          </p:cNvPr>
          <p:cNvSpPr>
            <a:spLocks xmlns:a="http://schemas.openxmlformats.org/drawingml/2006/main" noGrp="1"/>
          </p:cNvSpPr>
          <p:nvPr/>
        </p:nvSpPr>
        <p:spPr>
          <a:xfrm xmlns:a="http://schemas.openxmlformats.org/drawingml/2006/main">
            <a:off x="400050" y="44386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BBC24758-80D0-469D-B041-C064AB8ED964}"/>
              </a:ext>
            </a:extLst>
          </p:cNvPr>
          <p:cNvSpPr>
            <a:spLocks xmlns:a="http://schemas.openxmlformats.org/drawingml/2006/main" noGrp="1"/>
          </p:cNvSpPr>
          <p:nvPr/>
        </p:nvSpPr>
        <p:spPr>
          <a:xfrm xmlns:a="http://schemas.openxmlformats.org/drawingml/2006/main">
            <a:off x="400050" y="44481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041E69DD-D035-4B2F-A196-F90DDFBBED40}"/>
              </a:ext>
            </a:extLst>
          </p:cNvPr>
          <p:cNvSpPr>
            <a:spLocks xmlns:a="http://schemas.openxmlformats.org/drawingml/2006/main" noGrp="1"/>
          </p:cNvSpPr>
          <p:nvPr/>
        </p:nvSpPr>
        <p:spPr>
          <a:xfrm xmlns:a="http://schemas.openxmlformats.org/drawingml/2006/main">
            <a:off x="476250" y="45243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94" name="">
            <a:extLst xmlns:a="http://schemas.openxmlformats.org/drawingml/2006/main">
              <a:ext uri="{FF2B5EF4-FFF2-40B4-BE49-F238E27FC236}">
                <a16:creationId xmlns:a16="http://schemas.microsoft.com/office/drawing/2014/main" id="{2CFAA92F-E4D0-4595-8514-C9E602E5F420}"/>
              </a:ext>
            </a:extLst>
          </p:cNvPr>
          <p:cNvSpPr>
            <a:spLocks xmlns:a="http://schemas.openxmlformats.org/drawingml/2006/main" noGrp="1"/>
          </p:cNvSpPr>
          <p:nvPr/>
        </p:nvSpPr>
        <p:spPr>
          <a:xfrm xmlns:a="http://schemas.openxmlformats.org/drawingml/2006/main">
            <a:off x="1143000" y="452437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Kammel, Heribert</a:t>
            </a:r>
          </a:p>
        </p:txBody>
      </p:sp>
      <p:sp>
        <p:nvSpPr>
          <p:cNvPr id="95" name="">
            <a:extLst xmlns:a="http://schemas.openxmlformats.org/drawingml/2006/main">
              <a:ext uri="{FF2B5EF4-FFF2-40B4-BE49-F238E27FC236}">
                <a16:creationId xmlns:a16="http://schemas.microsoft.com/office/drawing/2014/main" id="{83D5274B-1B8C-4A3C-903E-1F4921F37646}"/>
              </a:ext>
            </a:extLst>
          </p:cNvPr>
          <p:cNvSpPr>
            <a:spLocks xmlns:a="http://schemas.openxmlformats.org/drawingml/2006/main" noGrp="1"/>
          </p:cNvSpPr>
          <p:nvPr/>
        </p:nvSpPr>
        <p:spPr>
          <a:xfrm xmlns:a="http://schemas.openxmlformats.org/drawingml/2006/main">
            <a:off x="3286125" y="4524375"/>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Ottobeuren I</a:t>
            </a:r>
          </a:p>
        </p:txBody>
      </p:sp>
      <p:sp>
        <p:nvSpPr>
          <p:cNvPr id="96" name="">
            <a:extLst xmlns:a="http://schemas.openxmlformats.org/drawingml/2006/main">
              <a:ext uri="{FF2B5EF4-FFF2-40B4-BE49-F238E27FC236}">
                <a16:creationId xmlns:a16="http://schemas.microsoft.com/office/drawing/2014/main" id="{6AE2F135-806F-4C18-87B6-B7FADA193B15}"/>
              </a:ext>
            </a:extLst>
          </p:cNvPr>
          <p:cNvSpPr>
            <a:spLocks xmlns:a="http://schemas.openxmlformats.org/drawingml/2006/main" noGrp="1"/>
          </p:cNvSpPr>
          <p:nvPr/>
        </p:nvSpPr>
        <p:spPr>
          <a:xfrm xmlns:a="http://schemas.openxmlformats.org/drawingml/2006/main">
            <a:off x="5953125" y="452437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97" name="">
            <a:extLst xmlns:a="http://schemas.openxmlformats.org/drawingml/2006/main">
              <a:ext uri="{FF2B5EF4-FFF2-40B4-BE49-F238E27FC236}">
                <a16:creationId xmlns:a16="http://schemas.microsoft.com/office/drawing/2014/main" id="{9B8941D5-85E7-4AEC-94D5-1158B86CD572}"/>
              </a:ext>
            </a:extLst>
          </p:cNvPr>
          <p:cNvSpPr>
            <a:spLocks xmlns:a="http://schemas.openxmlformats.org/drawingml/2006/main" noGrp="1"/>
          </p:cNvSpPr>
          <p:nvPr/>
        </p:nvSpPr>
        <p:spPr>
          <a:xfrm xmlns:a="http://schemas.openxmlformats.org/drawingml/2006/main">
            <a:off x="7381875" y="452437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98" name="">
            <a:extLst xmlns:a="http://schemas.openxmlformats.org/drawingml/2006/main">
              <a:ext uri="{FF2B5EF4-FFF2-40B4-BE49-F238E27FC236}">
                <a16:creationId xmlns:a16="http://schemas.microsoft.com/office/drawing/2014/main" id="{12C421CB-9B88-4D70-975A-B033C71C1CB1}"/>
              </a:ext>
            </a:extLst>
          </p:cNvPr>
          <p:cNvSpPr>
            <a:spLocks xmlns:a="http://schemas.openxmlformats.org/drawingml/2006/main" noGrp="1"/>
          </p:cNvSpPr>
          <p:nvPr/>
        </p:nvSpPr>
        <p:spPr>
          <a:xfrm xmlns:a="http://schemas.openxmlformats.org/drawingml/2006/main">
            <a:off x="8286750" y="4524375"/>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75 %</a:t>
            </a:r>
          </a:p>
        </p:txBody>
      </p:sp>
      <p:sp>
        <p:nvSpPr>
          <p:cNvPr id="99" name="">
            <a:extLst xmlns:a="http://schemas.openxmlformats.org/drawingml/2006/main">
              <a:ext uri="{FF2B5EF4-FFF2-40B4-BE49-F238E27FC236}">
                <a16:creationId xmlns:a16="http://schemas.microsoft.com/office/drawing/2014/main" id="{E1126CA6-F756-4271-A5FC-F6A568B2E582}"/>
              </a:ext>
            </a:extLst>
          </p:cNvPr>
          <p:cNvSpPr>
            <a:spLocks xmlns:a="http://schemas.openxmlformats.org/drawingml/2006/main" noGrp="1"/>
          </p:cNvSpPr>
          <p:nvPr/>
        </p:nvSpPr>
        <p:spPr>
          <a:xfrm xmlns:a="http://schemas.openxmlformats.org/drawingml/2006/main">
            <a:off x="9906000" y="4524375"/>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00" name="">
            <a:extLst xmlns:a="http://schemas.openxmlformats.org/drawingml/2006/main">
              <a:ext uri="{FF2B5EF4-FFF2-40B4-BE49-F238E27FC236}">
                <a16:creationId xmlns:a16="http://schemas.microsoft.com/office/drawing/2014/main" id="{72101B78-EDF0-4FC6-9D7F-F0FFC04800EE}"/>
              </a:ext>
            </a:extLst>
          </p:cNvPr>
          <p:cNvSpPr>
            <a:spLocks xmlns:a="http://schemas.openxmlformats.org/drawingml/2006/main" noGrp="1"/>
          </p:cNvSpPr>
          <p:nvPr/>
        </p:nvSpPr>
        <p:spPr>
          <a:xfrm xmlns:a="http://schemas.openxmlformats.org/drawingml/2006/main">
            <a:off x="10808970" y="45243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1" name="">
            <a:extLst xmlns:a="http://schemas.openxmlformats.org/drawingml/2006/main">
              <a:ext uri="{FF2B5EF4-FFF2-40B4-BE49-F238E27FC236}">
                <a16:creationId xmlns:a16="http://schemas.microsoft.com/office/drawing/2014/main" id="{F147D4D1-9734-4615-880A-819EA719A082}"/>
              </a:ext>
            </a:extLst>
          </p:cNvPr>
          <p:cNvSpPr>
            <a:spLocks xmlns:a="http://schemas.openxmlformats.org/drawingml/2006/main" noGrp="1"/>
          </p:cNvSpPr>
          <p:nvPr/>
        </p:nvSpPr>
        <p:spPr>
          <a:xfrm xmlns:a="http://schemas.openxmlformats.org/drawingml/2006/main">
            <a:off x="10856595" y="4524375"/>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102" name="">
            <a:extLst xmlns:a="http://schemas.openxmlformats.org/drawingml/2006/main">
              <a:ext uri="{FF2B5EF4-FFF2-40B4-BE49-F238E27FC236}">
                <a16:creationId xmlns:a16="http://schemas.microsoft.com/office/drawing/2014/main" id="{3E8AB55E-D893-480E-A222-6EB04CB6720F}"/>
              </a:ext>
            </a:extLst>
          </p:cNvPr>
          <p:cNvSpPr>
            <a:spLocks xmlns:a="http://schemas.openxmlformats.org/drawingml/2006/main" noGrp="1"/>
          </p:cNvSpPr>
          <p:nvPr/>
        </p:nvSpPr>
        <p:spPr>
          <a:xfrm xmlns:a="http://schemas.openxmlformats.org/drawingml/2006/main">
            <a:off x="400050" y="48101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72CE1122-453B-419C-BEBB-DDA339627D56}"/>
              </a:ext>
            </a:extLst>
          </p:cNvPr>
          <p:cNvSpPr>
            <a:spLocks xmlns:a="http://schemas.openxmlformats.org/drawingml/2006/main" noGrp="1"/>
          </p:cNvSpPr>
          <p:nvPr/>
        </p:nvSpPr>
        <p:spPr>
          <a:xfrm xmlns:a="http://schemas.openxmlformats.org/drawingml/2006/main">
            <a:off x="400050" y="48196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3BF5EDE3-82A0-4483-BBFB-70945B6CDD23}"/>
              </a:ext>
            </a:extLst>
          </p:cNvPr>
          <p:cNvSpPr>
            <a:spLocks xmlns:a="http://schemas.openxmlformats.org/drawingml/2006/main" noGrp="1"/>
          </p:cNvSpPr>
          <p:nvPr/>
        </p:nvSpPr>
        <p:spPr>
          <a:xfrm xmlns:a="http://schemas.openxmlformats.org/drawingml/2006/main">
            <a:off x="476250" y="48958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105" name="">
            <a:extLst xmlns:a="http://schemas.openxmlformats.org/drawingml/2006/main">
              <a:ext uri="{FF2B5EF4-FFF2-40B4-BE49-F238E27FC236}">
                <a16:creationId xmlns:a16="http://schemas.microsoft.com/office/drawing/2014/main" id="{B48FA6FF-F431-4E25-AFA0-EC091B111659}"/>
              </a:ext>
            </a:extLst>
          </p:cNvPr>
          <p:cNvSpPr>
            <a:spLocks xmlns:a="http://schemas.openxmlformats.org/drawingml/2006/main" noGrp="1"/>
          </p:cNvSpPr>
          <p:nvPr/>
        </p:nvSpPr>
        <p:spPr>
          <a:xfrm xmlns:a="http://schemas.openxmlformats.org/drawingml/2006/main">
            <a:off x="1143000" y="489585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Rößle, Richard</a:t>
            </a:r>
          </a:p>
        </p:txBody>
      </p:sp>
      <p:sp>
        <p:nvSpPr>
          <p:cNvPr id="106" name="">
            <a:extLst xmlns:a="http://schemas.openxmlformats.org/drawingml/2006/main">
              <a:ext uri="{FF2B5EF4-FFF2-40B4-BE49-F238E27FC236}">
                <a16:creationId xmlns:a16="http://schemas.microsoft.com/office/drawing/2014/main" id="{72AC613F-3A62-4429-83DD-353CBECFCAAB}"/>
              </a:ext>
            </a:extLst>
          </p:cNvPr>
          <p:cNvSpPr>
            <a:spLocks xmlns:a="http://schemas.openxmlformats.org/drawingml/2006/main" noGrp="1"/>
          </p:cNvSpPr>
          <p:nvPr/>
        </p:nvSpPr>
        <p:spPr>
          <a:xfrm xmlns:a="http://schemas.openxmlformats.org/drawingml/2006/main">
            <a:off x="3286125" y="489585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Ottobeuren I</a:t>
            </a:r>
          </a:p>
        </p:txBody>
      </p:sp>
      <p:sp>
        <p:nvSpPr>
          <p:cNvPr id="107" name="">
            <a:extLst xmlns:a="http://schemas.openxmlformats.org/drawingml/2006/main">
              <a:ext uri="{FF2B5EF4-FFF2-40B4-BE49-F238E27FC236}">
                <a16:creationId xmlns:a16="http://schemas.microsoft.com/office/drawing/2014/main" id="{BAC2EA87-C268-4FB4-B3D5-64CDDFECF321}"/>
              </a:ext>
            </a:extLst>
          </p:cNvPr>
          <p:cNvSpPr>
            <a:spLocks xmlns:a="http://schemas.openxmlformats.org/drawingml/2006/main" noGrp="1"/>
          </p:cNvSpPr>
          <p:nvPr/>
        </p:nvSpPr>
        <p:spPr>
          <a:xfrm xmlns:a="http://schemas.openxmlformats.org/drawingml/2006/main">
            <a:off x="5953125" y="48958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08" name="">
            <a:extLst xmlns:a="http://schemas.openxmlformats.org/drawingml/2006/main">
              <a:ext uri="{FF2B5EF4-FFF2-40B4-BE49-F238E27FC236}">
                <a16:creationId xmlns:a16="http://schemas.microsoft.com/office/drawing/2014/main" id="{7297DB3F-A160-4C1E-B44D-C0E13DDDFCEA}"/>
              </a:ext>
            </a:extLst>
          </p:cNvPr>
          <p:cNvSpPr>
            <a:spLocks xmlns:a="http://schemas.openxmlformats.org/drawingml/2006/main" noGrp="1"/>
          </p:cNvSpPr>
          <p:nvPr/>
        </p:nvSpPr>
        <p:spPr>
          <a:xfrm xmlns:a="http://schemas.openxmlformats.org/drawingml/2006/main">
            <a:off x="7381875" y="48958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09" name="">
            <a:extLst xmlns:a="http://schemas.openxmlformats.org/drawingml/2006/main">
              <a:ext uri="{FF2B5EF4-FFF2-40B4-BE49-F238E27FC236}">
                <a16:creationId xmlns:a16="http://schemas.microsoft.com/office/drawing/2014/main" id="{D404E078-7FE4-4F8A-8699-A0294331AF45}"/>
              </a:ext>
            </a:extLst>
          </p:cNvPr>
          <p:cNvSpPr>
            <a:spLocks xmlns:a="http://schemas.openxmlformats.org/drawingml/2006/main" noGrp="1"/>
          </p:cNvSpPr>
          <p:nvPr/>
        </p:nvSpPr>
        <p:spPr>
          <a:xfrm xmlns:a="http://schemas.openxmlformats.org/drawingml/2006/main">
            <a:off x="8286750" y="489585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75 %</a:t>
            </a:r>
          </a:p>
        </p:txBody>
      </p:sp>
      <p:sp>
        <p:nvSpPr>
          <p:cNvPr id="110" name="">
            <a:extLst xmlns:a="http://schemas.openxmlformats.org/drawingml/2006/main">
              <a:ext uri="{FF2B5EF4-FFF2-40B4-BE49-F238E27FC236}">
                <a16:creationId xmlns:a16="http://schemas.microsoft.com/office/drawing/2014/main" id="{BEA873F8-FC27-4762-A3F4-E2BFC1FB8D43}"/>
              </a:ext>
            </a:extLst>
          </p:cNvPr>
          <p:cNvSpPr>
            <a:spLocks xmlns:a="http://schemas.openxmlformats.org/drawingml/2006/main" noGrp="1"/>
          </p:cNvSpPr>
          <p:nvPr/>
        </p:nvSpPr>
        <p:spPr>
          <a:xfrm xmlns:a="http://schemas.openxmlformats.org/drawingml/2006/main">
            <a:off x="9906000" y="4895850"/>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111" name="">
            <a:extLst xmlns:a="http://schemas.openxmlformats.org/drawingml/2006/main">
              <a:ext uri="{FF2B5EF4-FFF2-40B4-BE49-F238E27FC236}">
                <a16:creationId xmlns:a16="http://schemas.microsoft.com/office/drawing/2014/main" id="{2EC979A7-641A-41B7-803A-B6155F06718A}"/>
              </a:ext>
            </a:extLst>
          </p:cNvPr>
          <p:cNvSpPr>
            <a:spLocks xmlns:a="http://schemas.openxmlformats.org/drawingml/2006/main" noGrp="1"/>
          </p:cNvSpPr>
          <p:nvPr/>
        </p:nvSpPr>
        <p:spPr>
          <a:xfrm xmlns:a="http://schemas.openxmlformats.org/drawingml/2006/main">
            <a:off x="10808970" y="48958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2" name="">
            <a:extLst xmlns:a="http://schemas.openxmlformats.org/drawingml/2006/main">
              <a:ext uri="{FF2B5EF4-FFF2-40B4-BE49-F238E27FC236}">
                <a16:creationId xmlns:a16="http://schemas.microsoft.com/office/drawing/2014/main" id="{8CE819A6-777F-4640-9572-6F832A340003}"/>
              </a:ext>
            </a:extLst>
          </p:cNvPr>
          <p:cNvSpPr>
            <a:spLocks xmlns:a="http://schemas.openxmlformats.org/drawingml/2006/main" noGrp="1"/>
          </p:cNvSpPr>
          <p:nvPr/>
        </p:nvSpPr>
        <p:spPr>
          <a:xfrm xmlns:a="http://schemas.openxmlformats.org/drawingml/2006/main">
            <a:off x="10856595" y="4895850"/>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13" name="">
            <a:extLst xmlns:a="http://schemas.openxmlformats.org/drawingml/2006/main">
              <a:ext uri="{FF2B5EF4-FFF2-40B4-BE49-F238E27FC236}">
                <a16:creationId xmlns:a16="http://schemas.microsoft.com/office/drawing/2014/main" id="{73001399-9CF6-408E-A138-DF1BA1740FFD}"/>
              </a:ext>
            </a:extLst>
          </p:cNvPr>
          <p:cNvSpPr>
            <a:spLocks xmlns:a="http://schemas.openxmlformats.org/drawingml/2006/main" noGrp="1"/>
          </p:cNvSpPr>
          <p:nvPr/>
        </p:nvSpPr>
        <p:spPr>
          <a:xfrm xmlns:a="http://schemas.openxmlformats.org/drawingml/2006/main">
            <a:off x="400050" y="51816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9BE39B54-B0B2-4FFD-A9CE-98FF44F7FC6D}"/>
              </a:ext>
            </a:extLst>
          </p:cNvPr>
          <p:cNvSpPr>
            <a:spLocks xmlns:a="http://schemas.openxmlformats.org/drawingml/2006/main" noGrp="1"/>
          </p:cNvSpPr>
          <p:nvPr/>
        </p:nvSpPr>
        <p:spPr>
          <a:xfrm xmlns:a="http://schemas.openxmlformats.org/drawingml/2006/main">
            <a:off x="400050" y="51911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2B5796A7-6520-491A-824E-02B0C18CD9C1}"/>
              </a:ext>
            </a:extLst>
          </p:cNvPr>
          <p:cNvSpPr>
            <a:spLocks xmlns:a="http://schemas.openxmlformats.org/drawingml/2006/main" noGrp="1"/>
          </p:cNvSpPr>
          <p:nvPr/>
        </p:nvSpPr>
        <p:spPr>
          <a:xfrm xmlns:a="http://schemas.openxmlformats.org/drawingml/2006/main">
            <a:off x="476250" y="52673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16" name="">
            <a:extLst xmlns:a="http://schemas.openxmlformats.org/drawingml/2006/main">
              <a:ext uri="{FF2B5EF4-FFF2-40B4-BE49-F238E27FC236}">
                <a16:creationId xmlns:a16="http://schemas.microsoft.com/office/drawing/2014/main" id="{3EF1EEFF-8092-4A9D-910E-15FA0005D89B}"/>
              </a:ext>
            </a:extLst>
          </p:cNvPr>
          <p:cNvSpPr>
            <a:spLocks xmlns:a="http://schemas.openxmlformats.org/drawingml/2006/main" noGrp="1"/>
          </p:cNvSpPr>
          <p:nvPr/>
        </p:nvSpPr>
        <p:spPr>
          <a:xfrm xmlns:a="http://schemas.openxmlformats.org/drawingml/2006/main">
            <a:off x="1143000" y="526732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Wassermann, Uwe</a:t>
            </a:r>
          </a:p>
        </p:txBody>
      </p:sp>
      <p:sp>
        <p:nvSpPr>
          <p:cNvPr id="117" name="">
            <a:extLst xmlns:a="http://schemas.openxmlformats.org/drawingml/2006/main">
              <a:ext uri="{FF2B5EF4-FFF2-40B4-BE49-F238E27FC236}">
                <a16:creationId xmlns:a16="http://schemas.microsoft.com/office/drawing/2014/main" id="{2E801CC5-D7F6-4ABF-96F0-3428ABCF6921}"/>
              </a:ext>
            </a:extLst>
          </p:cNvPr>
          <p:cNvSpPr>
            <a:spLocks xmlns:a="http://schemas.openxmlformats.org/drawingml/2006/main" noGrp="1"/>
          </p:cNvSpPr>
          <p:nvPr/>
        </p:nvSpPr>
        <p:spPr>
          <a:xfrm xmlns:a="http://schemas.openxmlformats.org/drawingml/2006/main">
            <a:off x="3286125" y="5267325"/>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Memmingen I</a:t>
            </a:r>
          </a:p>
        </p:txBody>
      </p:sp>
      <p:sp>
        <p:nvSpPr>
          <p:cNvPr id="118" name="">
            <a:extLst xmlns:a="http://schemas.openxmlformats.org/drawingml/2006/main">
              <a:ext uri="{FF2B5EF4-FFF2-40B4-BE49-F238E27FC236}">
                <a16:creationId xmlns:a16="http://schemas.microsoft.com/office/drawing/2014/main" id="{E906C495-55E9-4D10-80E2-4C222A63879D}"/>
              </a:ext>
            </a:extLst>
          </p:cNvPr>
          <p:cNvSpPr>
            <a:spLocks xmlns:a="http://schemas.openxmlformats.org/drawingml/2006/main" noGrp="1"/>
          </p:cNvSpPr>
          <p:nvPr/>
        </p:nvSpPr>
        <p:spPr>
          <a:xfrm xmlns:a="http://schemas.openxmlformats.org/drawingml/2006/main">
            <a:off x="5953125" y="52673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119" name="">
            <a:extLst xmlns:a="http://schemas.openxmlformats.org/drawingml/2006/main">
              <a:ext uri="{FF2B5EF4-FFF2-40B4-BE49-F238E27FC236}">
                <a16:creationId xmlns:a16="http://schemas.microsoft.com/office/drawing/2014/main" id="{52F78EFF-0D26-493C-B551-90716495A4C4}"/>
              </a:ext>
            </a:extLst>
          </p:cNvPr>
          <p:cNvSpPr>
            <a:spLocks xmlns:a="http://schemas.openxmlformats.org/drawingml/2006/main" noGrp="1"/>
          </p:cNvSpPr>
          <p:nvPr/>
        </p:nvSpPr>
        <p:spPr>
          <a:xfrm xmlns:a="http://schemas.openxmlformats.org/drawingml/2006/main">
            <a:off x="7381875" y="52673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20" name="">
            <a:extLst xmlns:a="http://schemas.openxmlformats.org/drawingml/2006/main">
              <a:ext uri="{FF2B5EF4-FFF2-40B4-BE49-F238E27FC236}">
                <a16:creationId xmlns:a16="http://schemas.microsoft.com/office/drawing/2014/main" id="{022683A0-3716-4ACA-9EC2-27F8652E3B5C}"/>
              </a:ext>
            </a:extLst>
          </p:cNvPr>
          <p:cNvSpPr>
            <a:spLocks xmlns:a="http://schemas.openxmlformats.org/drawingml/2006/main" noGrp="1"/>
          </p:cNvSpPr>
          <p:nvPr/>
        </p:nvSpPr>
        <p:spPr>
          <a:xfrm xmlns:a="http://schemas.openxmlformats.org/drawingml/2006/main">
            <a:off x="8286750" y="5267325"/>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70 %</a:t>
            </a:r>
          </a:p>
        </p:txBody>
      </p:sp>
      <p:sp>
        <p:nvSpPr>
          <p:cNvPr id="121" name="">
            <a:extLst xmlns:a="http://schemas.openxmlformats.org/drawingml/2006/main">
              <a:ext uri="{FF2B5EF4-FFF2-40B4-BE49-F238E27FC236}">
                <a16:creationId xmlns:a16="http://schemas.microsoft.com/office/drawing/2014/main" id="{43D2E8F6-7FB2-431A-A3B0-1074606FF53A}"/>
              </a:ext>
            </a:extLst>
          </p:cNvPr>
          <p:cNvSpPr>
            <a:spLocks xmlns:a="http://schemas.openxmlformats.org/drawingml/2006/main" noGrp="1"/>
          </p:cNvSpPr>
          <p:nvPr/>
        </p:nvSpPr>
        <p:spPr>
          <a:xfrm xmlns:a="http://schemas.openxmlformats.org/drawingml/2006/main">
            <a:off x="9906000" y="5267325"/>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14</a:t>
            </a:r>
          </a:p>
        </p:txBody>
      </p:sp>
      <p:sp>
        <p:nvSpPr>
          <p:cNvPr id="122" name="">
            <a:extLst xmlns:a="http://schemas.openxmlformats.org/drawingml/2006/main">
              <a:ext uri="{FF2B5EF4-FFF2-40B4-BE49-F238E27FC236}">
                <a16:creationId xmlns:a16="http://schemas.microsoft.com/office/drawing/2014/main" id="{5A8A477C-052F-424C-AEC7-B7DB39B5A4F2}"/>
              </a:ext>
            </a:extLst>
          </p:cNvPr>
          <p:cNvSpPr>
            <a:spLocks xmlns:a="http://schemas.openxmlformats.org/drawingml/2006/main" noGrp="1"/>
          </p:cNvSpPr>
          <p:nvPr/>
        </p:nvSpPr>
        <p:spPr>
          <a:xfrm xmlns:a="http://schemas.openxmlformats.org/drawingml/2006/main">
            <a:off x="10808970" y="52673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23" name="">
            <a:extLst xmlns:a="http://schemas.openxmlformats.org/drawingml/2006/main">
              <a:ext uri="{FF2B5EF4-FFF2-40B4-BE49-F238E27FC236}">
                <a16:creationId xmlns:a16="http://schemas.microsoft.com/office/drawing/2014/main" id="{911F7C25-1B51-4203-AAB7-6CB7B34FF75C}"/>
              </a:ext>
            </a:extLst>
          </p:cNvPr>
          <p:cNvSpPr>
            <a:spLocks xmlns:a="http://schemas.openxmlformats.org/drawingml/2006/main" noGrp="1"/>
          </p:cNvSpPr>
          <p:nvPr/>
        </p:nvSpPr>
        <p:spPr>
          <a:xfrm xmlns:a="http://schemas.openxmlformats.org/drawingml/2006/main">
            <a:off x="10856595" y="5267325"/>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124" name="">
            <a:extLst xmlns:a="http://schemas.openxmlformats.org/drawingml/2006/main">
              <a:ext uri="{FF2B5EF4-FFF2-40B4-BE49-F238E27FC236}">
                <a16:creationId xmlns:a16="http://schemas.microsoft.com/office/drawing/2014/main" id="{AC0C08EA-8F21-4F03-B3A7-13D1AE72D146}"/>
              </a:ext>
            </a:extLst>
          </p:cNvPr>
          <p:cNvSpPr>
            <a:spLocks xmlns:a="http://schemas.openxmlformats.org/drawingml/2006/main" noGrp="1"/>
          </p:cNvSpPr>
          <p:nvPr/>
        </p:nvSpPr>
        <p:spPr>
          <a:xfrm xmlns:a="http://schemas.openxmlformats.org/drawingml/2006/main">
            <a:off x="400050" y="55530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9550295F-5AAE-4246-BC9B-CDB36A1C3D5B}"/>
              </a:ext>
            </a:extLst>
          </p:cNvPr>
          <p:cNvSpPr>
            <a:spLocks xmlns:a="http://schemas.openxmlformats.org/drawingml/2006/main" noGrp="1"/>
          </p:cNvSpPr>
          <p:nvPr/>
        </p:nvSpPr>
        <p:spPr>
          <a:xfrm xmlns:a="http://schemas.openxmlformats.org/drawingml/2006/main">
            <a:off x="400050" y="5572125"/>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3D8DFF"/>
                </a:solidFill>
                <a:latin typeface="Arial"/>
                <a:ea typeface="Arial"/>
                <a:cs typeface="Arial"/>
              </a:defRPr>
            </a:pPr>
            <a:r>
              <a:rPr sz="1350" b="1">
                <a:solidFill>
                  <a:srgbClr val="3D8DFF"/>
                </a:solidFill>
                <a:latin typeface="Arial"/>
                <a:ea typeface="Arial"/>
                <a:cs typeface="Arial"/>
              </a:rPr>
              <a:t>Roland Brenner gewann alle 4 Auswärtsspiele – häufiger als jeder andere Spieler.</a:t>
            </a:r>
          </a:p>
        </p:txBody>
      </p:sp>
      <p:sp>
        <p:nvSpPr>
          <p:cNvPr id="126" name="">
            <a:extLst xmlns:a="http://schemas.openxmlformats.org/drawingml/2006/main">
              <a:ext uri="{FF2B5EF4-FFF2-40B4-BE49-F238E27FC236}">
                <a16:creationId xmlns:a16="http://schemas.microsoft.com/office/drawing/2014/main" id="{75479435-2C24-4915-AE64-3F69859AE12E}"/>
              </a:ext>
            </a:extLst>
          </p:cNvPr>
          <p:cNvSpPr>
            <a:spLocks xmlns:a="http://schemas.openxmlformats.org/drawingml/2006/main" noGrp="1"/>
          </p:cNvSpPr>
          <p:nvPr/>
        </p:nvSpPr>
        <p:spPr>
          <a:xfrm xmlns:a="http://schemas.openxmlformats.org/drawingml/2006/main">
            <a:off x="400050" y="5829300"/>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Sortierung: Auswärtssiege → Punktquote → Auswärtsergebnis → weniger Gegenpunkte → Alphabet.</a:t>
            </a:r>
          </a:p>
        </p:txBody>
      </p:sp>
    </p:spTree>
    <p:extLst>
      <p:ext uri="{BB962C8B-B14F-4D97-AF65-F5344CB8AC3E}">
        <p14:creationId xmlns:p14="http://schemas.microsoft.com/office/powerpoint/2010/main" val="1732661326"/>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7" name="section-accent">
            <a:extLst xmlns:a="http://schemas.openxmlformats.org/drawingml/2006/main">
              <a:ext uri="{FF2B5EF4-FFF2-40B4-BE49-F238E27FC236}">
                <a16:creationId xmlns:a16="http://schemas.microsoft.com/office/drawing/2014/main" id="{55038C6C-FC8C-444E-A1E2-9C59CDF43A63}"/>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B1EF5827-25C1-4AB0-8E52-B68DDA877A37}"/>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HEIMSTÄRKE</a:t>
            </a:r>
          </a:p>
        </p:txBody>
      </p:sp>
      <p:sp>
        <p:nvSpPr>
          <p:cNvPr id="3" name="">
            <a:extLst xmlns:a="http://schemas.openxmlformats.org/drawingml/2006/main">
              <a:ext uri="{FF2B5EF4-FFF2-40B4-BE49-F238E27FC236}">
                <a16:creationId xmlns:a16="http://schemas.microsoft.com/office/drawing/2014/main" id="{AA1CEDD1-C72D-4255-ADBE-59DB445A4B22}"/>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Home Sweet Home: Wer zuhause dominiert</a:t>
            </a:r>
          </a:p>
        </p:txBody>
      </p:sp>
      <p:sp>
        <p:nvSpPr>
          <p:cNvPr id="4" name="">
            <a:extLst xmlns:a="http://schemas.openxmlformats.org/drawingml/2006/main">
              <a:ext uri="{FF2B5EF4-FFF2-40B4-BE49-F238E27FC236}">
                <a16:creationId xmlns:a16="http://schemas.microsoft.com/office/drawing/2014/main" id="{84FC807A-54EE-4557-B608-280A992456CA}"/>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1FD3DB91-1054-48BA-AF76-EBB78E4C8243}"/>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E73ECBE7-E893-4DB1-B0C8-B5908106ADDE}"/>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18</a:t>
            </a:r>
          </a:p>
        </p:txBody>
      </p:sp>
      <p:sp>
        <p:nvSpPr>
          <p:cNvPr id="7" name="">
            <a:extLst xmlns:a="http://schemas.openxmlformats.org/drawingml/2006/main">
              <a:ext uri="{FF2B5EF4-FFF2-40B4-BE49-F238E27FC236}">
                <a16:creationId xmlns:a16="http://schemas.microsoft.com/office/drawing/2014/main" id="{D2FA4920-1BCC-4593-BEE9-16E8CBCD4AA4}"/>
              </a:ext>
            </a:extLst>
          </p:cNvPr>
          <p:cNvSpPr>
            <a:spLocks xmlns:a="http://schemas.openxmlformats.org/drawingml/2006/main" noGrp="1"/>
          </p:cNvSpPr>
          <p:nvPr/>
        </p:nvSpPr>
        <p:spPr>
          <a:xfrm xmlns:a="http://schemas.openxmlformats.org/drawingml/2006/main">
            <a:off x="400050" y="1476375"/>
            <a:ext cx="113919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8F6C354D-8DDF-4A2A-B02B-11F0B8B214D5}"/>
              </a:ext>
            </a:extLst>
          </p:cNvPr>
          <p:cNvSpPr>
            <a:spLocks xmlns:a="http://schemas.openxmlformats.org/drawingml/2006/main" noGrp="1"/>
          </p:cNvSpPr>
          <p:nvPr/>
        </p:nvSpPr>
        <p:spPr>
          <a:xfrm xmlns:a="http://schemas.openxmlformats.org/drawingml/2006/main">
            <a:off x="476250" y="1543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8F0E50EB-B9C5-4534-A3FA-26CA016DBDCD}"/>
              </a:ext>
            </a:extLst>
          </p:cNvPr>
          <p:cNvSpPr>
            <a:spLocks xmlns:a="http://schemas.openxmlformats.org/drawingml/2006/main" noGrp="1"/>
          </p:cNvSpPr>
          <p:nvPr/>
        </p:nvSpPr>
        <p:spPr>
          <a:xfrm xmlns:a="http://schemas.openxmlformats.org/drawingml/2006/main">
            <a:off x="1143000" y="154305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FFFFFF"/>
                </a:solidFill>
                <a:latin typeface="Arial"/>
                <a:ea typeface="Arial"/>
                <a:cs typeface="Arial"/>
              </a:defRPr>
            </a:pPr>
            <a:r>
              <a:rPr sz="105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803EB82A-8867-485C-8C9E-EA0BA6486EF0}"/>
              </a:ext>
            </a:extLst>
          </p:cNvPr>
          <p:cNvSpPr>
            <a:spLocks xmlns:a="http://schemas.openxmlformats.org/drawingml/2006/main" noGrp="1"/>
          </p:cNvSpPr>
          <p:nvPr/>
        </p:nvSpPr>
        <p:spPr>
          <a:xfrm xmlns:a="http://schemas.openxmlformats.org/drawingml/2006/main">
            <a:off x="3286125" y="154305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Teams</a:t>
            </a:r>
          </a:p>
        </p:txBody>
      </p:sp>
      <p:sp>
        <p:nvSpPr>
          <p:cNvPr id="11" name="">
            <a:extLst xmlns:a="http://schemas.openxmlformats.org/drawingml/2006/main">
              <a:ext uri="{FF2B5EF4-FFF2-40B4-BE49-F238E27FC236}">
                <a16:creationId xmlns:a16="http://schemas.microsoft.com/office/drawing/2014/main" id="{53441B42-9C7B-450A-828F-699B45231F61}"/>
              </a:ext>
            </a:extLst>
          </p:cNvPr>
          <p:cNvSpPr>
            <a:spLocks xmlns:a="http://schemas.openxmlformats.org/drawingml/2006/main" noGrp="1"/>
          </p:cNvSpPr>
          <p:nvPr/>
        </p:nvSpPr>
        <p:spPr>
          <a:xfrm xmlns:a="http://schemas.openxmlformats.org/drawingml/2006/main">
            <a:off x="5953125" y="15430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Heimspiele</a:t>
            </a:r>
          </a:p>
        </p:txBody>
      </p:sp>
      <p:sp>
        <p:nvSpPr>
          <p:cNvPr id="12" name="">
            <a:extLst xmlns:a="http://schemas.openxmlformats.org/drawingml/2006/main">
              <a:ext uri="{FF2B5EF4-FFF2-40B4-BE49-F238E27FC236}">
                <a16:creationId xmlns:a16="http://schemas.microsoft.com/office/drawing/2014/main" id="{BB0DE8FE-DD05-4127-85EC-67476559AAB1}"/>
              </a:ext>
            </a:extLst>
          </p:cNvPr>
          <p:cNvSpPr>
            <a:spLocks xmlns:a="http://schemas.openxmlformats.org/drawingml/2006/main" noGrp="1"/>
          </p:cNvSpPr>
          <p:nvPr/>
        </p:nvSpPr>
        <p:spPr>
          <a:xfrm xmlns:a="http://schemas.openxmlformats.org/drawingml/2006/main">
            <a:off x="7381875" y="15430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Siege</a:t>
            </a:r>
          </a:p>
        </p:txBody>
      </p:sp>
      <p:sp>
        <p:nvSpPr>
          <p:cNvPr id="13" name="">
            <a:extLst xmlns:a="http://schemas.openxmlformats.org/drawingml/2006/main">
              <a:ext uri="{FF2B5EF4-FFF2-40B4-BE49-F238E27FC236}">
                <a16:creationId xmlns:a16="http://schemas.microsoft.com/office/drawing/2014/main" id="{5B3AFD8A-3329-4566-B942-914AEF41D350}"/>
              </a:ext>
            </a:extLst>
          </p:cNvPr>
          <p:cNvSpPr>
            <a:spLocks xmlns:a="http://schemas.openxmlformats.org/drawingml/2006/main" noGrp="1"/>
          </p:cNvSpPr>
          <p:nvPr/>
        </p:nvSpPr>
        <p:spPr>
          <a:xfrm xmlns:a="http://schemas.openxmlformats.org/drawingml/2006/main">
            <a:off x="8286750" y="154305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050" b="1">
                <a:solidFill>
                  <a:srgbClr val="FFFFFF"/>
                </a:solidFill>
                <a:latin typeface="Arial"/>
                <a:ea typeface="Arial"/>
                <a:cs typeface="Arial"/>
              </a:defRPr>
            </a:pPr>
            <a:r>
              <a:rPr sz="1050" b="1">
                <a:solidFill>
                  <a:srgbClr val="FFFFFF"/>
                </a:solidFill>
                <a:latin typeface="Arial"/>
                <a:ea typeface="Arial"/>
                <a:cs typeface="Arial"/>
              </a:rPr>
              <a:t>Punktquote</a:t>
            </a:r>
          </a:p>
        </p:txBody>
      </p:sp>
      <p:sp>
        <p:nvSpPr>
          <p:cNvPr id="14" name="">
            <a:extLst xmlns:a="http://schemas.openxmlformats.org/drawingml/2006/main">
              <a:ext uri="{FF2B5EF4-FFF2-40B4-BE49-F238E27FC236}">
                <a16:creationId xmlns:a16="http://schemas.microsoft.com/office/drawing/2014/main" id="{98444EC5-E165-4C37-9532-DFB93C76F7B2}"/>
              </a:ext>
            </a:extLst>
          </p:cNvPr>
          <p:cNvSpPr>
            <a:spLocks xmlns:a="http://schemas.openxmlformats.org/drawingml/2006/main" noGrp="1"/>
          </p:cNvSpPr>
          <p:nvPr/>
        </p:nvSpPr>
        <p:spPr>
          <a:xfrm xmlns:a="http://schemas.openxmlformats.org/drawingml/2006/main">
            <a:off x="9906000" y="1543050"/>
            <a:ext cx="1809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Heimergebnis</a:t>
            </a:r>
          </a:p>
        </p:txBody>
      </p:sp>
      <p:sp>
        <p:nvSpPr>
          <p:cNvPr id="15" name="">
            <a:extLst xmlns:a="http://schemas.openxmlformats.org/drawingml/2006/main">
              <a:ext uri="{FF2B5EF4-FFF2-40B4-BE49-F238E27FC236}">
                <a16:creationId xmlns:a16="http://schemas.microsoft.com/office/drawing/2014/main" id="{01090D25-60F8-40DB-8139-2EC6A2E2559D}"/>
              </a:ext>
            </a:extLst>
          </p:cNvPr>
          <p:cNvSpPr>
            <a:spLocks xmlns:a="http://schemas.openxmlformats.org/drawingml/2006/main" noGrp="1"/>
          </p:cNvSpPr>
          <p:nvPr/>
        </p:nvSpPr>
        <p:spPr>
          <a:xfrm xmlns:a="http://schemas.openxmlformats.org/drawingml/2006/main">
            <a:off x="400050" y="1847850"/>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6" name="">
            <a:extLst xmlns:a="http://schemas.openxmlformats.org/drawingml/2006/main">
              <a:ext uri="{FF2B5EF4-FFF2-40B4-BE49-F238E27FC236}">
                <a16:creationId xmlns:a16="http://schemas.microsoft.com/office/drawing/2014/main" id="{7FAB6C86-C458-4EE3-9DF7-EA2FC2B4F3A0}"/>
              </a:ext>
            </a:extLst>
          </p:cNvPr>
          <p:cNvSpPr>
            <a:spLocks xmlns:a="http://schemas.openxmlformats.org/drawingml/2006/main" noGrp="1"/>
          </p:cNvSpPr>
          <p:nvPr/>
        </p:nvSpPr>
        <p:spPr>
          <a:xfrm xmlns:a="http://schemas.openxmlformats.org/drawingml/2006/main">
            <a:off x="476250" y="1924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a:t>
            </a:r>
          </a:p>
        </p:txBody>
      </p:sp>
      <p:sp>
        <p:nvSpPr>
          <p:cNvPr id="17" name="">
            <a:extLst xmlns:a="http://schemas.openxmlformats.org/drawingml/2006/main">
              <a:ext uri="{FF2B5EF4-FFF2-40B4-BE49-F238E27FC236}">
                <a16:creationId xmlns:a16="http://schemas.microsoft.com/office/drawing/2014/main" id="{541DF141-F609-44D1-A445-881E79A3FCB7}"/>
              </a:ext>
            </a:extLst>
          </p:cNvPr>
          <p:cNvSpPr>
            <a:spLocks xmlns:a="http://schemas.openxmlformats.org/drawingml/2006/main" noGrp="1"/>
          </p:cNvSpPr>
          <p:nvPr/>
        </p:nvSpPr>
        <p:spPr>
          <a:xfrm xmlns:a="http://schemas.openxmlformats.org/drawingml/2006/main">
            <a:off x="1143000" y="192405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Geldhauser, Rudolf</a:t>
            </a:r>
          </a:p>
        </p:txBody>
      </p:sp>
      <p:sp>
        <p:nvSpPr>
          <p:cNvPr id="18" name="">
            <a:extLst xmlns:a="http://schemas.openxmlformats.org/drawingml/2006/main">
              <a:ext uri="{FF2B5EF4-FFF2-40B4-BE49-F238E27FC236}">
                <a16:creationId xmlns:a16="http://schemas.microsoft.com/office/drawing/2014/main" id="{E7506B51-FF84-4418-839A-A695414CE0BF}"/>
              </a:ext>
            </a:extLst>
          </p:cNvPr>
          <p:cNvSpPr>
            <a:spLocks xmlns:a="http://schemas.openxmlformats.org/drawingml/2006/main" noGrp="1"/>
          </p:cNvSpPr>
          <p:nvPr/>
        </p:nvSpPr>
        <p:spPr>
          <a:xfrm xmlns:a="http://schemas.openxmlformats.org/drawingml/2006/main">
            <a:off x="3286125" y="192405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19" name="">
            <a:extLst xmlns:a="http://schemas.openxmlformats.org/drawingml/2006/main">
              <a:ext uri="{FF2B5EF4-FFF2-40B4-BE49-F238E27FC236}">
                <a16:creationId xmlns:a16="http://schemas.microsoft.com/office/drawing/2014/main" id="{C718C221-5396-4364-97AA-22D8CA24BA5E}"/>
              </a:ext>
            </a:extLst>
          </p:cNvPr>
          <p:cNvSpPr>
            <a:spLocks xmlns:a="http://schemas.openxmlformats.org/drawingml/2006/main" noGrp="1"/>
          </p:cNvSpPr>
          <p:nvPr/>
        </p:nvSpPr>
        <p:spPr>
          <a:xfrm xmlns:a="http://schemas.openxmlformats.org/drawingml/2006/main">
            <a:off x="5953125" y="19240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20" name="">
            <a:extLst xmlns:a="http://schemas.openxmlformats.org/drawingml/2006/main">
              <a:ext uri="{FF2B5EF4-FFF2-40B4-BE49-F238E27FC236}">
                <a16:creationId xmlns:a16="http://schemas.microsoft.com/office/drawing/2014/main" id="{44745087-4597-425E-839D-98DAE5BC5C84}"/>
              </a:ext>
            </a:extLst>
          </p:cNvPr>
          <p:cNvSpPr>
            <a:spLocks xmlns:a="http://schemas.openxmlformats.org/drawingml/2006/main" noGrp="1"/>
          </p:cNvSpPr>
          <p:nvPr/>
        </p:nvSpPr>
        <p:spPr>
          <a:xfrm xmlns:a="http://schemas.openxmlformats.org/drawingml/2006/main">
            <a:off x="7381875" y="19240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21" name="">
            <a:extLst xmlns:a="http://schemas.openxmlformats.org/drawingml/2006/main">
              <a:ext uri="{FF2B5EF4-FFF2-40B4-BE49-F238E27FC236}">
                <a16:creationId xmlns:a16="http://schemas.microsoft.com/office/drawing/2014/main" id="{5822B266-4928-4A94-92A5-F60180774575}"/>
              </a:ext>
            </a:extLst>
          </p:cNvPr>
          <p:cNvSpPr>
            <a:spLocks xmlns:a="http://schemas.openxmlformats.org/drawingml/2006/main" noGrp="1"/>
          </p:cNvSpPr>
          <p:nvPr/>
        </p:nvSpPr>
        <p:spPr>
          <a:xfrm xmlns:a="http://schemas.openxmlformats.org/drawingml/2006/main">
            <a:off x="8286750" y="192405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22" name="">
            <a:extLst xmlns:a="http://schemas.openxmlformats.org/drawingml/2006/main">
              <a:ext uri="{FF2B5EF4-FFF2-40B4-BE49-F238E27FC236}">
                <a16:creationId xmlns:a16="http://schemas.microsoft.com/office/drawing/2014/main" id="{61429E12-288E-46E5-ACDE-B6D1FCD98B65}"/>
              </a:ext>
            </a:extLst>
          </p:cNvPr>
          <p:cNvSpPr>
            <a:spLocks xmlns:a="http://schemas.openxmlformats.org/drawingml/2006/main" noGrp="1"/>
          </p:cNvSpPr>
          <p:nvPr/>
        </p:nvSpPr>
        <p:spPr>
          <a:xfrm xmlns:a="http://schemas.openxmlformats.org/drawingml/2006/main">
            <a:off x="9906000" y="1924050"/>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17</a:t>
            </a:r>
          </a:p>
        </p:txBody>
      </p:sp>
      <p:sp>
        <p:nvSpPr>
          <p:cNvPr id="23" name="">
            <a:extLst xmlns:a="http://schemas.openxmlformats.org/drawingml/2006/main">
              <a:ext uri="{FF2B5EF4-FFF2-40B4-BE49-F238E27FC236}">
                <a16:creationId xmlns:a16="http://schemas.microsoft.com/office/drawing/2014/main" id="{4D7A218B-4090-4720-8FEE-A5E5063F92A1}"/>
              </a:ext>
            </a:extLst>
          </p:cNvPr>
          <p:cNvSpPr>
            <a:spLocks xmlns:a="http://schemas.openxmlformats.org/drawingml/2006/main" noGrp="1"/>
          </p:cNvSpPr>
          <p:nvPr/>
        </p:nvSpPr>
        <p:spPr>
          <a:xfrm xmlns:a="http://schemas.openxmlformats.org/drawingml/2006/main">
            <a:off x="10808970" y="19240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24" name="">
            <a:extLst xmlns:a="http://schemas.openxmlformats.org/drawingml/2006/main">
              <a:ext uri="{FF2B5EF4-FFF2-40B4-BE49-F238E27FC236}">
                <a16:creationId xmlns:a16="http://schemas.microsoft.com/office/drawing/2014/main" id="{6F88F603-DEF6-4D86-A47C-6EBA3761E48E}"/>
              </a:ext>
            </a:extLst>
          </p:cNvPr>
          <p:cNvSpPr>
            <a:spLocks xmlns:a="http://schemas.openxmlformats.org/drawingml/2006/main" noGrp="1"/>
          </p:cNvSpPr>
          <p:nvPr/>
        </p:nvSpPr>
        <p:spPr>
          <a:xfrm xmlns:a="http://schemas.openxmlformats.org/drawingml/2006/main">
            <a:off x="10856595" y="1924050"/>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5" name="">
            <a:extLst xmlns:a="http://schemas.openxmlformats.org/drawingml/2006/main">
              <a:ext uri="{FF2B5EF4-FFF2-40B4-BE49-F238E27FC236}">
                <a16:creationId xmlns:a16="http://schemas.microsoft.com/office/drawing/2014/main" id="{FDD687DC-8347-4FDD-92CA-986B0E4EE311}"/>
              </a:ext>
            </a:extLst>
          </p:cNvPr>
          <p:cNvSpPr>
            <a:spLocks xmlns:a="http://schemas.openxmlformats.org/drawingml/2006/main" noGrp="1"/>
          </p:cNvSpPr>
          <p:nvPr/>
        </p:nvSpPr>
        <p:spPr>
          <a:xfrm xmlns:a="http://schemas.openxmlformats.org/drawingml/2006/main">
            <a:off x="400050" y="22098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E1BBF12D-8C9A-4A81-AB4A-A5DBE3EF1DA4}"/>
              </a:ext>
            </a:extLst>
          </p:cNvPr>
          <p:cNvSpPr>
            <a:spLocks xmlns:a="http://schemas.openxmlformats.org/drawingml/2006/main" noGrp="1"/>
          </p:cNvSpPr>
          <p:nvPr/>
        </p:nvSpPr>
        <p:spPr>
          <a:xfrm xmlns:a="http://schemas.openxmlformats.org/drawingml/2006/main">
            <a:off x="400050" y="2219325"/>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27" name="">
            <a:extLst xmlns:a="http://schemas.openxmlformats.org/drawingml/2006/main">
              <a:ext uri="{FF2B5EF4-FFF2-40B4-BE49-F238E27FC236}">
                <a16:creationId xmlns:a16="http://schemas.microsoft.com/office/drawing/2014/main" id="{E7E5BA1A-FC72-4D1F-A030-A5BF2BB919F5}"/>
              </a:ext>
            </a:extLst>
          </p:cNvPr>
          <p:cNvSpPr>
            <a:spLocks xmlns:a="http://schemas.openxmlformats.org/drawingml/2006/main" noGrp="1"/>
          </p:cNvSpPr>
          <p:nvPr/>
        </p:nvSpPr>
        <p:spPr>
          <a:xfrm xmlns:a="http://schemas.openxmlformats.org/drawingml/2006/main">
            <a:off x="476250" y="22955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28" name="">
            <a:extLst xmlns:a="http://schemas.openxmlformats.org/drawingml/2006/main">
              <a:ext uri="{FF2B5EF4-FFF2-40B4-BE49-F238E27FC236}">
                <a16:creationId xmlns:a16="http://schemas.microsoft.com/office/drawing/2014/main" id="{4922F887-6013-4BD0-92A1-688EAB5FBBFB}"/>
              </a:ext>
            </a:extLst>
          </p:cNvPr>
          <p:cNvSpPr>
            <a:spLocks xmlns:a="http://schemas.openxmlformats.org/drawingml/2006/main" noGrp="1"/>
          </p:cNvSpPr>
          <p:nvPr/>
        </p:nvSpPr>
        <p:spPr>
          <a:xfrm xmlns:a="http://schemas.openxmlformats.org/drawingml/2006/main">
            <a:off x="1143000" y="229552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Köhler, Hans</a:t>
            </a:r>
          </a:p>
        </p:txBody>
      </p:sp>
      <p:sp>
        <p:nvSpPr>
          <p:cNvPr id="29" name="">
            <a:extLst xmlns:a="http://schemas.openxmlformats.org/drawingml/2006/main">
              <a:ext uri="{FF2B5EF4-FFF2-40B4-BE49-F238E27FC236}">
                <a16:creationId xmlns:a16="http://schemas.microsoft.com/office/drawing/2014/main" id="{036F5E85-5418-4CAF-AC07-41FFB260F0BC}"/>
              </a:ext>
            </a:extLst>
          </p:cNvPr>
          <p:cNvSpPr>
            <a:spLocks xmlns:a="http://schemas.openxmlformats.org/drawingml/2006/main" noGrp="1"/>
          </p:cNvSpPr>
          <p:nvPr/>
        </p:nvSpPr>
        <p:spPr>
          <a:xfrm xmlns:a="http://schemas.openxmlformats.org/drawingml/2006/main">
            <a:off x="3286125" y="2295525"/>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Auf der Gsteig II</a:t>
            </a:r>
          </a:p>
        </p:txBody>
      </p:sp>
      <p:sp>
        <p:nvSpPr>
          <p:cNvPr id="30" name="">
            <a:extLst xmlns:a="http://schemas.openxmlformats.org/drawingml/2006/main">
              <a:ext uri="{FF2B5EF4-FFF2-40B4-BE49-F238E27FC236}">
                <a16:creationId xmlns:a16="http://schemas.microsoft.com/office/drawing/2014/main" id="{E911DCEA-DF50-4146-ADA9-9135CD61ED0C}"/>
              </a:ext>
            </a:extLst>
          </p:cNvPr>
          <p:cNvSpPr>
            <a:spLocks xmlns:a="http://schemas.openxmlformats.org/drawingml/2006/main" noGrp="1"/>
          </p:cNvSpPr>
          <p:nvPr/>
        </p:nvSpPr>
        <p:spPr>
          <a:xfrm xmlns:a="http://schemas.openxmlformats.org/drawingml/2006/main">
            <a:off x="5953125" y="22955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31" name="">
            <a:extLst xmlns:a="http://schemas.openxmlformats.org/drawingml/2006/main">
              <a:ext uri="{FF2B5EF4-FFF2-40B4-BE49-F238E27FC236}">
                <a16:creationId xmlns:a16="http://schemas.microsoft.com/office/drawing/2014/main" id="{BC9434F3-1494-4A03-9D52-E1E4F11A96B1}"/>
              </a:ext>
            </a:extLst>
          </p:cNvPr>
          <p:cNvSpPr>
            <a:spLocks xmlns:a="http://schemas.openxmlformats.org/drawingml/2006/main" noGrp="1"/>
          </p:cNvSpPr>
          <p:nvPr/>
        </p:nvSpPr>
        <p:spPr>
          <a:xfrm xmlns:a="http://schemas.openxmlformats.org/drawingml/2006/main">
            <a:off x="7381875" y="22955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32" name="">
            <a:extLst xmlns:a="http://schemas.openxmlformats.org/drawingml/2006/main">
              <a:ext uri="{FF2B5EF4-FFF2-40B4-BE49-F238E27FC236}">
                <a16:creationId xmlns:a16="http://schemas.microsoft.com/office/drawing/2014/main" id="{F0CBCFF1-58F6-45FF-BC7F-2F03A43294CD}"/>
              </a:ext>
            </a:extLst>
          </p:cNvPr>
          <p:cNvSpPr>
            <a:spLocks xmlns:a="http://schemas.openxmlformats.org/drawingml/2006/main" noGrp="1"/>
          </p:cNvSpPr>
          <p:nvPr/>
        </p:nvSpPr>
        <p:spPr>
          <a:xfrm xmlns:a="http://schemas.openxmlformats.org/drawingml/2006/main">
            <a:off x="8286750" y="2295525"/>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85,7 %</a:t>
            </a:r>
          </a:p>
        </p:txBody>
      </p:sp>
      <p:sp>
        <p:nvSpPr>
          <p:cNvPr id="33" name="">
            <a:extLst xmlns:a="http://schemas.openxmlformats.org/drawingml/2006/main">
              <a:ext uri="{FF2B5EF4-FFF2-40B4-BE49-F238E27FC236}">
                <a16:creationId xmlns:a16="http://schemas.microsoft.com/office/drawing/2014/main" id="{5B6A854C-1555-498E-A59A-5A9AAC166328}"/>
              </a:ext>
            </a:extLst>
          </p:cNvPr>
          <p:cNvSpPr>
            <a:spLocks xmlns:a="http://schemas.openxmlformats.org/drawingml/2006/main" noGrp="1"/>
          </p:cNvSpPr>
          <p:nvPr/>
        </p:nvSpPr>
        <p:spPr>
          <a:xfrm xmlns:a="http://schemas.openxmlformats.org/drawingml/2006/main">
            <a:off x="9906000" y="2295525"/>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16</a:t>
            </a:r>
          </a:p>
        </p:txBody>
      </p:sp>
      <p:sp>
        <p:nvSpPr>
          <p:cNvPr id="34" name="">
            <a:extLst xmlns:a="http://schemas.openxmlformats.org/drawingml/2006/main">
              <a:ext uri="{FF2B5EF4-FFF2-40B4-BE49-F238E27FC236}">
                <a16:creationId xmlns:a16="http://schemas.microsoft.com/office/drawing/2014/main" id="{87FEE742-B165-44D8-B7AE-FC48890D6E0C}"/>
              </a:ext>
            </a:extLst>
          </p:cNvPr>
          <p:cNvSpPr>
            <a:spLocks xmlns:a="http://schemas.openxmlformats.org/drawingml/2006/main" noGrp="1"/>
          </p:cNvSpPr>
          <p:nvPr/>
        </p:nvSpPr>
        <p:spPr>
          <a:xfrm xmlns:a="http://schemas.openxmlformats.org/drawingml/2006/main">
            <a:off x="10808970" y="22955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35" name="">
            <a:extLst xmlns:a="http://schemas.openxmlformats.org/drawingml/2006/main">
              <a:ext uri="{FF2B5EF4-FFF2-40B4-BE49-F238E27FC236}">
                <a16:creationId xmlns:a16="http://schemas.microsoft.com/office/drawing/2014/main" id="{06DE4F06-6F20-415F-B227-3D48D4C57BB8}"/>
              </a:ext>
            </a:extLst>
          </p:cNvPr>
          <p:cNvSpPr>
            <a:spLocks xmlns:a="http://schemas.openxmlformats.org/drawingml/2006/main" noGrp="1"/>
          </p:cNvSpPr>
          <p:nvPr/>
        </p:nvSpPr>
        <p:spPr>
          <a:xfrm xmlns:a="http://schemas.openxmlformats.org/drawingml/2006/main">
            <a:off x="10856595" y="2295525"/>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36" name="">
            <a:extLst xmlns:a="http://schemas.openxmlformats.org/drawingml/2006/main">
              <a:ext uri="{FF2B5EF4-FFF2-40B4-BE49-F238E27FC236}">
                <a16:creationId xmlns:a16="http://schemas.microsoft.com/office/drawing/2014/main" id="{9AF3E4B2-4FF2-46A2-A6EC-B4AEC5D63D44}"/>
              </a:ext>
            </a:extLst>
          </p:cNvPr>
          <p:cNvSpPr>
            <a:spLocks xmlns:a="http://schemas.openxmlformats.org/drawingml/2006/main" noGrp="1"/>
          </p:cNvSpPr>
          <p:nvPr/>
        </p:nvSpPr>
        <p:spPr>
          <a:xfrm xmlns:a="http://schemas.openxmlformats.org/drawingml/2006/main">
            <a:off x="400050" y="2581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B8D7BA78-5735-4A15-B0E6-5B9216F31BED}"/>
              </a:ext>
            </a:extLst>
          </p:cNvPr>
          <p:cNvSpPr>
            <a:spLocks xmlns:a="http://schemas.openxmlformats.org/drawingml/2006/main" noGrp="1"/>
          </p:cNvSpPr>
          <p:nvPr/>
        </p:nvSpPr>
        <p:spPr>
          <a:xfrm xmlns:a="http://schemas.openxmlformats.org/drawingml/2006/main">
            <a:off x="400050" y="2590800"/>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38" name="">
            <a:extLst xmlns:a="http://schemas.openxmlformats.org/drawingml/2006/main">
              <a:ext uri="{FF2B5EF4-FFF2-40B4-BE49-F238E27FC236}">
                <a16:creationId xmlns:a16="http://schemas.microsoft.com/office/drawing/2014/main" id="{D02D644B-C8B0-486A-9281-B518549E3893}"/>
              </a:ext>
            </a:extLst>
          </p:cNvPr>
          <p:cNvSpPr>
            <a:spLocks xmlns:a="http://schemas.openxmlformats.org/drawingml/2006/main" noGrp="1"/>
          </p:cNvSpPr>
          <p:nvPr/>
        </p:nvSpPr>
        <p:spPr>
          <a:xfrm xmlns:a="http://schemas.openxmlformats.org/drawingml/2006/main">
            <a:off x="476250" y="26670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39" name="">
            <a:extLst xmlns:a="http://schemas.openxmlformats.org/drawingml/2006/main">
              <a:ext uri="{FF2B5EF4-FFF2-40B4-BE49-F238E27FC236}">
                <a16:creationId xmlns:a16="http://schemas.microsoft.com/office/drawing/2014/main" id="{1D9BA9A4-B4B7-498F-A268-2A81CD9E6F7C}"/>
              </a:ext>
            </a:extLst>
          </p:cNvPr>
          <p:cNvSpPr>
            <a:spLocks xmlns:a="http://schemas.openxmlformats.org/drawingml/2006/main" noGrp="1"/>
          </p:cNvSpPr>
          <p:nvPr/>
        </p:nvSpPr>
        <p:spPr>
          <a:xfrm xmlns:a="http://schemas.openxmlformats.org/drawingml/2006/main">
            <a:off x="1143000" y="266700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Geyer, Claus</a:t>
            </a:r>
          </a:p>
        </p:txBody>
      </p:sp>
      <p:sp>
        <p:nvSpPr>
          <p:cNvPr id="40" name="">
            <a:extLst xmlns:a="http://schemas.openxmlformats.org/drawingml/2006/main">
              <a:ext uri="{FF2B5EF4-FFF2-40B4-BE49-F238E27FC236}">
                <a16:creationId xmlns:a16="http://schemas.microsoft.com/office/drawing/2014/main" id="{7E91B0DB-D86E-494D-9C94-FE1DECB36497}"/>
              </a:ext>
            </a:extLst>
          </p:cNvPr>
          <p:cNvSpPr>
            <a:spLocks xmlns:a="http://schemas.openxmlformats.org/drawingml/2006/main" noGrp="1"/>
          </p:cNvSpPr>
          <p:nvPr/>
        </p:nvSpPr>
        <p:spPr>
          <a:xfrm xmlns:a="http://schemas.openxmlformats.org/drawingml/2006/main">
            <a:off x="3286125" y="266700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41" name="">
            <a:extLst xmlns:a="http://schemas.openxmlformats.org/drawingml/2006/main">
              <a:ext uri="{FF2B5EF4-FFF2-40B4-BE49-F238E27FC236}">
                <a16:creationId xmlns:a16="http://schemas.microsoft.com/office/drawing/2014/main" id="{9A309F39-4B8F-4E12-B0DF-596DC6043972}"/>
              </a:ext>
            </a:extLst>
          </p:cNvPr>
          <p:cNvSpPr>
            <a:spLocks xmlns:a="http://schemas.openxmlformats.org/drawingml/2006/main" noGrp="1"/>
          </p:cNvSpPr>
          <p:nvPr/>
        </p:nvSpPr>
        <p:spPr>
          <a:xfrm xmlns:a="http://schemas.openxmlformats.org/drawingml/2006/main">
            <a:off x="5953125" y="266700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42" name="">
            <a:extLst xmlns:a="http://schemas.openxmlformats.org/drawingml/2006/main">
              <a:ext uri="{FF2B5EF4-FFF2-40B4-BE49-F238E27FC236}">
                <a16:creationId xmlns:a16="http://schemas.microsoft.com/office/drawing/2014/main" id="{3595B28B-6D1C-4BE3-A47E-83D77EE61108}"/>
              </a:ext>
            </a:extLst>
          </p:cNvPr>
          <p:cNvSpPr>
            <a:spLocks xmlns:a="http://schemas.openxmlformats.org/drawingml/2006/main" noGrp="1"/>
          </p:cNvSpPr>
          <p:nvPr/>
        </p:nvSpPr>
        <p:spPr>
          <a:xfrm xmlns:a="http://schemas.openxmlformats.org/drawingml/2006/main">
            <a:off x="7381875" y="266700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43" name="">
            <a:extLst xmlns:a="http://schemas.openxmlformats.org/drawingml/2006/main">
              <a:ext uri="{FF2B5EF4-FFF2-40B4-BE49-F238E27FC236}">
                <a16:creationId xmlns:a16="http://schemas.microsoft.com/office/drawing/2014/main" id="{34C74704-FF8E-48AF-A251-C7F81873C506}"/>
              </a:ext>
            </a:extLst>
          </p:cNvPr>
          <p:cNvSpPr>
            <a:spLocks xmlns:a="http://schemas.openxmlformats.org/drawingml/2006/main" noGrp="1"/>
          </p:cNvSpPr>
          <p:nvPr/>
        </p:nvSpPr>
        <p:spPr>
          <a:xfrm xmlns:a="http://schemas.openxmlformats.org/drawingml/2006/main">
            <a:off x="8286750" y="266700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44" name="">
            <a:extLst xmlns:a="http://schemas.openxmlformats.org/drawingml/2006/main">
              <a:ext uri="{FF2B5EF4-FFF2-40B4-BE49-F238E27FC236}">
                <a16:creationId xmlns:a16="http://schemas.microsoft.com/office/drawing/2014/main" id="{6D0C4D0B-06BE-446B-A037-7806D4B92FBB}"/>
              </a:ext>
            </a:extLst>
          </p:cNvPr>
          <p:cNvSpPr>
            <a:spLocks xmlns:a="http://schemas.openxmlformats.org/drawingml/2006/main" noGrp="1"/>
          </p:cNvSpPr>
          <p:nvPr/>
        </p:nvSpPr>
        <p:spPr>
          <a:xfrm xmlns:a="http://schemas.openxmlformats.org/drawingml/2006/main">
            <a:off x="9906000" y="2667000"/>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25</a:t>
            </a:r>
          </a:p>
        </p:txBody>
      </p:sp>
      <p:sp>
        <p:nvSpPr>
          <p:cNvPr id="45" name="">
            <a:extLst xmlns:a="http://schemas.openxmlformats.org/drawingml/2006/main">
              <a:ext uri="{FF2B5EF4-FFF2-40B4-BE49-F238E27FC236}">
                <a16:creationId xmlns:a16="http://schemas.microsoft.com/office/drawing/2014/main" id="{E9915CEE-2569-45D2-9FD8-6E19309A2C5A}"/>
              </a:ext>
            </a:extLst>
          </p:cNvPr>
          <p:cNvSpPr>
            <a:spLocks xmlns:a="http://schemas.openxmlformats.org/drawingml/2006/main" noGrp="1"/>
          </p:cNvSpPr>
          <p:nvPr/>
        </p:nvSpPr>
        <p:spPr>
          <a:xfrm xmlns:a="http://schemas.openxmlformats.org/drawingml/2006/main">
            <a:off x="10808970" y="26670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6" name="">
            <a:extLst xmlns:a="http://schemas.openxmlformats.org/drawingml/2006/main">
              <a:ext uri="{FF2B5EF4-FFF2-40B4-BE49-F238E27FC236}">
                <a16:creationId xmlns:a16="http://schemas.microsoft.com/office/drawing/2014/main" id="{00E2316F-1F56-46AD-AAB3-3BCC6EDE46A1}"/>
              </a:ext>
            </a:extLst>
          </p:cNvPr>
          <p:cNvSpPr>
            <a:spLocks xmlns:a="http://schemas.openxmlformats.org/drawingml/2006/main" noGrp="1"/>
          </p:cNvSpPr>
          <p:nvPr/>
        </p:nvSpPr>
        <p:spPr>
          <a:xfrm xmlns:a="http://schemas.openxmlformats.org/drawingml/2006/main">
            <a:off x="10856595" y="2667000"/>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47" name="">
            <a:extLst xmlns:a="http://schemas.openxmlformats.org/drawingml/2006/main">
              <a:ext uri="{FF2B5EF4-FFF2-40B4-BE49-F238E27FC236}">
                <a16:creationId xmlns:a16="http://schemas.microsoft.com/office/drawing/2014/main" id="{6FB73937-CC4F-4D40-89C2-FAF35CFFE2EF}"/>
              </a:ext>
            </a:extLst>
          </p:cNvPr>
          <p:cNvSpPr>
            <a:spLocks xmlns:a="http://schemas.openxmlformats.org/drawingml/2006/main" noGrp="1"/>
          </p:cNvSpPr>
          <p:nvPr/>
        </p:nvSpPr>
        <p:spPr>
          <a:xfrm xmlns:a="http://schemas.openxmlformats.org/drawingml/2006/main">
            <a:off x="400050" y="29527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35864F4D-667A-4509-A7A9-B54043577676}"/>
              </a:ext>
            </a:extLst>
          </p:cNvPr>
          <p:cNvSpPr>
            <a:spLocks xmlns:a="http://schemas.openxmlformats.org/drawingml/2006/main" noGrp="1"/>
          </p:cNvSpPr>
          <p:nvPr/>
        </p:nvSpPr>
        <p:spPr>
          <a:xfrm xmlns:a="http://schemas.openxmlformats.org/drawingml/2006/main">
            <a:off x="400050" y="29622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1DE09C48-68C5-4605-BD5F-1619ACF84975}"/>
              </a:ext>
            </a:extLst>
          </p:cNvPr>
          <p:cNvSpPr>
            <a:spLocks xmlns:a="http://schemas.openxmlformats.org/drawingml/2006/main" noGrp="1"/>
          </p:cNvSpPr>
          <p:nvPr/>
        </p:nvSpPr>
        <p:spPr>
          <a:xfrm xmlns:a="http://schemas.openxmlformats.org/drawingml/2006/main">
            <a:off x="476250" y="30384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50" name="">
            <a:extLst xmlns:a="http://schemas.openxmlformats.org/drawingml/2006/main">
              <a:ext uri="{FF2B5EF4-FFF2-40B4-BE49-F238E27FC236}">
                <a16:creationId xmlns:a16="http://schemas.microsoft.com/office/drawing/2014/main" id="{E5C30309-2F53-40B1-9D7D-8EBEA5117C7C}"/>
              </a:ext>
            </a:extLst>
          </p:cNvPr>
          <p:cNvSpPr>
            <a:spLocks xmlns:a="http://schemas.openxmlformats.org/drawingml/2006/main" noGrp="1"/>
          </p:cNvSpPr>
          <p:nvPr/>
        </p:nvSpPr>
        <p:spPr>
          <a:xfrm xmlns:a="http://schemas.openxmlformats.org/drawingml/2006/main">
            <a:off x="1143000" y="303847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Thomas, Jürgen</a:t>
            </a:r>
          </a:p>
        </p:txBody>
      </p:sp>
      <p:sp>
        <p:nvSpPr>
          <p:cNvPr id="51" name="">
            <a:extLst xmlns:a="http://schemas.openxmlformats.org/drawingml/2006/main">
              <a:ext uri="{FF2B5EF4-FFF2-40B4-BE49-F238E27FC236}">
                <a16:creationId xmlns:a16="http://schemas.microsoft.com/office/drawing/2014/main" id="{784B3AAD-8E9D-4A0B-A425-46BAE6F88C65}"/>
              </a:ext>
            </a:extLst>
          </p:cNvPr>
          <p:cNvSpPr>
            <a:spLocks xmlns:a="http://schemas.openxmlformats.org/drawingml/2006/main" noGrp="1"/>
          </p:cNvSpPr>
          <p:nvPr/>
        </p:nvSpPr>
        <p:spPr>
          <a:xfrm xmlns:a="http://schemas.openxmlformats.org/drawingml/2006/main">
            <a:off x="3286125" y="3038475"/>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Wiggensbach I / II</a:t>
            </a:r>
          </a:p>
        </p:txBody>
      </p:sp>
      <p:sp>
        <p:nvSpPr>
          <p:cNvPr id="52" name="">
            <a:extLst xmlns:a="http://schemas.openxmlformats.org/drawingml/2006/main">
              <a:ext uri="{FF2B5EF4-FFF2-40B4-BE49-F238E27FC236}">
                <a16:creationId xmlns:a16="http://schemas.microsoft.com/office/drawing/2014/main" id="{EA35917C-24D7-49B5-9E80-001862CE75DB}"/>
              </a:ext>
            </a:extLst>
          </p:cNvPr>
          <p:cNvSpPr>
            <a:spLocks xmlns:a="http://schemas.openxmlformats.org/drawingml/2006/main" noGrp="1"/>
          </p:cNvSpPr>
          <p:nvPr/>
        </p:nvSpPr>
        <p:spPr>
          <a:xfrm xmlns:a="http://schemas.openxmlformats.org/drawingml/2006/main">
            <a:off x="5953125" y="303847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53" name="">
            <a:extLst xmlns:a="http://schemas.openxmlformats.org/drawingml/2006/main">
              <a:ext uri="{FF2B5EF4-FFF2-40B4-BE49-F238E27FC236}">
                <a16:creationId xmlns:a16="http://schemas.microsoft.com/office/drawing/2014/main" id="{A6D26605-B54D-43D9-B281-0C4208E7F31F}"/>
              </a:ext>
            </a:extLst>
          </p:cNvPr>
          <p:cNvSpPr>
            <a:spLocks xmlns:a="http://schemas.openxmlformats.org/drawingml/2006/main" noGrp="1"/>
          </p:cNvSpPr>
          <p:nvPr/>
        </p:nvSpPr>
        <p:spPr>
          <a:xfrm xmlns:a="http://schemas.openxmlformats.org/drawingml/2006/main">
            <a:off x="7381875" y="303847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54" name="">
            <a:extLst xmlns:a="http://schemas.openxmlformats.org/drawingml/2006/main">
              <a:ext uri="{FF2B5EF4-FFF2-40B4-BE49-F238E27FC236}">
                <a16:creationId xmlns:a16="http://schemas.microsoft.com/office/drawing/2014/main" id="{C2E1090F-158C-44D4-91B1-5F02590B52B8}"/>
              </a:ext>
            </a:extLst>
          </p:cNvPr>
          <p:cNvSpPr>
            <a:spLocks xmlns:a="http://schemas.openxmlformats.org/drawingml/2006/main" noGrp="1"/>
          </p:cNvSpPr>
          <p:nvPr/>
        </p:nvSpPr>
        <p:spPr>
          <a:xfrm xmlns:a="http://schemas.openxmlformats.org/drawingml/2006/main">
            <a:off x="8286750" y="3038475"/>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55" name="">
            <a:extLst xmlns:a="http://schemas.openxmlformats.org/drawingml/2006/main">
              <a:ext uri="{FF2B5EF4-FFF2-40B4-BE49-F238E27FC236}">
                <a16:creationId xmlns:a16="http://schemas.microsoft.com/office/drawing/2014/main" id="{0C18AAFD-054C-4B83-B7D3-5950BD30B001}"/>
              </a:ext>
            </a:extLst>
          </p:cNvPr>
          <p:cNvSpPr>
            <a:spLocks xmlns:a="http://schemas.openxmlformats.org/drawingml/2006/main" noGrp="1"/>
          </p:cNvSpPr>
          <p:nvPr/>
        </p:nvSpPr>
        <p:spPr>
          <a:xfrm xmlns:a="http://schemas.openxmlformats.org/drawingml/2006/main">
            <a:off x="9906000" y="3038475"/>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20</a:t>
            </a:r>
          </a:p>
        </p:txBody>
      </p:sp>
      <p:sp>
        <p:nvSpPr>
          <p:cNvPr id="56" name="">
            <a:extLst xmlns:a="http://schemas.openxmlformats.org/drawingml/2006/main">
              <a:ext uri="{FF2B5EF4-FFF2-40B4-BE49-F238E27FC236}">
                <a16:creationId xmlns:a16="http://schemas.microsoft.com/office/drawing/2014/main" id="{73580A27-D0D9-48D0-88C7-F3A688FFC124}"/>
              </a:ext>
            </a:extLst>
          </p:cNvPr>
          <p:cNvSpPr>
            <a:spLocks xmlns:a="http://schemas.openxmlformats.org/drawingml/2006/main" noGrp="1"/>
          </p:cNvSpPr>
          <p:nvPr/>
        </p:nvSpPr>
        <p:spPr>
          <a:xfrm xmlns:a="http://schemas.openxmlformats.org/drawingml/2006/main">
            <a:off x="10808970" y="30384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7" name="">
            <a:extLst xmlns:a="http://schemas.openxmlformats.org/drawingml/2006/main">
              <a:ext uri="{FF2B5EF4-FFF2-40B4-BE49-F238E27FC236}">
                <a16:creationId xmlns:a16="http://schemas.microsoft.com/office/drawing/2014/main" id="{E563A099-938C-49BC-B136-2836E700FB47}"/>
              </a:ext>
            </a:extLst>
          </p:cNvPr>
          <p:cNvSpPr>
            <a:spLocks xmlns:a="http://schemas.openxmlformats.org/drawingml/2006/main" noGrp="1"/>
          </p:cNvSpPr>
          <p:nvPr/>
        </p:nvSpPr>
        <p:spPr>
          <a:xfrm xmlns:a="http://schemas.openxmlformats.org/drawingml/2006/main">
            <a:off x="10856595" y="3038475"/>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8" name="">
            <a:extLst xmlns:a="http://schemas.openxmlformats.org/drawingml/2006/main">
              <a:ext uri="{FF2B5EF4-FFF2-40B4-BE49-F238E27FC236}">
                <a16:creationId xmlns:a16="http://schemas.microsoft.com/office/drawing/2014/main" id="{C2A3E9D2-9B88-402A-9FD6-F4D8CD42D8BE}"/>
              </a:ext>
            </a:extLst>
          </p:cNvPr>
          <p:cNvSpPr>
            <a:spLocks xmlns:a="http://schemas.openxmlformats.org/drawingml/2006/main" noGrp="1"/>
          </p:cNvSpPr>
          <p:nvPr/>
        </p:nvSpPr>
        <p:spPr>
          <a:xfrm xmlns:a="http://schemas.openxmlformats.org/drawingml/2006/main">
            <a:off x="400050" y="33242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A7B69046-273D-414D-8853-487A6FE31CBE}"/>
              </a:ext>
            </a:extLst>
          </p:cNvPr>
          <p:cNvSpPr>
            <a:spLocks xmlns:a="http://schemas.openxmlformats.org/drawingml/2006/main" noGrp="1"/>
          </p:cNvSpPr>
          <p:nvPr/>
        </p:nvSpPr>
        <p:spPr>
          <a:xfrm xmlns:a="http://schemas.openxmlformats.org/drawingml/2006/main">
            <a:off x="400050" y="33337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566B63FA-ACB8-4AAD-B323-9A91DF7E8E2F}"/>
              </a:ext>
            </a:extLst>
          </p:cNvPr>
          <p:cNvSpPr>
            <a:spLocks xmlns:a="http://schemas.openxmlformats.org/drawingml/2006/main" noGrp="1"/>
          </p:cNvSpPr>
          <p:nvPr/>
        </p:nvSpPr>
        <p:spPr>
          <a:xfrm xmlns:a="http://schemas.openxmlformats.org/drawingml/2006/main">
            <a:off x="476250" y="34099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61" name="">
            <a:extLst xmlns:a="http://schemas.openxmlformats.org/drawingml/2006/main">
              <a:ext uri="{FF2B5EF4-FFF2-40B4-BE49-F238E27FC236}">
                <a16:creationId xmlns:a16="http://schemas.microsoft.com/office/drawing/2014/main" id="{B5DBF242-9F76-46FE-83B2-A62289E87BA6}"/>
              </a:ext>
            </a:extLst>
          </p:cNvPr>
          <p:cNvSpPr>
            <a:spLocks xmlns:a="http://schemas.openxmlformats.org/drawingml/2006/main" noGrp="1"/>
          </p:cNvSpPr>
          <p:nvPr/>
        </p:nvSpPr>
        <p:spPr>
          <a:xfrm xmlns:a="http://schemas.openxmlformats.org/drawingml/2006/main">
            <a:off x="1143000" y="340995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Holland, Claus</a:t>
            </a:r>
          </a:p>
        </p:txBody>
      </p:sp>
      <p:sp>
        <p:nvSpPr>
          <p:cNvPr id="62" name="">
            <a:extLst xmlns:a="http://schemas.openxmlformats.org/drawingml/2006/main">
              <a:ext uri="{FF2B5EF4-FFF2-40B4-BE49-F238E27FC236}">
                <a16:creationId xmlns:a16="http://schemas.microsoft.com/office/drawing/2014/main" id="{E0813775-B091-4BC6-8724-4B0166DA3C80}"/>
              </a:ext>
            </a:extLst>
          </p:cNvPr>
          <p:cNvSpPr>
            <a:spLocks xmlns:a="http://schemas.openxmlformats.org/drawingml/2006/main" noGrp="1"/>
          </p:cNvSpPr>
          <p:nvPr/>
        </p:nvSpPr>
        <p:spPr>
          <a:xfrm xmlns:a="http://schemas.openxmlformats.org/drawingml/2006/main">
            <a:off x="3286125" y="340995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Weiherhof</a:t>
            </a:r>
          </a:p>
        </p:txBody>
      </p:sp>
      <p:sp>
        <p:nvSpPr>
          <p:cNvPr id="63" name="">
            <a:extLst xmlns:a="http://schemas.openxmlformats.org/drawingml/2006/main">
              <a:ext uri="{FF2B5EF4-FFF2-40B4-BE49-F238E27FC236}">
                <a16:creationId xmlns:a16="http://schemas.microsoft.com/office/drawing/2014/main" id="{C73A10C7-B8BA-4A2E-9334-102C779D4CB7}"/>
              </a:ext>
            </a:extLst>
          </p:cNvPr>
          <p:cNvSpPr>
            <a:spLocks xmlns:a="http://schemas.openxmlformats.org/drawingml/2006/main" noGrp="1"/>
          </p:cNvSpPr>
          <p:nvPr/>
        </p:nvSpPr>
        <p:spPr>
          <a:xfrm xmlns:a="http://schemas.openxmlformats.org/drawingml/2006/main">
            <a:off x="5953125" y="34099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64" name="">
            <a:extLst xmlns:a="http://schemas.openxmlformats.org/drawingml/2006/main">
              <a:ext uri="{FF2B5EF4-FFF2-40B4-BE49-F238E27FC236}">
                <a16:creationId xmlns:a16="http://schemas.microsoft.com/office/drawing/2014/main" id="{0E6B30AE-1163-4C4E-8C9B-7851672FCF9C}"/>
              </a:ext>
            </a:extLst>
          </p:cNvPr>
          <p:cNvSpPr>
            <a:spLocks xmlns:a="http://schemas.openxmlformats.org/drawingml/2006/main" noGrp="1"/>
          </p:cNvSpPr>
          <p:nvPr/>
        </p:nvSpPr>
        <p:spPr>
          <a:xfrm xmlns:a="http://schemas.openxmlformats.org/drawingml/2006/main">
            <a:off x="7381875" y="34099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65" name="">
            <a:extLst xmlns:a="http://schemas.openxmlformats.org/drawingml/2006/main">
              <a:ext uri="{FF2B5EF4-FFF2-40B4-BE49-F238E27FC236}">
                <a16:creationId xmlns:a16="http://schemas.microsoft.com/office/drawing/2014/main" id="{D11440E4-8716-409C-A62A-A46C260718D3}"/>
              </a:ext>
            </a:extLst>
          </p:cNvPr>
          <p:cNvSpPr>
            <a:spLocks xmlns:a="http://schemas.openxmlformats.org/drawingml/2006/main" noGrp="1"/>
          </p:cNvSpPr>
          <p:nvPr/>
        </p:nvSpPr>
        <p:spPr>
          <a:xfrm xmlns:a="http://schemas.openxmlformats.org/drawingml/2006/main">
            <a:off x="8286750" y="340995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66" name="">
            <a:extLst xmlns:a="http://schemas.openxmlformats.org/drawingml/2006/main">
              <a:ext uri="{FF2B5EF4-FFF2-40B4-BE49-F238E27FC236}">
                <a16:creationId xmlns:a16="http://schemas.microsoft.com/office/drawing/2014/main" id="{5E7BC76E-3725-4883-8EC5-1CFF168BA957}"/>
              </a:ext>
            </a:extLst>
          </p:cNvPr>
          <p:cNvSpPr>
            <a:spLocks xmlns:a="http://schemas.openxmlformats.org/drawingml/2006/main" noGrp="1"/>
          </p:cNvSpPr>
          <p:nvPr/>
        </p:nvSpPr>
        <p:spPr>
          <a:xfrm xmlns:a="http://schemas.openxmlformats.org/drawingml/2006/main">
            <a:off x="9906000" y="3409950"/>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19</a:t>
            </a:r>
          </a:p>
        </p:txBody>
      </p:sp>
      <p:sp>
        <p:nvSpPr>
          <p:cNvPr id="67" name="">
            <a:extLst xmlns:a="http://schemas.openxmlformats.org/drawingml/2006/main">
              <a:ext uri="{FF2B5EF4-FFF2-40B4-BE49-F238E27FC236}">
                <a16:creationId xmlns:a16="http://schemas.microsoft.com/office/drawing/2014/main" id="{D0CC0D55-485A-4DDB-8C70-4AAD6A4D7ED3}"/>
              </a:ext>
            </a:extLst>
          </p:cNvPr>
          <p:cNvSpPr>
            <a:spLocks xmlns:a="http://schemas.openxmlformats.org/drawingml/2006/main" noGrp="1"/>
          </p:cNvSpPr>
          <p:nvPr/>
        </p:nvSpPr>
        <p:spPr>
          <a:xfrm xmlns:a="http://schemas.openxmlformats.org/drawingml/2006/main">
            <a:off x="10808970" y="34099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8" name="">
            <a:extLst xmlns:a="http://schemas.openxmlformats.org/drawingml/2006/main">
              <a:ext uri="{FF2B5EF4-FFF2-40B4-BE49-F238E27FC236}">
                <a16:creationId xmlns:a16="http://schemas.microsoft.com/office/drawing/2014/main" id="{8ECED16D-51E3-4FC5-9F96-98DC9A77F764}"/>
              </a:ext>
            </a:extLst>
          </p:cNvPr>
          <p:cNvSpPr>
            <a:spLocks xmlns:a="http://schemas.openxmlformats.org/drawingml/2006/main" noGrp="1"/>
          </p:cNvSpPr>
          <p:nvPr/>
        </p:nvSpPr>
        <p:spPr>
          <a:xfrm xmlns:a="http://schemas.openxmlformats.org/drawingml/2006/main">
            <a:off x="10856595" y="3409950"/>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9" name="">
            <a:extLst xmlns:a="http://schemas.openxmlformats.org/drawingml/2006/main">
              <a:ext uri="{FF2B5EF4-FFF2-40B4-BE49-F238E27FC236}">
                <a16:creationId xmlns:a16="http://schemas.microsoft.com/office/drawing/2014/main" id="{15946027-7E43-46FD-86C2-3E082129B9B8}"/>
              </a:ext>
            </a:extLst>
          </p:cNvPr>
          <p:cNvSpPr>
            <a:spLocks xmlns:a="http://schemas.openxmlformats.org/drawingml/2006/main" noGrp="1"/>
          </p:cNvSpPr>
          <p:nvPr/>
        </p:nvSpPr>
        <p:spPr>
          <a:xfrm xmlns:a="http://schemas.openxmlformats.org/drawingml/2006/main">
            <a:off x="400050" y="36957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88D3BE19-7059-4927-AB4A-70479218EAB8}"/>
              </a:ext>
            </a:extLst>
          </p:cNvPr>
          <p:cNvSpPr>
            <a:spLocks xmlns:a="http://schemas.openxmlformats.org/drawingml/2006/main" noGrp="1"/>
          </p:cNvSpPr>
          <p:nvPr/>
        </p:nvSpPr>
        <p:spPr>
          <a:xfrm xmlns:a="http://schemas.openxmlformats.org/drawingml/2006/main">
            <a:off x="400050" y="37052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3989284A-2942-4964-B3C9-633FA923F0E5}"/>
              </a:ext>
            </a:extLst>
          </p:cNvPr>
          <p:cNvSpPr>
            <a:spLocks xmlns:a="http://schemas.openxmlformats.org/drawingml/2006/main" noGrp="1"/>
          </p:cNvSpPr>
          <p:nvPr/>
        </p:nvSpPr>
        <p:spPr>
          <a:xfrm xmlns:a="http://schemas.openxmlformats.org/drawingml/2006/main">
            <a:off x="476250" y="37814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72" name="">
            <a:extLst xmlns:a="http://schemas.openxmlformats.org/drawingml/2006/main">
              <a:ext uri="{FF2B5EF4-FFF2-40B4-BE49-F238E27FC236}">
                <a16:creationId xmlns:a16="http://schemas.microsoft.com/office/drawing/2014/main" id="{51544E07-6C75-4C63-96F1-AA61882EE21D}"/>
              </a:ext>
            </a:extLst>
          </p:cNvPr>
          <p:cNvSpPr>
            <a:spLocks xmlns:a="http://schemas.openxmlformats.org/drawingml/2006/main" noGrp="1"/>
          </p:cNvSpPr>
          <p:nvPr/>
        </p:nvSpPr>
        <p:spPr>
          <a:xfrm xmlns:a="http://schemas.openxmlformats.org/drawingml/2006/main">
            <a:off x="1143000" y="378142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Winterhalder, Rainer</a:t>
            </a:r>
          </a:p>
        </p:txBody>
      </p:sp>
      <p:sp>
        <p:nvSpPr>
          <p:cNvPr id="73" name="">
            <a:extLst xmlns:a="http://schemas.openxmlformats.org/drawingml/2006/main">
              <a:ext uri="{FF2B5EF4-FFF2-40B4-BE49-F238E27FC236}">
                <a16:creationId xmlns:a16="http://schemas.microsoft.com/office/drawing/2014/main" id="{B4B07B47-F24A-4E19-AEE4-EBED830D7926}"/>
              </a:ext>
            </a:extLst>
          </p:cNvPr>
          <p:cNvSpPr>
            <a:spLocks xmlns:a="http://schemas.openxmlformats.org/drawingml/2006/main" noGrp="1"/>
          </p:cNvSpPr>
          <p:nvPr/>
        </p:nvSpPr>
        <p:spPr>
          <a:xfrm xmlns:a="http://schemas.openxmlformats.org/drawingml/2006/main">
            <a:off x="3286125" y="3781425"/>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74" name="">
            <a:extLst xmlns:a="http://schemas.openxmlformats.org/drawingml/2006/main">
              <a:ext uri="{FF2B5EF4-FFF2-40B4-BE49-F238E27FC236}">
                <a16:creationId xmlns:a16="http://schemas.microsoft.com/office/drawing/2014/main" id="{E8A3D30D-EE77-47EC-94FB-E81A445C9249}"/>
              </a:ext>
            </a:extLst>
          </p:cNvPr>
          <p:cNvSpPr>
            <a:spLocks xmlns:a="http://schemas.openxmlformats.org/drawingml/2006/main" noGrp="1"/>
          </p:cNvSpPr>
          <p:nvPr/>
        </p:nvSpPr>
        <p:spPr>
          <a:xfrm xmlns:a="http://schemas.openxmlformats.org/drawingml/2006/main">
            <a:off x="5953125" y="37814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75" name="">
            <a:extLst xmlns:a="http://schemas.openxmlformats.org/drawingml/2006/main">
              <a:ext uri="{FF2B5EF4-FFF2-40B4-BE49-F238E27FC236}">
                <a16:creationId xmlns:a16="http://schemas.microsoft.com/office/drawing/2014/main" id="{34D7A3E9-D34B-4DF3-826E-4C4004EDDBC1}"/>
              </a:ext>
            </a:extLst>
          </p:cNvPr>
          <p:cNvSpPr>
            <a:spLocks xmlns:a="http://schemas.openxmlformats.org/drawingml/2006/main" noGrp="1"/>
          </p:cNvSpPr>
          <p:nvPr/>
        </p:nvSpPr>
        <p:spPr>
          <a:xfrm xmlns:a="http://schemas.openxmlformats.org/drawingml/2006/main">
            <a:off x="7381875" y="37814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76" name="">
            <a:extLst xmlns:a="http://schemas.openxmlformats.org/drawingml/2006/main">
              <a:ext uri="{FF2B5EF4-FFF2-40B4-BE49-F238E27FC236}">
                <a16:creationId xmlns:a16="http://schemas.microsoft.com/office/drawing/2014/main" id="{C6470244-88A4-4248-A8CA-E046BD6770E5}"/>
              </a:ext>
            </a:extLst>
          </p:cNvPr>
          <p:cNvSpPr>
            <a:spLocks xmlns:a="http://schemas.openxmlformats.org/drawingml/2006/main" noGrp="1"/>
          </p:cNvSpPr>
          <p:nvPr/>
        </p:nvSpPr>
        <p:spPr>
          <a:xfrm xmlns:a="http://schemas.openxmlformats.org/drawingml/2006/main">
            <a:off x="8286750" y="3781425"/>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77" name="">
            <a:extLst xmlns:a="http://schemas.openxmlformats.org/drawingml/2006/main">
              <a:ext uri="{FF2B5EF4-FFF2-40B4-BE49-F238E27FC236}">
                <a16:creationId xmlns:a16="http://schemas.microsoft.com/office/drawing/2014/main" id="{16CAA031-7E6C-4906-B9F0-AC93532A6510}"/>
              </a:ext>
            </a:extLst>
          </p:cNvPr>
          <p:cNvSpPr>
            <a:spLocks xmlns:a="http://schemas.openxmlformats.org/drawingml/2006/main" noGrp="1"/>
          </p:cNvSpPr>
          <p:nvPr/>
        </p:nvSpPr>
        <p:spPr>
          <a:xfrm xmlns:a="http://schemas.openxmlformats.org/drawingml/2006/main">
            <a:off x="9906000" y="3781425"/>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16</a:t>
            </a:r>
          </a:p>
        </p:txBody>
      </p:sp>
      <p:sp>
        <p:nvSpPr>
          <p:cNvPr id="78" name="">
            <a:extLst xmlns:a="http://schemas.openxmlformats.org/drawingml/2006/main">
              <a:ext uri="{FF2B5EF4-FFF2-40B4-BE49-F238E27FC236}">
                <a16:creationId xmlns:a16="http://schemas.microsoft.com/office/drawing/2014/main" id="{8825B18A-C3AE-4749-9AED-5E793219A309}"/>
              </a:ext>
            </a:extLst>
          </p:cNvPr>
          <p:cNvSpPr>
            <a:spLocks xmlns:a="http://schemas.openxmlformats.org/drawingml/2006/main" noGrp="1"/>
          </p:cNvSpPr>
          <p:nvPr/>
        </p:nvSpPr>
        <p:spPr>
          <a:xfrm xmlns:a="http://schemas.openxmlformats.org/drawingml/2006/main">
            <a:off x="10808970" y="37814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9" name="">
            <a:extLst xmlns:a="http://schemas.openxmlformats.org/drawingml/2006/main">
              <a:ext uri="{FF2B5EF4-FFF2-40B4-BE49-F238E27FC236}">
                <a16:creationId xmlns:a16="http://schemas.microsoft.com/office/drawing/2014/main" id="{3C4B7944-3EEA-481A-AF3C-420CEFA0076B}"/>
              </a:ext>
            </a:extLst>
          </p:cNvPr>
          <p:cNvSpPr>
            <a:spLocks xmlns:a="http://schemas.openxmlformats.org/drawingml/2006/main" noGrp="1"/>
          </p:cNvSpPr>
          <p:nvPr/>
        </p:nvSpPr>
        <p:spPr>
          <a:xfrm xmlns:a="http://schemas.openxmlformats.org/drawingml/2006/main">
            <a:off x="10856595" y="3781425"/>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80" name="">
            <a:extLst xmlns:a="http://schemas.openxmlformats.org/drawingml/2006/main">
              <a:ext uri="{FF2B5EF4-FFF2-40B4-BE49-F238E27FC236}">
                <a16:creationId xmlns:a16="http://schemas.microsoft.com/office/drawing/2014/main" id="{F3EF915C-76AE-49AB-A7F4-F9A37853085E}"/>
              </a:ext>
            </a:extLst>
          </p:cNvPr>
          <p:cNvSpPr>
            <a:spLocks xmlns:a="http://schemas.openxmlformats.org/drawingml/2006/main" noGrp="1"/>
          </p:cNvSpPr>
          <p:nvPr/>
        </p:nvSpPr>
        <p:spPr>
          <a:xfrm xmlns:a="http://schemas.openxmlformats.org/drawingml/2006/main">
            <a:off x="400050" y="4067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2C41AB9C-BA0F-4DC7-B149-653DAAAC9387}"/>
              </a:ext>
            </a:extLst>
          </p:cNvPr>
          <p:cNvSpPr>
            <a:spLocks xmlns:a="http://schemas.openxmlformats.org/drawingml/2006/main" noGrp="1"/>
          </p:cNvSpPr>
          <p:nvPr/>
        </p:nvSpPr>
        <p:spPr>
          <a:xfrm xmlns:a="http://schemas.openxmlformats.org/drawingml/2006/main">
            <a:off x="400050" y="407670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D6CB1153-8626-4937-B03B-1652ABE62738}"/>
              </a:ext>
            </a:extLst>
          </p:cNvPr>
          <p:cNvSpPr>
            <a:spLocks xmlns:a="http://schemas.openxmlformats.org/drawingml/2006/main" noGrp="1"/>
          </p:cNvSpPr>
          <p:nvPr/>
        </p:nvSpPr>
        <p:spPr>
          <a:xfrm xmlns:a="http://schemas.openxmlformats.org/drawingml/2006/main">
            <a:off x="476250" y="41529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83" name="">
            <a:extLst xmlns:a="http://schemas.openxmlformats.org/drawingml/2006/main">
              <a:ext uri="{FF2B5EF4-FFF2-40B4-BE49-F238E27FC236}">
                <a16:creationId xmlns:a16="http://schemas.microsoft.com/office/drawing/2014/main" id="{221E2167-8F20-4CCA-9FD1-8D5646D1A48F}"/>
              </a:ext>
            </a:extLst>
          </p:cNvPr>
          <p:cNvSpPr>
            <a:spLocks xmlns:a="http://schemas.openxmlformats.org/drawingml/2006/main" noGrp="1"/>
          </p:cNvSpPr>
          <p:nvPr/>
        </p:nvSpPr>
        <p:spPr>
          <a:xfrm xmlns:a="http://schemas.openxmlformats.org/drawingml/2006/main">
            <a:off x="1143000" y="415290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Vohle, Peter</a:t>
            </a:r>
          </a:p>
        </p:txBody>
      </p:sp>
      <p:sp>
        <p:nvSpPr>
          <p:cNvPr id="84" name="">
            <a:extLst xmlns:a="http://schemas.openxmlformats.org/drawingml/2006/main">
              <a:ext uri="{FF2B5EF4-FFF2-40B4-BE49-F238E27FC236}">
                <a16:creationId xmlns:a16="http://schemas.microsoft.com/office/drawing/2014/main" id="{BDA6C1CF-471E-4274-B874-A50946F7F7EE}"/>
              </a:ext>
            </a:extLst>
          </p:cNvPr>
          <p:cNvSpPr>
            <a:spLocks xmlns:a="http://schemas.openxmlformats.org/drawingml/2006/main" noGrp="1"/>
          </p:cNvSpPr>
          <p:nvPr/>
        </p:nvSpPr>
        <p:spPr>
          <a:xfrm xmlns:a="http://schemas.openxmlformats.org/drawingml/2006/main">
            <a:off x="3286125" y="415290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85" name="">
            <a:extLst xmlns:a="http://schemas.openxmlformats.org/drawingml/2006/main">
              <a:ext uri="{FF2B5EF4-FFF2-40B4-BE49-F238E27FC236}">
                <a16:creationId xmlns:a16="http://schemas.microsoft.com/office/drawing/2014/main" id="{95140FDF-0CFA-45F3-B66E-91C59275BB0D}"/>
              </a:ext>
            </a:extLst>
          </p:cNvPr>
          <p:cNvSpPr>
            <a:spLocks xmlns:a="http://schemas.openxmlformats.org/drawingml/2006/main" noGrp="1"/>
          </p:cNvSpPr>
          <p:nvPr/>
        </p:nvSpPr>
        <p:spPr>
          <a:xfrm xmlns:a="http://schemas.openxmlformats.org/drawingml/2006/main">
            <a:off x="5953125" y="415290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86" name="">
            <a:extLst xmlns:a="http://schemas.openxmlformats.org/drawingml/2006/main">
              <a:ext uri="{FF2B5EF4-FFF2-40B4-BE49-F238E27FC236}">
                <a16:creationId xmlns:a16="http://schemas.microsoft.com/office/drawing/2014/main" id="{2CD79596-BE24-45E6-83D6-B69520EF5CCE}"/>
              </a:ext>
            </a:extLst>
          </p:cNvPr>
          <p:cNvSpPr>
            <a:spLocks xmlns:a="http://schemas.openxmlformats.org/drawingml/2006/main" noGrp="1"/>
          </p:cNvSpPr>
          <p:nvPr/>
        </p:nvSpPr>
        <p:spPr>
          <a:xfrm xmlns:a="http://schemas.openxmlformats.org/drawingml/2006/main">
            <a:off x="7381875" y="415290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87" name="">
            <a:extLst xmlns:a="http://schemas.openxmlformats.org/drawingml/2006/main">
              <a:ext uri="{FF2B5EF4-FFF2-40B4-BE49-F238E27FC236}">
                <a16:creationId xmlns:a16="http://schemas.microsoft.com/office/drawing/2014/main" id="{B8E69459-CE49-4747-8D1D-18AFF6296E55}"/>
              </a:ext>
            </a:extLst>
          </p:cNvPr>
          <p:cNvSpPr>
            <a:spLocks xmlns:a="http://schemas.openxmlformats.org/drawingml/2006/main" noGrp="1"/>
          </p:cNvSpPr>
          <p:nvPr/>
        </p:nvSpPr>
        <p:spPr>
          <a:xfrm xmlns:a="http://schemas.openxmlformats.org/drawingml/2006/main">
            <a:off x="8286750" y="415290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88" name="">
            <a:extLst xmlns:a="http://schemas.openxmlformats.org/drawingml/2006/main">
              <a:ext uri="{FF2B5EF4-FFF2-40B4-BE49-F238E27FC236}">
                <a16:creationId xmlns:a16="http://schemas.microsoft.com/office/drawing/2014/main" id="{8593BE3D-15BC-4AF2-A1ED-14C183894E27}"/>
              </a:ext>
            </a:extLst>
          </p:cNvPr>
          <p:cNvSpPr>
            <a:spLocks xmlns:a="http://schemas.openxmlformats.org/drawingml/2006/main" noGrp="1"/>
          </p:cNvSpPr>
          <p:nvPr/>
        </p:nvSpPr>
        <p:spPr>
          <a:xfrm xmlns:a="http://schemas.openxmlformats.org/drawingml/2006/main">
            <a:off x="9906000" y="4152900"/>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14</a:t>
            </a:r>
          </a:p>
        </p:txBody>
      </p:sp>
      <p:sp>
        <p:nvSpPr>
          <p:cNvPr id="89" name="">
            <a:extLst xmlns:a="http://schemas.openxmlformats.org/drawingml/2006/main">
              <a:ext uri="{FF2B5EF4-FFF2-40B4-BE49-F238E27FC236}">
                <a16:creationId xmlns:a16="http://schemas.microsoft.com/office/drawing/2014/main" id="{34118B72-265B-477A-A23A-CEED27F6C5D0}"/>
              </a:ext>
            </a:extLst>
          </p:cNvPr>
          <p:cNvSpPr>
            <a:spLocks xmlns:a="http://schemas.openxmlformats.org/drawingml/2006/main" noGrp="1"/>
          </p:cNvSpPr>
          <p:nvPr/>
        </p:nvSpPr>
        <p:spPr>
          <a:xfrm xmlns:a="http://schemas.openxmlformats.org/drawingml/2006/main">
            <a:off x="10808970" y="41529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0" name="">
            <a:extLst xmlns:a="http://schemas.openxmlformats.org/drawingml/2006/main">
              <a:ext uri="{FF2B5EF4-FFF2-40B4-BE49-F238E27FC236}">
                <a16:creationId xmlns:a16="http://schemas.microsoft.com/office/drawing/2014/main" id="{50AFE314-AF68-49E9-8D97-34992DF211F5}"/>
              </a:ext>
            </a:extLst>
          </p:cNvPr>
          <p:cNvSpPr>
            <a:spLocks xmlns:a="http://schemas.openxmlformats.org/drawingml/2006/main" noGrp="1"/>
          </p:cNvSpPr>
          <p:nvPr/>
        </p:nvSpPr>
        <p:spPr>
          <a:xfrm xmlns:a="http://schemas.openxmlformats.org/drawingml/2006/main">
            <a:off x="10856595" y="4152900"/>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91" name="">
            <a:extLst xmlns:a="http://schemas.openxmlformats.org/drawingml/2006/main">
              <a:ext uri="{FF2B5EF4-FFF2-40B4-BE49-F238E27FC236}">
                <a16:creationId xmlns:a16="http://schemas.microsoft.com/office/drawing/2014/main" id="{8CC611F0-90F3-432C-864B-55E6058001E2}"/>
              </a:ext>
            </a:extLst>
          </p:cNvPr>
          <p:cNvSpPr>
            <a:spLocks xmlns:a="http://schemas.openxmlformats.org/drawingml/2006/main" noGrp="1"/>
          </p:cNvSpPr>
          <p:nvPr/>
        </p:nvSpPr>
        <p:spPr>
          <a:xfrm xmlns:a="http://schemas.openxmlformats.org/drawingml/2006/main">
            <a:off x="400050" y="44386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B54DAA54-DEB1-4E3D-BF7C-50598A1A503D}"/>
              </a:ext>
            </a:extLst>
          </p:cNvPr>
          <p:cNvSpPr>
            <a:spLocks xmlns:a="http://schemas.openxmlformats.org/drawingml/2006/main" noGrp="1"/>
          </p:cNvSpPr>
          <p:nvPr/>
        </p:nvSpPr>
        <p:spPr>
          <a:xfrm xmlns:a="http://schemas.openxmlformats.org/drawingml/2006/main">
            <a:off x="400050" y="44481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2B892878-74AB-4522-9477-3554D3CEA6F2}"/>
              </a:ext>
            </a:extLst>
          </p:cNvPr>
          <p:cNvSpPr>
            <a:spLocks xmlns:a="http://schemas.openxmlformats.org/drawingml/2006/main" noGrp="1"/>
          </p:cNvSpPr>
          <p:nvPr/>
        </p:nvSpPr>
        <p:spPr>
          <a:xfrm xmlns:a="http://schemas.openxmlformats.org/drawingml/2006/main">
            <a:off x="476250" y="45243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94" name="">
            <a:extLst xmlns:a="http://schemas.openxmlformats.org/drawingml/2006/main">
              <a:ext uri="{FF2B5EF4-FFF2-40B4-BE49-F238E27FC236}">
                <a16:creationId xmlns:a16="http://schemas.microsoft.com/office/drawing/2014/main" id="{5C2B4AEA-5CBA-415F-A942-97178B3ED764}"/>
              </a:ext>
            </a:extLst>
          </p:cNvPr>
          <p:cNvSpPr>
            <a:spLocks xmlns:a="http://schemas.openxmlformats.org/drawingml/2006/main" noGrp="1"/>
          </p:cNvSpPr>
          <p:nvPr/>
        </p:nvSpPr>
        <p:spPr>
          <a:xfrm xmlns:a="http://schemas.openxmlformats.org/drawingml/2006/main">
            <a:off x="1143000" y="452437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Mann, Thomas</a:t>
            </a:r>
          </a:p>
        </p:txBody>
      </p:sp>
      <p:sp>
        <p:nvSpPr>
          <p:cNvPr id="95" name="">
            <a:extLst xmlns:a="http://schemas.openxmlformats.org/drawingml/2006/main">
              <a:ext uri="{FF2B5EF4-FFF2-40B4-BE49-F238E27FC236}">
                <a16:creationId xmlns:a16="http://schemas.microsoft.com/office/drawing/2014/main" id="{39BCED77-2B67-4647-B22B-CAA69916935B}"/>
              </a:ext>
            </a:extLst>
          </p:cNvPr>
          <p:cNvSpPr>
            <a:spLocks xmlns:a="http://schemas.openxmlformats.org/drawingml/2006/main" noGrp="1"/>
          </p:cNvSpPr>
          <p:nvPr/>
        </p:nvSpPr>
        <p:spPr>
          <a:xfrm xmlns:a="http://schemas.openxmlformats.org/drawingml/2006/main">
            <a:off x="3286125" y="4524375"/>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Memmingen I / II</a:t>
            </a:r>
          </a:p>
        </p:txBody>
      </p:sp>
      <p:sp>
        <p:nvSpPr>
          <p:cNvPr id="96" name="">
            <a:extLst xmlns:a="http://schemas.openxmlformats.org/drawingml/2006/main">
              <a:ext uri="{FF2B5EF4-FFF2-40B4-BE49-F238E27FC236}">
                <a16:creationId xmlns:a16="http://schemas.microsoft.com/office/drawing/2014/main" id="{94B863BA-6222-428D-8EF2-92B7AFC84B65}"/>
              </a:ext>
            </a:extLst>
          </p:cNvPr>
          <p:cNvSpPr>
            <a:spLocks xmlns:a="http://schemas.openxmlformats.org/drawingml/2006/main" noGrp="1"/>
          </p:cNvSpPr>
          <p:nvPr/>
        </p:nvSpPr>
        <p:spPr>
          <a:xfrm xmlns:a="http://schemas.openxmlformats.org/drawingml/2006/main">
            <a:off x="5953125" y="452437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97" name="">
            <a:extLst xmlns:a="http://schemas.openxmlformats.org/drawingml/2006/main">
              <a:ext uri="{FF2B5EF4-FFF2-40B4-BE49-F238E27FC236}">
                <a16:creationId xmlns:a16="http://schemas.microsoft.com/office/drawing/2014/main" id="{0FF62614-0706-4299-A8B0-594146B8C318}"/>
              </a:ext>
            </a:extLst>
          </p:cNvPr>
          <p:cNvSpPr>
            <a:spLocks xmlns:a="http://schemas.openxmlformats.org/drawingml/2006/main" noGrp="1"/>
          </p:cNvSpPr>
          <p:nvPr/>
        </p:nvSpPr>
        <p:spPr>
          <a:xfrm xmlns:a="http://schemas.openxmlformats.org/drawingml/2006/main">
            <a:off x="7381875" y="452437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98" name="">
            <a:extLst xmlns:a="http://schemas.openxmlformats.org/drawingml/2006/main">
              <a:ext uri="{FF2B5EF4-FFF2-40B4-BE49-F238E27FC236}">
                <a16:creationId xmlns:a16="http://schemas.microsoft.com/office/drawing/2014/main" id="{8649D2E5-99EA-4BE3-A2DD-C785FA6DB559}"/>
              </a:ext>
            </a:extLst>
          </p:cNvPr>
          <p:cNvSpPr>
            <a:spLocks xmlns:a="http://schemas.openxmlformats.org/drawingml/2006/main" noGrp="1"/>
          </p:cNvSpPr>
          <p:nvPr/>
        </p:nvSpPr>
        <p:spPr>
          <a:xfrm xmlns:a="http://schemas.openxmlformats.org/drawingml/2006/main">
            <a:off x="8286750" y="4524375"/>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91,7 %</a:t>
            </a:r>
          </a:p>
        </p:txBody>
      </p:sp>
      <p:sp>
        <p:nvSpPr>
          <p:cNvPr id="99" name="">
            <a:extLst xmlns:a="http://schemas.openxmlformats.org/drawingml/2006/main">
              <a:ext uri="{FF2B5EF4-FFF2-40B4-BE49-F238E27FC236}">
                <a16:creationId xmlns:a16="http://schemas.microsoft.com/office/drawing/2014/main" id="{BBEB8B88-36D4-42F7-B7B5-BD82770A429C}"/>
              </a:ext>
            </a:extLst>
          </p:cNvPr>
          <p:cNvSpPr>
            <a:spLocks xmlns:a="http://schemas.openxmlformats.org/drawingml/2006/main" noGrp="1"/>
          </p:cNvSpPr>
          <p:nvPr/>
        </p:nvSpPr>
        <p:spPr>
          <a:xfrm xmlns:a="http://schemas.openxmlformats.org/drawingml/2006/main">
            <a:off x="9906000" y="4524375"/>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19</a:t>
            </a:r>
          </a:p>
        </p:txBody>
      </p:sp>
      <p:sp>
        <p:nvSpPr>
          <p:cNvPr id="100" name="">
            <a:extLst xmlns:a="http://schemas.openxmlformats.org/drawingml/2006/main">
              <a:ext uri="{FF2B5EF4-FFF2-40B4-BE49-F238E27FC236}">
                <a16:creationId xmlns:a16="http://schemas.microsoft.com/office/drawing/2014/main" id="{8FADD9EB-D01A-46D7-9C0E-8B496886D11F}"/>
              </a:ext>
            </a:extLst>
          </p:cNvPr>
          <p:cNvSpPr>
            <a:spLocks xmlns:a="http://schemas.openxmlformats.org/drawingml/2006/main" noGrp="1"/>
          </p:cNvSpPr>
          <p:nvPr/>
        </p:nvSpPr>
        <p:spPr>
          <a:xfrm xmlns:a="http://schemas.openxmlformats.org/drawingml/2006/main">
            <a:off x="10808970" y="45243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1" name="">
            <a:extLst xmlns:a="http://schemas.openxmlformats.org/drawingml/2006/main">
              <a:ext uri="{FF2B5EF4-FFF2-40B4-BE49-F238E27FC236}">
                <a16:creationId xmlns:a16="http://schemas.microsoft.com/office/drawing/2014/main" id="{54FCA76A-4F7D-424C-B25A-4C4BA8D7A0AA}"/>
              </a:ext>
            </a:extLst>
          </p:cNvPr>
          <p:cNvSpPr>
            <a:spLocks xmlns:a="http://schemas.openxmlformats.org/drawingml/2006/main" noGrp="1"/>
          </p:cNvSpPr>
          <p:nvPr/>
        </p:nvSpPr>
        <p:spPr>
          <a:xfrm xmlns:a="http://schemas.openxmlformats.org/drawingml/2006/main">
            <a:off x="10856595" y="4524375"/>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02" name="">
            <a:extLst xmlns:a="http://schemas.openxmlformats.org/drawingml/2006/main">
              <a:ext uri="{FF2B5EF4-FFF2-40B4-BE49-F238E27FC236}">
                <a16:creationId xmlns:a16="http://schemas.microsoft.com/office/drawing/2014/main" id="{9C8FEE00-FFE0-45BC-8B8E-7CD9033D3B11}"/>
              </a:ext>
            </a:extLst>
          </p:cNvPr>
          <p:cNvSpPr>
            <a:spLocks xmlns:a="http://schemas.openxmlformats.org/drawingml/2006/main" noGrp="1"/>
          </p:cNvSpPr>
          <p:nvPr/>
        </p:nvSpPr>
        <p:spPr>
          <a:xfrm xmlns:a="http://schemas.openxmlformats.org/drawingml/2006/main">
            <a:off x="400050" y="48101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210EFF60-006C-41EF-AE12-6E01936DD375}"/>
              </a:ext>
            </a:extLst>
          </p:cNvPr>
          <p:cNvSpPr>
            <a:spLocks xmlns:a="http://schemas.openxmlformats.org/drawingml/2006/main" noGrp="1"/>
          </p:cNvSpPr>
          <p:nvPr/>
        </p:nvSpPr>
        <p:spPr>
          <a:xfrm xmlns:a="http://schemas.openxmlformats.org/drawingml/2006/main">
            <a:off x="400050" y="48196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2FB65FD3-625F-40E9-8389-14C9EA1F91A9}"/>
              </a:ext>
            </a:extLst>
          </p:cNvPr>
          <p:cNvSpPr>
            <a:spLocks xmlns:a="http://schemas.openxmlformats.org/drawingml/2006/main" noGrp="1"/>
          </p:cNvSpPr>
          <p:nvPr/>
        </p:nvSpPr>
        <p:spPr>
          <a:xfrm xmlns:a="http://schemas.openxmlformats.org/drawingml/2006/main">
            <a:off x="476250" y="48958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105" name="">
            <a:extLst xmlns:a="http://schemas.openxmlformats.org/drawingml/2006/main">
              <a:ext uri="{FF2B5EF4-FFF2-40B4-BE49-F238E27FC236}">
                <a16:creationId xmlns:a16="http://schemas.microsoft.com/office/drawing/2014/main" id="{F27F65E2-F79F-4291-B02F-87C9AFD5EF94}"/>
              </a:ext>
            </a:extLst>
          </p:cNvPr>
          <p:cNvSpPr>
            <a:spLocks xmlns:a="http://schemas.openxmlformats.org/drawingml/2006/main" noGrp="1"/>
          </p:cNvSpPr>
          <p:nvPr/>
        </p:nvSpPr>
        <p:spPr>
          <a:xfrm xmlns:a="http://schemas.openxmlformats.org/drawingml/2006/main">
            <a:off x="1143000" y="489585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Ruoff, Klaus</a:t>
            </a:r>
          </a:p>
        </p:txBody>
      </p:sp>
      <p:sp>
        <p:nvSpPr>
          <p:cNvPr id="106" name="">
            <a:extLst xmlns:a="http://schemas.openxmlformats.org/drawingml/2006/main">
              <a:ext uri="{FF2B5EF4-FFF2-40B4-BE49-F238E27FC236}">
                <a16:creationId xmlns:a16="http://schemas.microsoft.com/office/drawing/2014/main" id="{F677DA3C-EA51-413E-A73C-853CED73DA8C}"/>
              </a:ext>
            </a:extLst>
          </p:cNvPr>
          <p:cNvSpPr>
            <a:spLocks xmlns:a="http://schemas.openxmlformats.org/drawingml/2006/main" noGrp="1"/>
          </p:cNvSpPr>
          <p:nvPr/>
        </p:nvSpPr>
        <p:spPr>
          <a:xfrm xmlns:a="http://schemas.openxmlformats.org/drawingml/2006/main">
            <a:off x="3286125" y="4895850"/>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107" name="">
            <a:extLst xmlns:a="http://schemas.openxmlformats.org/drawingml/2006/main">
              <a:ext uri="{FF2B5EF4-FFF2-40B4-BE49-F238E27FC236}">
                <a16:creationId xmlns:a16="http://schemas.microsoft.com/office/drawing/2014/main" id="{8F8B10EA-5C9A-4ECE-939E-4C173B7CB2E2}"/>
              </a:ext>
            </a:extLst>
          </p:cNvPr>
          <p:cNvSpPr>
            <a:spLocks xmlns:a="http://schemas.openxmlformats.org/drawingml/2006/main" noGrp="1"/>
          </p:cNvSpPr>
          <p:nvPr/>
        </p:nvSpPr>
        <p:spPr>
          <a:xfrm xmlns:a="http://schemas.openxmlformats.org/drawingml/2006/main">
            <a:off x="5953125" y="48958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08" name="">
            <a:extLst xmlns:a="http://schemas.openxmlformats.org/drawingml/2006/main">
              <a:ext uri="{FF2B5EF4-FFF2-40B4-BE49-F238E27FC236}">
                <a16:creationId xmlns:a16="http://schemas.microsoft.com/office/drawing/2014/main" id="{E08DC50D-8E53-4D53-A31B-A3E62C412A01}"/>
              </a:ext>
            </a:extLst>
          </p:cNvPr>
          <p:cNvSpPr>
            <a:spLocks xmlns:a="http://schemas.openxmlformats.org/drawingml/2006/main" noGrp="1"/>
          </p:cNvSpPr>
          <p:nvPr/>
        </p:nvSpPr>
        <p:spPr>
          <a:xfrm xmlns:a="http://schemas.openxmlformats.org/drawingml/2006/main">
            <a:off x="7381875" y="48958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09" name="">
            <a:extLst xmlns:a="http://schemas.openxmlformats.org/drawingml/2006/main">
              <a:ext uri="{FF2B5EF4-FFF2-40B4-BE49-F238E27FC236}">
                <a16:creationId xmlns:a16="http://schemas.microsoft.com/office/drawing/2014/main" id="{D6D43DE9-2680-4AE9-A967-54F1FF7913A1}"/>
              </a:ext>
            </a:extLst>
          </p:cNvPr>
          <p:cNvSpPr>
            <a:spLocks xmlns:a="http://schemas.openxmlformats.org/drawingml/2006/main" noGrp="1"/>
          </p:cNvSpPr>
          <p:nvPr/>
        </p:nvSpPr>
        <p:spPr>
          <a:xfrm xmlns:a="http://schemas.openxmlformats.org/drawingml/2006/main">
            <a:off x="8286750" y="4895850"/>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110" name="">
            <a:extLst xmlns:a="http://schemas.openxmlformats.org/drawingml/2006/main">
              <a:ext uri="{FF2B5EF4-FFF2-40B4-BE49-F238E27FC236}">
                <a16:creationId xmlns:a16="http://schemas.microsoft.com/office/drawing/2014/main" id="{DF0DB5AC-8B55-4769-A994-26AA2817EE9E}"/>
              </a:ext>
            </a:extLst>
          </p:cNvPr>
          <p:cNvSpPr>
            <a:spLocks xmlns:a="http://schemas.openxmlformats.org/drawingml/2006/main" noGrp="1"/>
          </p:cNvSpPr>
          <p:nvPr/>
        </p:nvSpPr>
        <p:spPr>
          <a:xfrm xmlns:a="http://schemas.openxmlformats.org/drawingml/2006/main">
            <a:off x="9906000" y="4895850"/>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22</a:t>
            </a:r>
          </a:p>
        </p:txBody>
      </p:sp>
      <p:sp>
        <p:nvSpPr>
          <p:cNvPr id="111" name="">
            <a:extLst xmlns:a="http://schemas.openxmlformats.org/drawingml/2006/main">
              <a:ext uri="{FF2B5EF4-FFF2-40B4-BE49-F238E27FC236}">
                <a16:creationId xmlns:a16="http://schemas.microsoft.com/office/drawing/2014/main" id="{B9EC2508-B1D0-45A0-B34D-8F20448AD5C2}"/>
              </a:ext>
            </a:extLst>
          </p:cNvPr>
          <p:cNvSpPr>
            <a:spLocks xmlns:a="http://schemas.openxmlformats.org/drawingml/2006/main" noGrp="1"/>
          </p:cNvSpPr>
          <p:nvPr/>
        </p:nvSpPr>
        <p:spPr>
          <a:xfrm xmlns:a="http://schemas.openxmlformats.org/drawingml/2006/main">
            <a:off x="10808970" y="48958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2" name="">
            <a:extLst xmlns:a="http://schemas.openxmlformats.org/drawingml/2006/main">
              <a:ext uri="{FF2B5EF4-FFF2-40B4-BE49-F238E27FC236}">
                <a16:creationId xmlns:a16="http://schemas.microsoft.com/office/drawing/2014/main" id="{5D666D59-246D-4E0A-A4FF-4033D399A40D}"/>
              </a:ext>
            </a:extLst>
          </p:cNvPr>
          <p:cNvSpPr>
            <a:spLocks xmlns:a="http://schemas.openxmlformats.org/drawingml/2006/main" noGrp="1"/>
          </p:cNvSpPr>
          <p:nvPr/>
        </p:nvSpPr>
        <p:spPr>
          <a:xfrm xmlns:a="http://schemas.openxmlformats.org/drawingml/2006/main">
            <a:off x="10856595" y="4895850"/>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13" name="">
            <a:extLst xmlns:a="http://schemas.openxmlformats.org/drawingml/2006/main">
              <a:ext uri="{FF2B5EF4-FFF2-40B4-BE49-F238E27FC236}">
                <a16:creationId xmlns:a16="http://schemas.microsoft.com/office/drawing/2014/main" id="{C590E0AD-7116-41E1-955E-05824E460CB9}"/>
              </a:ext>
            </a:extLst>
          </p:cNvPr>
          <p:cNvSpPr>
            <a:spLocks xmlns:a="http://schemas.openxmlformats.org/drawingml/2006/main" noGrp="1"/>
          </p:cNvSpPr>
          <p:nvPr/>
        </p:nvSpPr>
        <p:spPr>
          <a:xfrm xmlns:a="http://schemas.openxmlformats.org/drawingml/2006/main">
            <a:off x="400050" y="51816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5FDC95BD-B9BB-4F59-AF6E-93CEA3C3149E}"/>
              </a:ext>
            </a:extLst>
          </p:cNvPr>
          <p:cNvSpPr>
            <a:spLocks xmlns:a="http://schemas.openxmlformats.org/drawingml/2006/main" noGrp="1"/>
          </p:cNvSpPr>
          <p:nvPr/>
        </p:nvSpPr>
        <p:spPr>
          <a:xfrm xmlns:a="http://schemas.openxmlformats.org/drawingml/2006/main">
            <a:off x="400050" y="51911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10130B55-162D-45D0-889B-0B0BBFE8571C}"/>
              </a:ext>
            </a:extLst>
          </p:cNvPr>
          <p:cNvSpPr>
            <a:spLocks xmlns:a="http://schemas.openxmlformats.org/drawingml/2006/main" noGrp="1"/>
          </p:cNvSpPr>
          <p:nvPr/>
        </p:nvSpPr>
        <p:spPr>
          <a:xfrm xmlns:a="http://schemas.openxmlformats.org/drawingml/2006/main">
            <a:off x="476250" y="52673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16" name="">
            <a:extLst xmlns:a="http://schemas.openxmlformats.org/drawingml/2006/main">
              <a:ext uri="{FF2B5EF4-FFF2-40B4-BE49-F238E27FC236}">
                <a16:creationId xmlns:a16="http://schemas.microsoft.com/office/drawing/2014/main" id="{5D2ADC50-88DA-4347-8E48-1DD71A493864}"/>
              </a:ext>
            </a:extLst>
          </p:cNvPr>
          <p:cNvSpPr>
            <a:spLocks xmlns:a="http://schemas.openxmlformats.org/drawingml/2006/main" noGrp="1"/>
          </p:cNvSpPr>
          <p:nvPr/>
        </p:nvSpPr>
        <p:spPr>
          <a:xfrm xmlns:a="http://schemas.openxmlformats.org/drawingml/2006/main">
            <a:off x="1143000" y="526732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Eppinger, Alexander</a:t>
            </a:r>
          </a:p>
        </p:txBody>
      </p:sp>
      <p:sp>
        <p:nvSpPr>
          <p:cNvPr id="117" name="">
            <a:extLst xmlns:a="http://schemas.openxmlformats.org/drawingml/2006/main">
              <a:ext uri="{FF2B5EF4-FFF2-40B4-BE49-F238E27FC236}">
                <a16:creationId xmlns:a16="http://schemas.microsoft.com/office/drawing/2014/main" id="{FA1E434F-DCA6-4730-BAC9-CBED2468D3A4}"/>
              </a:ext>
            </a:extLst>
          </p:cNvPr>
          <p:cNvSpPr>
            <a:spLocks xmlns:a="http://schemas.openxmlformats.org/drawingml/2006/main" noGrp="1"/>
          </p:cNvSpPr>
          <p:nvPr/>
        </p:nvSpPr>
        <p:spPr>
          <a:xfrm xmlns:a="http://schemas.openxmlformats.org/drawingml/2006/main">
            <a:off x="3286125" y="5267325"/>
            <a:ext cx="2514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Gerolsbach</a:t>
            </a:r>
          </a:p>
        </p:txBody>
      </p:sp>
      <p:sp>
        <p:nvSpPr>
          <p:cNvPr id="118" name="">
            <a:extLst xmlns:a="http://schemas.openxmlformats.org/drawingml/2006/main">
              <a:ext uri="{FF2B5EF4-FFF2-40B4-BE49-F238E27FC236}">
                <a16:creationId xmlns:a16="http://schemas.microsoft.com/office/drawing/2014/main" id="{03F00F0A-9A8E-4D53-93ED-F7B2439670F8}"/>
              </a:ext>
            </a:extLst>
          </p:cNvPr>
          <p:cNvSpPr>
            <a:spLocks xmlns:a="http://schemas.openxmlformats.org/drawingml/2006/main" noGrp="1"/>
          </p:cNvSpPr>
          <p:nvPr/>
        </p:nvSpPr>
        <p:spPr>
          <a:xfrm xmlns:a="http://schemas.openxmlformats.org/drawingml/2006/main">
            <a:off x="5953125" y="52673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19" name="">
            <a:extLst xmlns:a="http://schemas.openxmlformats.org/drawingml/2006/main">
              <a:ext uri="{FF2B5EF4-FFF2-40B4-BE49-F238E27FC236}">
                <a16:creationId xmlns:a16="http://schemas.microsoft.com/office/drawing/2014/main" id="{5220CFD7-4FBB-4D02-8F5F-D18503B3AC72}"/>
              </a:ext>
            </a:extLst>
          </p:cNvPr>
          <p:cNvSpPr>
            <a:spLocks xmlns:a="http://schemas.openxmlformats.org/drawingml/2006/main" noGrp="1"/>
          </p:cNvSpPr>
          <p:nvPr/>
        </p:nvSpPr>
        <p:spPr>
          <a:xfrm xmlns:a="http://schemas.openxmlformats.org/drawingml/2006/main">
            <a:off x="7381875" y="52673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20" name="">
            <a:extLst xmlns:a="http://schemas.openxmlformats.org/drawingml/2006/main">
              <a:ext uri="{FF2B5EF4-FFF2-40B4-BE49-F238E27FC236}">
                <a16:creationId xmlns:a16="http://schemas.microsoft.com/office/drawing/2014/main" id="{5C15A87E-10B9-4E79-B14F-BA42D881E06E}"/>
              </a:ext>
            </a:extLst>
          </p:cNvPr>
          <p:cNvSpPr>
            <a:spLocks xmlns:a="http://schemas.openxmlformats.org/drawingml/2006/main" noGrp="1"/>
          </p:cNvSpPr>
          <p:nvPr/>
        </p:nvSpPr>
        <p:spPr>
          <a:xfrm xmlns:a="http://schemas.openxmlformats.org/drawingml/2006/main">
            <a:off x="8286750" y="5267325"/>
            <a:ext cx="1466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121" name="">
            <a:extLst xmlns:a="http://schemas.openxmlformats.org/drawingml/2006/main">
              <a:ext uri="{FF2B5EF4-FFF2-40B4-BE49-F238E27FC236}">
                <a16:creationId xmlns:a16="http://schemas.microsoft.com/office/drawing/2014/main" id="{78F6D7E9-689A-4262-AEC3-6AADD8A055EB}"/>
              </a:ext>
            </a:extLst>
          </p:cNvPr>
          <p:cNvSpPr>
            <a:spLocks xmlns:a="http://schemas.openxmlformats.org/drawingml/2006/main" noGrp="1"/>
          </p:cNvSpPr>
          <p:nvPr/>
        </p:nvSpPr>
        <p:spPr>
          <a:xfrm xmlns:a="http://schemas.openxmlformats.org/drawingml/2006/main">
            <a:off x="9906000" y="5267325"/>
            <a:ext cx="93154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18</a:t>
            </a:r>
          </a:p>
        </p:txBody>
      </p:sp>
      <p:sp>
        <p:nvSpPr>
          <p:cNvPr id="122" name="">
            <a:extLst xmlns:a="http://schemas.openxmlformats.org/drawingml/2006/main">
              <a:ext uri="{FF2B5EF4-FFF2-40B4-BE49-F238E27FC236}">
                <a16:creationId xmlns:a16="http://schemas.microsoft.com/office/drawing/2014/main" id="{773939FE-4C57-4083-BB55-2901B73A01C6}"/>
              </a:ext>
            </a:extLst>
          </p:cNvPr>
          <p:cNvSpPr>
            <a:spLocks xmlns:a="http://schemas.openxmlformats.org/drawingml/2006/main" noGrp="1"/>
          </p:cNvSpPr>
          <p:nvPr/>
        </p:nvSpPr>
        <p:spPr>
          <a:xfrm xmlns:a="http://schemas.openxmlformats.org/drawingml/2006/main">
            <a:off x="10808970" y="52673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23" name="">
            <a:extLst xmlns:a="http://schemas.openxmlformats.org/drawingml/2006/main">
              <a:ext uri="{FF2B5EF4-FFF2-40B4-BE49-F238E27FC236}">
                <a16:creationId xmlns:a16="http://schemas.microsoft.com/office/drawing/2014/main" id="{28B2E76E-0D88-4092-B95E-7DFE9BCF5980}"/>
              </a:ext>
            </a:extLst>
          </p:cNvPr>
          <p:cNvSpPr>
            <a:spLocks xmlns:a="http://schemas.openxmlformats.org/drawingml/2006/main" noGrp="1"/>
          </p:cNvSpPr>
          <p:nvPr/>
        </p:nvSpPr>
        <p:spPr>
          <a:xfrm xmlns:a="http://schemas.openxmlformats.org/drawingml/2006/main">
            <a:off x="10856595" y="5267325"/>
            <a:ext cx="859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24" name="">
            <a:extLst xmlns:a="http://schemas.openxmlformats.org/drawingml/2006/main">
              <a:ext uri="{FF2B5EF4-FFF2-40B4-BE49-F238E27FC236}">
                <a16:creationId xmlns:a16="http://schemas.microsoft.com/office/drawing/2014/main" id="{06B9A85A-A162-48F1-AEAB-8781DB66BB52}"/>
              </a:ext>
            </a:extLst>
          </p:cNvPr>
          <p:cNvSpPr>
            <a:spLocks xmlns:a="http://schemas.openxmlformats.org/drawingml/2006/main" noGrp="1"/>
          </p:cNvSpPr>
          <p:nvPr/>
        </p:nvSpPr>
        <p:spPr>
          <a:xfrm xmlns:a="http://schemas.openxmlformats.org/drawingml/2006/main">
            <a:off x="400050" y="55530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F12E7254-F899-4F8D-A0BD-FEED67162878}"/>
              </a:ext>
            </a:extLst>
          </p:cNvPr>
          <p:cNvSpPr>
            <a:spLocks xmlns:a="http://schemas.openxmlformats.org/drawingml/2006/main" noGrp="1"/>
          </p:cNvSpPr>
          <p:nvPr/>
        </p:nvSpPr>
        <p:spPr>
          <a:xfrm xmlns:a="http://schemas.openxmlformats.org/drawingml/2006/main">
            <a:off x="400050" y="5572125"/>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E51B23"/>
                </a:solidFill>
                <a:latin typeface="Arial"/>
                <a:ea typeface="Arial"/>
                <a:cs typeface="Arial"/>
              </a:defRPr>
            </a:pPr>
            <a:r>
              <a:rPr sz="1350" b="1">
                <a:solidFill>
                  <a:srgbClr val="E51B23"/>
                </a:solidFill>
                <a:latin typeface="Arial"/>
                <a:ea typeface="Arial"/>
                <a:cs typeface="Arial"/>
              </a:rPr>
              <a:t>Rudolf Geldhauser sammelte mit 6 Siegen die meisten Heimerfolge der Saison.</a:t>
            </a:r>
          </a:p>
        </p:txBody>
      </p:sp>
      <p:sp>
        <p:nvSpPr>
          <p:cNvPr id="126" name="">
            <a:extLst xmlns:a="http://schemas.openxmlformats.org/drawingml/2006/main">
              <a:ext uri="{FF2B5EF4-FFF2-40B4-BE49-F238E27FC236}">
                <a16:creationId xmlns:a16="http://schemas.microsoft.com/office/drawing/2014/main" id="{7D09A001-46B7-44B0-A80C-B16CBB22DA8B}"/>
              </a:ext>
            </a:extLst>
          </p:cNvPr>
          <p:cNvSpPr>
            <a:spLocks xmlns:a="http://schemas.openxmlformats.org/drawingml/2006/main" noGrp="1"/>
          </p:cNvSpPr>
          <p:nvPr/>
        </p:nvSpPr>
        <p:spPr>
          <a:xfrm xmlns:a="http://schemas.openxmlformats.org/drawingml/2006/main">
            <a:off x="400050" y="5829300"/>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Sortierung: Heimsiege → Punktquote → Heimergebnis → weniger Gegenpunkte → Alphabet.</a:t>
            </a:r>
          </a:p>
        </p:txBody>
      </p:sp>
    </p:spTree>
    <p:extLst>
      <p:ext uri="{BB962C8B-B14F-4D97-AF65-F5344CB8AC3E}">
        <p14:creationId xmlns:p14="http://schemas.microsoft.com/office/powerpoint/2010/main" val="1064432155"/>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7" name="section-accent">
            <a:extLst xmlns:a="http://schemas.openxmlformats.org/drawingml/2006/main">
              <a:ext uri="{FF2B5EF4-FFF2-40B4-BE49-F238E27FC236}">
                <a16:creationId xmlns:a16="http://schemas.microsoft.com/office/drawing/2014/main" id="{95CE76DB-1857-426C-8E5E-2D782A14E375}"/>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A45F861F-34EF-4414-821A-CF4BFF2FE141}"/>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KONSTANZ</a:t>
            </a:r>
          </a:p>
        </p:txBody>
      </p:sp>
      <p:sp>
        <p:nvSpPr>
          <p:cNvPr id="3" name="">
            <a:extLst xmlns:a="http://schemas.openxmlformats.org/drawingml/2006/main">
              <a:ext uri="{FF2B5EF4-FFF2-40B4-BE49-F238E27FC236}">
                <a16:creationId xmlns:a16="http://schemas.microsoft.com/office/drawing/2014/main" id="{C2A1B78C-760E-4D73-AE22-00BEF8F68223}"/>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Ungeschlagen ab drei Einsätzen</a:t>
            </a:r>
          </a:p>
        </p:txBody>
      </p:sp>
      <p:sp>
        <p:nvSpPr>
          <p:cNvPr id="4" name="">
            <a:extLst xmlns:a="http://schemas.openxmlformats.org/drawingml/2006/main">
              <a:ext uri="{FF2B5EF4-FFF2-40B4-BE49-F238E27FC236}">
                <a16:creationId xmlns:a16="http://schemas.microsoft.com/office/drawing/2014/main" id="{5EAB0DC2-8DF7-46EE-ABFD-B2D833CC8C6B}"/>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DA3ABA10-0206-48AE-BCC3-C179C1650C40}"/>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3EADA80B-C04D-4577-A062-1066AA100C40}"/>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19</a:t>
            </a:r>
          </a:p>
        </p:txBody>
      </p:sp>
      <p:sp>
        <p:nvSpPr>
          <p:cNvPr id="7" name="">
            <a:extLst xmlns:a="http://schemas.openxmlformats.org/drawingml/2006/main">
              <a:ext uri="{FF2B5EF4-FFF2-40B4-BE49-F238E27FC236}">
                <a16:creationId xmlns:a16="http://schemas.microsoft.com/office/drawing/2014/main" id="{20654A37-9E4F-472F-9433-91B570393DCE}"/>
              </a:ext>
            </a:extLst>
          </p:cNvPr>
          <p:cNvSpPr>
            <a:spLocks xmlns:a="http://schemas.openxmlformats.org/drawingml/2006/main" noGrp="1"/>
          </p:cNvSpPr>
          <p:nvPr/>
        </p:nvSpPr>
        <p:spPr>
          <a:xfrm xmlns:a="http://schemas.openxmlformats.org/drawingml/2006/main">
            <a:off x="400050" y="1476375"/>
            <a:ext cx="113919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A0441462-78DC-415F-9A1D-D1A3DB4D4FF7}"/>
              </a:ext>
            </a:extLst>
          </p:cNvPr>
          <p:cNvSpPr>
            <a:spLocks xmlns:a="http://schemas.openxmlformats.org/drawingml/2006/main" noGrp="1"/>
          </p:cNvSpPr>
          <p:nvPr/>
        </p:nvSpPr>
        <p:spPr>
          <a:xfrm xmlns:a="http://schemas.openxmlformats.org/drawingml/2006/main">
            <a:off x="476250" y="1543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73947A98-D8C2-4C5A-8541-A244BFC33604}"/>
              </a:ext>
            </a:extLst>
          </p:cNvPr>
          <p:cNvSpPr>
            <a:spLocks xmlns:a="http://schemas.openxmlformats.org/drawingml/2006/main" noGrp="1"/>
          </p:cNvSpPr>
          <p:nvPr/>
        </p:nvSpPr>
        <p:spPr>
          <a:xfrm xmlns:a="http://schemas.openxmlformats.org/drawingml/2006/main">
            <a:off x="1143000" y="1543050"/>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FFFFFF"/>
                </a:solidFill>
                <a:latin typeface="Arial"/>
                <a:ea typeface="Arial"/>
                <a:cs typeface="Arial"/>
              </a:defRPr>
            </a:pPr>
            <a:r>
              <a:rPr sz="105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3BAEAD96-E80F-4BBB-B9AF-4330A4573B22}"/>
              </a:ext>
            </a:extLst>
          </p:cNvPr>
          <p:cNvSpPr>
            <a:spLocks xmlns:a="http://schemas.openxmlformats.org/drawingml/2006/main" noGrp="1"/>
          </p:cNvSpPr>
          <p:nvPr/>
        </p:nvSpPr>
        <p:spPr>
          <a:xfrm xmlns:a="http://schemas.openxmlformats.org/drawingml/2006/main">
            <a:off x="3524250" y="1543050"/>
            <a:ext cx="3238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Teams</a:t>
            </a:r>
          </a:p>
        </p:txBody>
      </p:sp>
      <p:sp>
        <p:nvSpPr>
          <p:cNvPr id="11" name="">
            <a:extLst xmlns:a="http://schemas.openxmlformats.org/drawingml/2006/main">
              <a:ext uri="{FF2B5EF4-FFF2-40B4-BE49-F238E27FC236}">
                <a16:creationId xmlns:a16="http://schemas.microsoft.com/office/drawing/2014/main" id="{2CC9E073-3A30-4FB1-8BF4-BFF49E383296}"/>
              </a:ext>
            </a:extLst>
          </p:cNvPr>
          <p:cNvSpPr>
            <a:spLocks xmlns:a="http://schemas.openxmlformats.org/drawingml/2006/main" noGrp="1"/>
          </p:cNvSpPr>
          <p:nvPr/>
        </p:nvSpPr>
        <p:spPr>
          <a:xfrm xmlns:a="http://schemas.openxmlformats.org/drawingml/2006/main">
            <a:off x="6915150" y="1543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8B1C8089-783B-4276-8554-C56CB710B7F0}"/>
              </a:ext>
            </a:extLst>
          </p:cNvPr>
          <p:cNvSpPr>
            <a:spLocks xmlns:a="http://schemas.openxmlformats.org/drawingml/2006/main" noGrp="1"/>
          </p:cNvSpPr>
          <p:nvPr/>
        </p:nvSpPr>
        <p:spPr>
          <a:xfrm xmlns:a="http://schemas.openxmlformats.org/drawingml/2006/main">
            <a:off x="7867650" y="1543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Siege</a:t>
            </a:r>
          </a:p>
        </p:txBody>
      </p:sp>
      <p:sp>
        <p:nvSpPr>
          <p:cNvPr id="13" name="">
            <a:extLst xmlns:a="http://schemas.openxmlformats.org/drawingml/2006/main">
              <a:ext uri="{FF2B5EF4-FFF2-40B4-BE49-F238E27FC236}">
                <a16:creationId xmlns:a16="http://schemas.microsoft.com/office/drawing/2014/main" id="{C45F9194-EF03-498B-8443-D1DEE43CB17E}"/>
              </a:ext>
            </a:extLst>
          </p:cNvPr>
          <p:cNvSpPr>
            <a:spLocks xmlns:a="http://schemas.openxmlformats.org/drawingml/2006/main" noGrp="1"/>
          </p:cNvSpPr>
          <p:nvPr/>
        </p:nvSpPr>
        <p:spPr>
          <a:xfrm xmlns:a="http://schemas.openxmlformats.org/drawingml/2006/main">
            <a:off x="8820150" y="1543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Remis</a:t>
            </a:r>
          </a:p>
        </p:txBody>
      </p:sp>
      <p:sp>
        <p:nvSpPr>
          <p:cNvPr id="14" name="">
            <a:extLst xmlns:a="http://schemas.openxmlformats.org/drawingml/2006/main">
              <a:ext uri="{FF2B5EF4-FFF2-40B4-BE49-F238E27FC236}">
                <a16:creationId xmlns:a16="http://schemas.microsoft.com/office/drawing/2014/main" id="{D1DB13D8-3F93-4173-A809-A80E55F21500}"/>
              </a:ext>
            </a:extLst>
          </p:cNvPr>
          <p:cNvSpPr>
            <a:spLocks xmlns:a="http://schemas.openxmlformats.org/drawingml/2006/main" noGrp="1"/>
          </p:cNvSpPr>
          <p:nvPr/>
        </p:nvSpPr>
        <p:spPr>
          <a:xfrm xmlns:a="http://schemas.openxmlformats.org/drawingml/2006/main">
            <a:off x="9772650" y="1543050"/>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Ergebnis</a:t>
            </a:r>
          </a:p>
        </p:txBody>
      </p:sp>
      <p:sp>
        <p:nvSpPr>
          <p:cNvPr id="15" name="">
            <a:extLst xmlns:a="http://schemas.openxmlformats.org/drawingml/2006/main">
              <a:ext uri="{FF2B5EF4-FFF2-40B4-BE49-F238E27FC236}">
                <a16:creationId xmlns:a16="http://schemas.microsoft.com/office/drawing/2014/main" id="{CCFDEFD7-C889-453B-A0EB-6C2F92443152}"/>
              </a:ext>
            </a:extLst>
          </p:cNvPr>
          <p:cNvSpPr>
            <a:spLocks xmlns:a="http://schemas.openxmlformats.org/drawingml/2006/main" noGrp="1"/>
          </p:cNvSpPr>
          <p:nvPr/>
        </p:nvSpPr>
        <p:spPr>
          <a:xfrm xmlns:a="http://schemas.openxmlformats.org/drawingml/2006/main">
            <a:off x="400050" y="1847850"/>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6" name="">
            <a:extLst xmlns:a="http://schemas.openxmlformats.org/drawingml/2006/main">
              <a:ext uri="{FF2B5EF4-FFF2-40B4-BE49-F238E27FC236}">
                <a16:creationId xmlns:a16="http://schemas.microsoft.com/office/drawing/2014/main" id="{13B4953E-16E2-4ADD-8FCC-66C703168195}"/>
              </a:ext>
            </a:extLst>
          </p:cNvPr>
          <p:cNvSpPr>
            <a:spLocks xmlns:a="http://schemas.openxmlformats.org/drawingml/2006/main" noGrp="1"/>
          </p:cNvSpPr>
          <p:nvPr/>
        </p:nvSpPr>
        <p:spPr>
          <a:xfrm xmlns:a="http://schemas.openxmlformats.org/drawingml/2006/main">
            <a:off x="476250" y="1924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a:t>
            </a:r>
          </a:p>
        </p:txBody>
      </p:sp>
      <p:sp>
        <p:nvSpPr>
          <p:cNvPr id="17" name="">
            <a:extLst xmlns:a="http://schemas.openxmlformats.org/drawingml/2006/main">
              <a:ext uri="{FF2B5EF4-FFF2-40B4-BE49-F238E27FC236}">
                <a16:creationId xmlns:a16="http://schemas.microsoft.com/office/drawing/2014/main" id="{308A6787-8FFA-404B-9C67-D9E4E4280E8E}"/>
              </a:ext>
            </a:extLst>
          </p:cNvPr>
          <p:cNvSpPr>
            <a:spLocks xmlns:a="http://schemas.openxmlformats.org/drawingml/2006/main" noGrp="1"/>
          </p:cNvSpPr>
          <p:nvPr/>
        </p:nvSpPr>
        <p:spPr>
          <a:xfrm xmlns:a="http://schemas.openxmlformats.org/drawingml/2006/main">
            <a:off x="1143000" y="1924050"/>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Corke, Antony</a:t>
            </a:r>
          </a:p>
        </p:txBody>
      </p:sp>
      <p:sp>
        <p:nvSpPr>
          <p:cNvPr id="18" name="">
            <a:extLst xmlns:a="http://schemas.openxmlformats.org/drawingml/2006/main">
              <a:ext uri="{FF2B5EF4-FFF2-40B4-BE49-F238E27FC236}">
                <a16:creationId xmlns:a16="http://schemas.microsoft.com/office/drawing/2014/main" id="{1C8F5B37-5907-48A2-A128-225B0A1B75A2}"/>
              </a:ext>
            </a:extLst>
          </p:cNvPr>
          <p:cNvSpPr>
            <a:spLocks xmlns:a="http://schemas.openxmlformats.org/drawingml/2006/main" noGrp="1"/>
          </p:cNvSpPr>
          <p:nvPr/>
        </p:nvSpPr>
        <p:spPr>
          <a:xfrm xmlns:a="http://schemas.openxmlformats.org/drawingml/2006/main">
            <a:off x="3524250" y="1924050"/>
            <a:ext cx="3238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GolfPark I / A</a:t>
            </a:r>
          </a:p>
        </p:txBody>
      </p:sp>
      <p:sp>
        <p:nvSpPr>
          <p:cNvPr id="19" name="">
            <a:extLst xmlns:a="http://schemas.openxmlformats.org/drawingml/2006/main">
              <a:ext uri="{FF2B5EF4-FFF2-40B4-BE49-F238E27FC236}">
                <a16:creationId xmlns:a16="http://schemas.microsoft.com/office/drawing/2014/main" id="{0A80C3F1-A455-4850-9F19-E93C8F75A9CB}"/>
              </a:ext>
            </a:extLst>
          </p:cNvPr>
          <p:cNvSpPr>
            <a:spLocks xmlns:a="http://schemas.openxmlformats.org/drawingml/2006/main" noGrp="1"/>
          </p:cNvSpPr>
          <p:nvPr/>
        </p:nvSpPr>
        <p:spPr>
          <a:xfrm xmlns:a="http://schemas.openxmlformats.org/drawingml/2006/main">
            <a:off x="6915150" y="1924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20" name="">
            <a:extLst xmlns:a="http://schemas.openxmlformats.org/drawingml/2006/main">
              <a:ext uri="{FF2B5EF4-FFF2-40B4-BE49-F238E27FC236}">
                <a16:creationId xmlns:a16="http://schemas.microsoft.com/office/drawing/2014/main" id="{7B7125FC-6BD6-41EA-AF52-471886A87297}"/>
              </a:ext>
            </a:extLst>
          </p:cNvPr>
          <p:cNvSpPr>
            <a:spLocks xmlns:a="http://schemas.openxmlformats.org/drawingml/2006/main" noGrp="1"/>
          </p:cNvSpPr>
          <p:nvPr/>
        </p:nvSpPr>
        <p:spPr>
          <a:xfrm xmlns:a="http://schemas.openxmlformats.org/drawingml/2006/main">
            <a:off x="7867650" y="1924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21" name="">
            <a:extLst xmlns:a="http://schemas.openxmlformats.org/drawingml/2006/main">
              <a:ext uri="{FF2B5EF4-FFF2-40B4-BE49-F238E27FC236}">
                <a16:creationId xmlns:a16="http://schemas.microsoft.com/office/drawing/2014/main" id="{E13965B9-D679-4681-B055-C895104980DA}"/>
              </a:ext>
            </a:extLst>
          </p:cNvPr>
          <p:cNvSpPr>
            <a:spLocks xmlns:a="http://schemas.openxmlformats.org/drawingml/2006/main" noGrp="1"/>
          </p:cNvSpPr>
          <p:nvPr/>
        </p:nvSpPr>
        <p:spPr>
          <a:xfrm xmlns:a="http://schemas.openxmlformats.org/drawingml/2006/main">
            <a:off x="8820150" y="1924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22" name="">
            <a:extLst xmlns:a="http://schemas.openxmlformats.org/drawingml/2006/main">
              <a:ext uri="{FF2B5EF4-FFF2-40B4-BE49-F238E27FC236}">
                <a16:creationId xmlns:a16="http://schemas.microsoft.com/office/drawing/2014/main" id="{2FFC5B60-F802-4C80-9051-549A2DED718D}"/>
              </a:ext>
            </a:extLst>
          </p:cNvPr>
          <p:cNvSpPr>
            <a:spLocks xmlns:a="http://schemas.openxmlformats.org/drawingml/2006/main" noGrp="1"/>
          </p:cNvSpPr>
          <p:nvPr/>
        </p:nvSpPr>
        <p:spPr>
          <a:xfrm xmlns:a="http://schemas.openxmlformats.org/drawingml/2006/main">
            <a:off x="9772650" y="1924050"/>
            <a:ext cx="100088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16</a:t>
            </a:r>
          </a:p>
        </p:txBody>
      </p:sp>
      <p:sp>
        <p:nvSpPr>
          <p:cNvPr id="23" name="">
            <a:extLst xmlns:a="http://schemas.openxmlformats.org/drawingml/2006/main">
              <a:ext uri="{FF2B5EF4-FFF2-40B4-BE49-F238E27FC236}">
                <a16:creationId xmlns:a16="http://schemas.microsoft.com/office/drawing/2014/main" id="{F783C7BE-2ADC-4773-B0E6-C6E8CE053586}"/>
              </a:ext>
            </a:extLst>
          </p:cNvPr>
          <p:cNvSpPr>
            <a:spLocks xmlns:a="http://schemas.openxmlformats.org/drawingml/2006/main" noGrp="1"/>
          </p:cNvSpPr>
          <p:nvPr/>
        </p:nvSpPr>
        <p:spPr>
          <a:xfrm xmlns:a="http://schemas.openxmlformats.org/drawingml/2006/main">
            <a:off x="10744962" y="19240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24" name="">
            <a:extLst xmlns:a="http://schemas.openxmlformats.org/drawingml/2006/main">
              <a:ext uri="{FF2B5EF4-FFF2-40B4-BE49-F238E27FC236}">
                <a16:creationId xmlns:a16="http://schemas.microsoft.com/office/drawing/2014/main" id="{991814CF-C7B7-41E1-8488-435FCDB8580C}"/>
              </a:ext>
            </a:extLst>
          </p:cNvPr>
          <p:cNvSpPr>
            <a:spLocks xmlns:a="http://schemas.openxmlformats.org/drawingml/2006/main" noGrp="1"/>
          </p:cNvSpPr>
          <p:nvPr/>
        </p:nvSpPr>
        <p:spPr>
          <a:xfrm xmlns:a="http://schemas.openxmlformats.org/drawingml/2006/main">
            <a:off x="10792587" y="1924050"/>
            <a:ext cx="9231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5" name="">
            <a:extLst xmlns:a="http://schemas.openxmlformats.org/drawingml/2006/main">
              <a:ext uri="{FF2B5EF4-FFF2-40B4-BE49-F238E27FC236}">
                <a16:creationId xmlns:a16="http://schemas.microsoft.com/office/drawing/2014/main" id="{059E45AB-B39D-41BE-BE52-5E4557380DBD}"/>
              </a:ext>
            </a:extLst>
          </p:cNvPr>
          <p:cNvSpPr>
            <a:spLocks xmlns:a="http://schemas.openxmlformats.org/drawingml/2006/main" noGrp="1"/>
          </p:cNvSpPr>
          <p:nvPr/>
        </p:nvSpPr>
        <p:spPr>
          <a:xfrm xmlns:a="http://schemas.openxmlformats.org/drawingml/2006/main">
            <a:off x="400050" y="22098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79002162-096E-490A-9259-BC2B54C11906}"/>
              </a:ext>
            </a:extLst>
          </p:cNvPr>
          <p:cNvSpPr>
            <a:spLocks xmlns:a="http://schemas.openxmlformats.org/drawingml/2006/main" noGrp="1"/>
          </p:cNvSpPr>
          <p:nvPr/>
        </p:nvSpPr>
        <p:spPr>
          <a:xfrm xmlns:a="http://schemas.openxmlformats.org/drawingml/2006/main">
            <a:off x="400050" y="2219325"/>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27" name="">
            <a:extLst xmlns:a="http://schemas.openxmlformats.org/drawingml/2006/main">
              <a:ext uri="{FF2B5EF4-FFF2-40B4-BE49-F238E27FC236}">
                <a16:creationId xmlns:a16="http://schemas.microsoft.com/office/drawing/2014/main" id="{810B1D6B-42DC-4247-B1B9-B3014373A56E}"/>
              </a:ext>
            </a:extLst>
          </p:cNvPr>
          <p:cNvSpPr>
            <a:spLocks xmlns:a="http://schemas.openxmlformats.org/drawingml/2006/main" noGrp="1"/>
          </p:cNvSpPr>
          <p:nvPr/>
        </p:nvSpPr>
        <p:spPr>
          <a:xfrm xmlns:a="http://schemas.openxmlformats.org/drawingml/2006/main">
            <a:off x="476250" y="22955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28" name="">
            <a:extLst xmlns:a="http://schemas.openxmlformats.org/drawingml/2006/main">
              <a:ext uri="{FF2B5EF4-FFF2-40B4-BE49-F238E27FC236}">
                <a16:creationId xmlns:a16="http://schemas.microsoft.com/office/drawing/2014/main" id="{F3F94197-4388-4FA8-81D6-0C749F1A3D36}"/>
              </a:ext>
            </a:extLst>
          </p:cNvPr>
          <p:cNvSpPr>
            <a:spLocks xmlns:a="http://schemas.openxmlformats.org/drawingml/2006/main" noGrp="1"/>
          </p:cNvSpPr>
          <p:nvPr/>
        </p:nvSpPr>
        <p:spPr>
          <a:xfrm xmlns:a="http://schemas.openxmlformats.org/drawingml/2006/main">
            <a:off x="1143000" y="2295525"/>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Riedel, Sibylle</a:t>
            </a:r>
          </a:p>
        </p:txBody>
      </p:sp>
      <p:sp>
        <p:nvSpPr>
          <p:cNvPr id="29" name="">
            <a:extLst xmlns:a="http://schemas.openxmlformats.org/drawingml/2006/main">
              <a:ext uri="{FF2B5EF4-FFF2-40B4-BE49-F238E27FC236}">
                <a16:creationId xmlns:a16="http://schemas.microsoft.com/office/drawing/2014/main" id="{50BC28A5-B3B4-4069-8A71-8EB0071A8ADD}"/>
              </a:ext>
            </a:extLst>
          </p:cNvPr>
          <p:cNvSpPr>
            <a:spLocks xmlns:a="http://schemas.openxmlformats.org/drawingml/2006/main" noGrp="1"/>
          </p:cNvSpPr>
          <p:nvPr/>
        </p:nvSpPr>
        <p:spPr>
          <a:xfrm xmlns:a="http://schemas.openxmlformats.org/drawingml/2006/main">
            <a:off x="3524250" y="2295525"/>
            <a:ext cx="3238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30" name="">
            <a:extLst xmlns:a="http://schemas.openxmlformats.org/drawingml/2006/main">
              <a:ext uri="{FF2B5EF4-FFF2-40B4-BE49-F238E27FC236}">
                <a16:creationId xmlns:a16="http://schemas.microsoft.com/office/drawing/2014/main" id="{262E3996-EF36-4796-A4D6-A320ED25913D}"/>
              </a:ext>
            </a:extLst>
          </p:cNvPr>
          <p:cNvSpPr>
            <a:spLocks xmlns:a="http://schemas.openxmlformats.org/drawingml/2006/main" noGrp="1"/>
          </p:cNvSpPr>
          <p:nvPr/>
        </p:nvSpPr>
        <p:spPr>
          <a:xfrm xmlns:a="http://schemas.openxmlformats.org/drawingml/2006/main">
            <a:off x="6915150" y="22955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31" name="">
            <a:extLst xmlns:a="http://schemas.openxmlformats.org/drawingml/2006/main">
              <a:ext uri="{FF2B5EF4-FFF2-40B4-BE49-F238E27FC236}">
                <a16:creationId xmlns:a16="http://schemas.microsoft.com/office/drawing/2014/main" id="{D1BEBE46-1238-4EC2-BE19-4DC7D88A686B}"/>
              </a:ext>
            </a:extLst>
          </p:cNvPr>
          <p:cNvSpPr>
            <a:spLocks xmlns:a="http://schemas.openxmlformats.org/drawingml/2006/main" noGrp="1"/>
          </p:cNvSpPr>
          <p:nvPr/>
        </p:nvSpPr>
        <p:spPr>
          <a:xfrm xmlns:a="http://schemas.openxmlformats.org/drawingml/2006/main">
            <a:off x="7867650" y="22955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32" name="">
            <a:extLst xmlns:a="http://schemas.openxmlformats.org/drawingml/2006/main">
              <a:ext uri="{FF2B5EF4-FFF2-40B4-BE49-F238E27FC236}">
                <a16:creationId xmlns:a16="http://schemas.microsoft.com/office/drawing/2014/main" id="{9B908B2A-99EF-4A31-B7B7-BB3DA2D46366}"/>
              </a:ext>
            </a:extLst>
          </p:cNvPr>
          <p:cNvSpPr>
            <a:spLocks xmlns:a="http://schemas.openxmlformats.org/drawingml/2006/main" noGrp="1"/>
          </p:cNvSpPr>
          <p:nvPr/>
        </p:nvSpPr>
        <p:spPr>
          <a:xfrm xmlns:a="http://schemas.openxmlformats.org/drawingml/2006/main">
            <a:off x="8820150" y="22955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33" name="">
            <a:extLst xmlns:a="http://schemas.openxmlformats.org/drawingml/2006/main">
              <a:ext uri="{FF2B5EF4-FFF2-40B4-BE49-F238E27FC236}">
                <a16:creationId xmlns:a16="http://schemas.microsoft.com/office/drawing/2014/main" id="{DADD559E-ACDA-4838-9A59-641E65C64C40}"/>
              </a:ext>
            </a:extLst>
          </p:cNvPr>
          <p:cNvSpPr>
            <a:spLocks xmlns:a="http://schemas.openxmlformats.org/drawingml/2006/main" noGrp="1"/>
          </p:cNvSpPr>
          <p:nvPr/>
        </p:nvSpPr>
        <p:spPr>
          <a:xfrm xmlns:a="http://schemas.openxmlformats.org/drawingml/2006/main">
            <a:off x="9772650" y="2295525"/>
            <a:ext cx="100088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34" name="">
            <a:extLst xmlns:a="http://schemas.openxmlformats.org/drawingml/2006/main">
              <a:ext uri="{FF2B5EF4-FFF2-40B4-BE49-F238E27FC236}">
                <a16:creationId xmlns:a16="http://schemas.microsoft.com/office/drawing/2014/main" id="{AF8FFF21-9AEF-4A96-A9A5-40254CDB2D77}"/>
              </a:ext>
            </a:extLst>
          </p:cNvPr>
          <p:cNvSpPr>
            <a:spLocks xmlns:a="http://schemas.openxmlformats.org/drawingml/2006/main" noGrp="1"/>
          </p:cNvSpPr>
          <p:nvPr/>
        </p:nvSpPr>
        <p:spPr>
          <a:xfrm xmlns:a="http://schemas.openxmlformats.org/drawingml/2006/main">
            <a:off x="10744962" y="22955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35" name="">
            <a:extLst xmlns:a="http://schemas.openxmlformats.org/drawingml/2006/main">
              <a:ext uri="{FF2B5EF4-FFF2-40B4-BE49-F238E27FC236}">
                <a16:creationId xmlns:a16="http://schemas.microsoft.com/office/drawing/2014/main" id="{E312EEE8-4AA4-46F6-8BDA-A83F80A97C33}"/>
              </a:ext>
            </a:extLst>
          </p:cNvPr>
          <p:cNvSpPr>
            <a:spLocks xmlns:a="http://schemas.openxmlformats.org/drawingml/2006/main" noGrp="1"/>
          </p:cNvSpPr>
          <p:nvPr/>
        </p:nvSpPr>
        <p:spPr>
          <a:xfrm xmlns:a="http://schemas.openxmlformats.org/drawingml/2006/main">
            <a:off x="10792587" y="2295525"/>
            <a:ext cx="9231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36" name="">
            <a:extLst xmlns:a="http://schemas.openxmlformats.org/drawingml/2006/main">
              <a:ext uri="{FF2B5EF4-FFF2-40B4-BE49-F238E27FC236}">
                <a16:creationId xmlns:a16="http://schemas.microsoft.com/office/drawing/2014/main" id="{08EF649D-2FFC-4218-A2A5-8E60EC2C4305}"/>
              </a:ext>
            </a:extLst>
          </p:cNvPr>
          <p:cNvSpPr>
            <a:spLocks xmlns:a="http://schemas.openxmlformats.org/drawingml/2006/main" noGrp="1"/>
          </p:cNvSpPr>
          <p:nvPr/>
        </p:nvSpPr>
        <p:spPr>
          <a:xfrm xmlns:a="http://schemas.openxmlformats.org/drawingml/2006/main">
            <a:off x="400050" y="2581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E48368FC-F595-4376-8472-013E14E9857D}"/>
              </a:ext>
            </a:extLst>
          </p:cNvPr>
          <p:cNvSpPr>
            <a:spLocks xmlns:a="http://schemas.openxmlformats.org/drawingml/2006/main" noGrp="1"/>
          </p:cNvSpPr>
          <p:nvPr/>
        </p:nvSpPr>
        <p:spPr>
          <a:xfrm xmlns:a="http://schemas.openxmlformats.org/drawingml/2006/main">
            <a:off x="400050" y="2590800"/>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38" name="">
            <a:extLst xmlns:a="http://schemas.openxmlformats.org/drawingml/2006/main">
              <a:ext uri="{FF2B5EF4-FFF2-40B4-BE49-F238E27FC236}">
                <a16:creationId xmlns:a16="http://schemas.microsoft.com/office/drawing/2014/main" id="{2C4AF83B-4996-47E5-A134-B9E95C1D518F}"/>
              </a:ext>
            </a:extLst>
          </p:cNvPr>
          <p:cNvSpPr>
            <a:spLocks xmlns:a="http://schemas.openxmlformats.org/drawingml/2006/main" noGrp="1"/>
          </p:cNvSpPr>
          <p:nvPr/>
        </p:nvSpPr>
        <p:spPr>
          <a:xfrm xmlns:a="http://schemas.openxmlformats.org/drawingml/2006/main">
            <a:off x="476250" y="26670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39" name="">
            <a:extLst xmlns:a="http://schemas.openxmlformats.org/drawingml/2006/main">
              <a:ext uri="{FF2B5EF4-FFF2-40B4-BE49-F238E27FC236}">
                <a16:creationId xmlns:a16="http://schemas.microsoft.com/office/drawing/2014/main" id="{558145BD-E808-4EC3-8DFD-C867FED8EF4A}"/>
              </a:ext>
            </a:extLst>
          </p:cNvPr>
          <p:cNvSpPr>
            <a:spLocks xmlns:a="http://schemas.openxmlformats.org/drawingml/2006/main" noGrp="1"/>
          </p:cNvSpPr>
          <p:nvPr/>
        </p:nvSpPr>
        <p:spPr>
          <a:xfrm xmlns:a="http://schemas.openxmlformats.org/drawingml/2006/main">
            <a:off x="1143000" y="2667000"/>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Ribnitzky, Alfred</a:t>
            </a:r>
          </a:p>
        </p:txBody>
      </p:sp>
      <p:sp>
        <p:nvSpPr>
          <p:cNvPr id="40" name="">
            <a:extLst xmlns:a="http://schemas.openxmlformats.org/drawingml/2006/main">
              <a:ext uri="{FF2B5EF4-FFF2-40B4-BE49-F238E27FC236}">
                <a16:creationId xmlns:a16="http://schemas.microsoft.com/office/drawing/2014/main" id="{C1D8C7A7-7039-4F6B-A63C-8FF6AAE0E01D}"/>
              </a:ext>
            </a:extLst>
          </p:cNvPr>
          <p:cNvSpPr>
            <a:spLocks xmlns:a="http://schemas.openxmlformats.org/drawingml/2006/main" noGrp="1"/>
          </p:cNvSpPr>
          <p:nvPr/>
        </p:nvSpPr>
        <p:spPr>
          <a:xfrm xmlns:a="http://schemas.openxmlformats.org/drawingml/2006/main">
            <a:off x="3524250" y="2667000"/>
            <a:ext cx="3238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Gerolsbach</a:t>
            </a:r>
          </a:p>
        </p:txBody>
      </p:sp>
      <p:sp>
        <p:nvSpPr>
          <p:cNvPr id="41" name="">
            <a:extLst xmlns:a="http://schemas.openxmlformats.org/drawingml/2006/main">
              <a:ext uri="{FF2B5EF4-FFF2-40B4-BE49-F238E27FC236}">
                <a16:creationId xmlns:a16="http://schemas.microsoft.com/office/drawing/2014/main" id="{00423F87-4574-44EF-9A02-B7ED6A11C07A}"/>
              </a:ext>
            </a:extLst>
          </p:cNvPr>
          <p:cNvSpPr>
            <a:spLocks xmlns:a="http://schemas.openxmlformats.org/drawingml/2006/main" noGrp="1"/>
          </p:cNvSpPr>
          <p:nvPr/>
        </p:nvSpPr>
        <p:spPr>
          <a:xfrm xmlns:a="http://schemas.openxmlformats.org/drawingml/2006/main">
            <a:off x="6915150" y="26670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42" name="">
            <a:extLst xmlns:a="http://schemas.openxmlformats.org/drawingml/2006/main">
              <a:ext uri="{FF2B5EF4-FFF2-40B4-BE49-F238E27FC236}">
                <a16:creationId xmlns:a16="http://schemas.microsoft.com/office/drawing/2014/main" id="{3D566BD1-00D1-4FFF-8968-59C7AFC64C5F}"/>
              </a:ext>
            </a:extLst>
          </p:cNvPr>
          <p:cNvSpPr>
            <a:spLocks xmlns:a="http://schemas.openxmlformats.org/drawingml/2006/main" noGrp="1"/>
          </p:cNvSpPr>
          <p:nvPr/>
        </p:nvSpPr>
        <p:spPr>
          <a:xfrm xmlns:a="http://schemas.openxmlformats.org/drawingml/2006/main">
            <a:off x="7867650" y="26670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43" name="">
            <a:extLst xmlns:a="http://schemas.openxmlformats.org/drawingml/2006/main">
              <a:ext uri="{FF2B5EF4-FFF2-40B4-BE49-F238E27FC236}">
                <a16:creationId xmlns:a16="http://schemas.microsoft.com/office/drawing/2014/main" id="{5FD5AD4D-1320-41C7-BFBC-DFB66ED4D103}"/>
              </a:ext>
            </a:extLst>
          </p:cNvPr>
          <p:cNvSpPr>
            <a:spLocks xmlns:a="http://schemas.openxmlformats.org/drawingml/2006/main" noGrp="1"/>
          </p:cNvSpPr>
          <p:nvPr/>
        </p:nvSpPr>
        <p:spPr>
          <a:xfrm xmlns:a="http://schemas.openxmlformats.org/drawingml/2006/main">
            <a:off x="8820150" y="26670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44" name="">
            <a:extLst xmlns:a="http://schemas.openxmlformats.org/drawingml/2006/main">
              <a:ext uri="{FF2B5EF4-FFF2-40B4-BE49-F238E27FC236}">
                <a16:creationId xmlns:a16="http://schemas.microsoft.com/office/drawing/2014/main" id="{6926BC0B-3301-49BF-ABB6-5A51DD704828}"/>
              </a:ext>
            </a:extLst>
          </p:cNvPr>
          <p:cNvSpPr>
            <a:spLocks xmlns:a="http://schemas.openxmlformats.org/drawingml/2006/main" noGrp="1"/>
          </p:cNvSpPr>
          <p:nvPr/>
        </p:nvSpPr>
        <p:spPr>
          <a:xfrm xmlns:a="http://schemas.openxmlformats.org/drawingml/2006/main">
            <a:off x="9772650" y="2667000"/>
            <a:ext cx="100088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18</a:t>
            </a:r>
          </a:p>
        </p:txBody>
      </p:sp>
      <p:sp>
        <p:nvSpPr>
          <p:cNvPr id="45" name="">
            <a:extLst xmlns:a="http://schemas.openxmlformats.org/drawingml/2006/main">
              <a:ext uri="{FF2B5EF4-FFF2-40B4-BE49-F238E27FC236}">
                <a16:creationId xmlns:a16="http://schemas.microsoft.com/office/drawing/2014/main" id="{BEB69713-690A-498C-AACF-DE80B68165A8}"/>
              </a:ext>
            </a:extLst>
          </p:cNvPr>
          <p:cNvSpPr>
            <a:spLocks xmlns:a="http://schemas.openxmlformats.org/drawingml/2006/main" noGrp="1"/>
          </p:cNvSpPr>
          <p:nvPr/>
        </p:nvSpPr>
        <p:spPr>
          <a:xfrm xmlns:a="http://schemas.openxmlformats.org/drawingml/2006/main">
            <a:off x="10744962" y="26670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6" name="">
            <a:extLst xmlns:a="http://schemas.openxmlformats.org/drawingml/2006/main">
              <a:ext uri="{FF2B5EF4-FFF2-40B4-BE49-F238E27FC236}">
                <a16:creationId xmlns:a16="http://schemas.microsoft.com/office/drawing/2014/main" id="{2D4341D7-97F1-4FA3-B5BA-CF0702D33C04}"/>
              </a:ext>
            </a:extLst>
          </p:cNvPr>
          <p:cNvSpPr>
            <a:spLocks xmlns:a="http://schemas.openxmlformats.org/drawingml/2006/main" noGrp="1"/>
          </p:cNvSpPr>
          <p:nvPr/>
        </p:nvSpPr>
        <p:spPr>
          <a:xfrm xmlns:a="http://schemas.openxmlformats.org/drawingml/2006/main">
            <a:off x="10792587" y="2667000"/>
            <a:ext cx="9231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47" name="">
            <a:extLst xmlns:a="http://schemas.openxmlformats.org/drawingml/2006/main">
              <a:ext uri="{FF2B5EF4-FFF2-40B4-BE49-F238E27FC236}">
                <a16:creationId xmlns:a16="http://schemas.microsoft.com/office/drawing/2014/main" id="{CF73C451-8251-4985-AA9D-11C56B910275}"/>
              </a:ext>
            </a:extLst>
          </p:cNvPr>
          <p:cNvSpPr>
            <a:spLocks xmlns:a="http://schemas.openxmlformats.org/drawingml/2006/main" noGrp="1"/>
          </p:cNvSpPr>
          <p:nvPr/>
        </p:nvSpPr>
        <p:spPr>
          <a:xfrm xmlns:a="http://schemas.openxmlformats.org/drawingml/2006/main">
            <a:off x="400050" y="29527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EC44FC64-56BA-444C-9E58-867923160D0D}"/>
              </a:ext>
            </a:extLst>
          </p:cNvPr>
          <p:cNvSpPr>
            <a:spLocks xmlns:a="http://schemas.openxmlformats.org/drawingml/2006/main" noGrp="1"/>
          </p:cNvSpPr>
          <p:nvPr/>
        </p:nvSpPr>
        <p:spPr>
          <a:xfrm xmlns:a="http://schemas.openxmlformats.org/drawingml/2006/main">
            <a:off x="400050" y="29622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E0BF3167-C044-4345-97E1-F83A72C62241}"/>
              </a:ext>
            </a:extLst>
          </p:cNvPr>
          <p:cNvSpPr>
            <a:spLocks xmlns:a="http://schemas.openxmlformats.org/drawingml/2006/main" noGrp="1"/>
          </p:cNvSpPr>
          <p:nvPr/>
        </p:nvSpPr>
        <p:spPr>
          <a:xfrm xmlns:a="http://schemas.openxmlformats.org/drawingml/2006/main">
            <a:off x="476250" y="30384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50" name="">
            <a:extLst xmlns:a="http://schemas.openxmlformats.org/drawingml/2006/main">
              <a:ext uri="{FF2B5EF4-FFF2-40B4-BE49-F238E27FC236}">
                <a16:creationId xmlns:a16="http://schemas.microsoft.com/office/drawing/2014/main" id="{2F9D649D-7936-465D-972B-62DE7145675D}"/>
              </a:ext>
            </a:extLst>
          </p:cNvPr>
          <p:cNvSpPr>
            <a:spLocks xmlns:a="http://schemas.openxmlformats.org/drawingml/2006/main" noGrp="1"/>
          </p:cNvSpPr>
          <p:nvPr/>
        </p:nvSpPr>
        <p:spPr>
          <a:xfrm xmlns:a="http://schemas.openxmlformats.org/drawingml/2006/main">
            <a:off x="1143000" y="3038475"/>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Schwarm, Erich</a:t>
            </a:r>
          </a:p>
        </p:txBody>
      </p:sp>
      <p:sp>
        <p:nvSpPr>
          <p:cNvPr id="51" name="">
            <a:extLst xmlns:a="http://schemas.openxmlformats.org/drawingml/2006/main">
              <a:ext uri="{FF2B5EF4-FFF2-40B4-BE49-F238E27FC236}">
                <a16:creationId xmlns:a16="http://schemas.microsoft.com/office/drawing/2014/main" id="{4BFE809C-093E-423A-8AC3-D00FDDD70481}"/>
              </a:ext>
            </a:extLst>
          </p:cNvPr>
          <p:cNvSpPr>
            <a:spLocks xmlns:a="http://schemas.openxmlformats.org/drawingml/2006/main" noGrp="1"/>
          </p:cNvSpPr>
          <p:nvPr/>
        </p:nvSpPr>
        <p:spPr>
          <a:xfrm xmlns:a="http://schemas.openxmlformats.org/drawingml/2006/main">
            <a:off x="3524250" y="3038475"/>
            <a:ext cx="3238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Lenzfried</a:t>
            </a:r>
          </a:p>
        </p:txBody>
      </p:sp>
      <p:sp>
        <p:nvSpPr>
          <p:cNvPr id="52" name="">
            <a:extLst xmlns:a="http://schemas.openxmlformats.org/drawingml/2006/main">
              <a:ext uri="{FF2B5EF4-FFF2-40B4-BE49-F238E27FC236}">
                <a16:creationId xmlns:a16="http://schemas.microsoft.com/office/drawing/2014/main" id="{B04C9F8A-782E-42FD-A50D-F09ECBC76BE5}"/>
              </a:ext>
            </a:extLst>
          </p:cNvPr>
          <p:cNvSpPr>
            <a:spLocks xmlns:a="http://schemas.openxmlformats.org/drawingml/2006/main" noGrp="1"/>
          </p:cNvSpPr>
          <p:nvPr/>
        </p:nvSpPr>
        <p:spPr>
          <a:xfrm xmlns:a="http://schemas.openxmlformats.org/drawingml/2006/main">
            <a:off x="6915150" y="30384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53" name="">
            <a:extLst xmlns:a="http://schemas.openxmlformats.org/drawingml/2006/main">
              <a:ext uri="{FF2B5EF4-FFF2-40B4-BE49-F238E27FC236}">
                <a16:creationId xmlns:a16="http://schemas.microsoft.com/office/drawing/2014/main" id="{37CEB69D-403A-4DFF-9EE6-69C06F44518E}"/>
              </a:ext>
            </a:extLst>
          </p:cNvPr>
          <p:cNvSpPr>
            <a:spLocks xmlns:a="http://schemas.openxmlformats.org/drawingml/2006/main" noGrp="1"/>
          </p:cNvSpPr>
          <p:nvPr/>
        </p:nvSpPr>
        <p:spPr>
          <a:xfrm xmlns:a="http://schemas.openxmlformats.org/drawingml/2006/main">
            <a:off x="7867650" y="30384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54" name="">
            <a:extLst xmlns:a="http://schemas.openxmlformats.org/drawingml/2006/main">
              <a:ext uri="{FF2B5EF4-FFF2-40B4-BE49-F238E27FC236}">
                <a16:creationId xmlns:a16="http://schemas.microsoft.com/office/drawing/2014/main" id="{F9078981-D6EE-456C-8483-F86D6B9FC498}"/>
              </a:ext>
            </a:extLst>
          </p:cNvPr>
          <p:cNvSpPr>
            <a:spLocks xmlns:a="http://schemas.openxmlformats.org/drawingml/2006/main" noGrp="1"/>
          </p:cNvSpPr>
          <p:nvPr/>
        </p:nvSpPr>
        <p:spPr>
          <a:xfrm xmlns:a="http://schemas.openxmlformats.org/drawingml/2006/main">
            <a:off x="8820150" y="30384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5" name="">
            <a:extLst xmlns:a="http://schemas.openxmlformats.org/drawingml/2006/main">
              <a:ext uri="{FF2B5EF4-FFF2-40B4-BE49-F238E27FC236}">
                <a16:creationId xmlns:a16="http://schemas.microsoft.com/office/drawing/2014/main" id="{F8CC3D79-8BFC-40A7-A87D-589C4937F33A}"/>
              </a:ext>
            </a:extLst>
          </p:cNvPr>
          <p:cNvSpPr>
            <a:spLocks xmlns:a="http://schemas.openxmlformats.org/drawingml/2006/main" noGrp="1"/>
          </p:cNvSpPr>
          <p:nvPr/>
        </p:nvSpPr>
        <p:spPr>
          <a:xfrm xmlns:a="http://schemas.openxmlformats.org/drawingml/2006/main">
            <a:off x="9772650" y="3038475"/>
            <a:ext cx="100088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17</a:t>
            </a:r>
          </a:p>
        </p:txBody>
      </p:sp>
      <p:sp>
        <p:nvSpPr>
          <p:cNvPr id="56" name="">
            <a:extLst xmlns:a="http://schemas.openxmlformats.org/drawingml/2006/main">
              <a:ext uri="{FF2B5EF4-FFF2-40B4-BE49-F238E27FC236}">
                <a16:creationId xmlns:a16="http://schemas.microsoft.com/office/drawing/2014/main" id="{EF9C4F90-C051-4768-813F-1298D1A299C0}"/>
              </a:ext>
            </a:extLst>
          </p:cNvPr>
          <p:cNvSpPr>
            <a:spLocks xmlns:a="http://schemas.openxmlformats.org/drawingml/2006/main" noGrp="1"/>
          </p:cNvSpPr>
          <p:nvPr/>
        </p:nvSpPr>
        <p:spPr>
          <a:xfrm xmlns:a="http://schemas.openxmlformats.org/drawingml/2006/main">
            <a:off x="10744962" y="30384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7" name="">
            <a:extLst xmlns:a="http://schemas.openxmlformats.org/drawingml/2006/main">
              <a:ext uri="{FF2B5EF4-FFF2-40B4-BE49-F238E27FC236}">
                <a16:creationId xmlns:a16="http://schemas.microsoft.com/office/drawing/2014/main" id="{5B0D3A3B-AA71-4AA6-9020-20BBC4D27E42}"/>
              </a:ext>
            </a:extLst>
          </p:cNvPr>
          <p:cNvSpPr>
            <a:spLocks xmlns:a="http://schemas.openxmlformats.org/drawingml/2006/main" noGrp="1"/>
          </p:cNvSpPr>
          <p:nvPr/>
        </p:nvSpPr>
        <p:spPr>
          <a:xfrm xmlns:a="http://schemas.openxmlformats.org/drawingml/2006/main">
            <a:off x="10792587" y="3038475"/>
            <a:ext cx="9231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8" name="">
            <a:extLst xmlns:a="http://schemas.openxmlformats.org/drawingml/2006/main">
              <a:ext uri="{FF2B5EF4-FFF2-40B4-BE49-F238E27FC236}">
                <a16:creationId xmlns:a16="http://schemas.microsoft.com/office/drawing/2014/main" id="{6C729D18-8D63-4110-B9B5-D42DAA257367}"/>
              </a:ext>
            </a:extLst>
          </p:cNvPr>
          <p:cNvSpPr>
            <a:spLocks xmlns:a="http://schemas.openxmlformats.org/drawingml/2006/main" noGrp="1"/>
          </p:cNvSpPr>
          <p:nvPr/>
        </p:nvSpPr>
        <p:spPr>
          <a:xfrm xmlns:a="http://schemas.openxmlformats.org/drawingml/2006/main">
            <a:off x="400050" y="33242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68F1DBB3-0EF5-4CAC-A600-C4DC51085B3F}"/>
              </a:ext>
            </a:extLst>
          </p:cNvPr>
          <p:cNvSpPr>
            <a:spLocks xmlns:a="http://schemas.openxmlformats.org/drawingml/2006/main" noGrp="1"/>
          </p:cNvSpPr>
          <p:nvPr/>
        </p:nvSpPr>
        <p:spPr>
          <a:xfrm xmlns:a="http://schemas.openxmlformats.org/drawingml/2006/main">
            <a:off x="400050" y="33337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27BABBD4-C467-42F3-84A8-D4C3DA9B3AFB}"/>
              </a:ext>
            </a:extLst>
          </p:cNvPr>
          <p:cNvSpPr>
            <a:spLocks xmlns:a="http://schemas.openxmlformats.org/drawingml/2006/main" noGrp="1"/>
          </p:cNvSpPr>
          <p:nvPr/>
        </p:nvSpPr>
        <p:spPr>
          <a:xfrm xmlns:a="http://schemas.openxmlformats.org/drawingml/2006/main">
            <a:off x="476250" y="34099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61" name="">
            <a:extLst xmlns:a="http://schemas.openxmlformats.org/drawingml/2006/main">
              <a:ext uri="{FF2B5EF4-FFF2-40B4-BE49-F238E27FC236}">
                <a16:creationId xmlns:a16="http://schemas.microsoft.com/office/drawing/2014/main" id="{FE6571AA-B8D1-42B8-B2FB-F9883CE9F005}"/>
              </a:ext>
            </a:extLst>
          </p:cNvPr>
          <p:cNvSpPr>
            <a:spLocks xmlns:a="http://schemas.openxmlformats.org/drawingml/2006/main" noGrp="1"/>
          </p:cNvSpPr>
          <p:nvPr/>
        </p:nvSpPr>
        <p:spPr>
          <a:xfrm xmlns:a="http://schemas.openxmlformats.org/drawingml/2006/main">
            <a:off x="1143000" y="3409950"/>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Bayer, Helmut</a:t>
            </a:r>
          </a:p>
        </p:txBody>
      </p:sp>
      <p:sp>
        <p:nvSpPr>
          <p:cNvPr id="62" name="">
            <a:extLst xmlns:a="http://schemas.openxmlformats.org/drawingml/2006/main">
              <a:ext uri="{FF2B5EF4-FFF2-40B4-BE49-F238E27FC236}">
                <a16:creationId xmlns:a16="http://schemas.microsoft.com/office/drawing/2014/main" id="{9EAE964B-C38A-4270-9D80-6C055ACE9EC0}"/>
              </a:ext>
            </a:extLst>
          </p:cNvPr>
          <p:cNvSpPr>
            <a:spLocks xmlns:a="http://schemas.openxmlformats.org/drawingml/2006/main" noGrp="1"/>
          </p:cNvSpPr>
          <p:nvPr/>
        </p:nvSpPr>
        <p:spPr>
          <a:xfrm xmlns:a="http://schemas.openxmlformats.org/drawingml/2006/main">
            <a:off x="3524250" y="3409950"/>
            <a:ext cx="3238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Ulm</a:t>
            </a:r>
          </a:p>
        </p:txBody>
      </p:sp>
      <p:sp>
        <p:nvSpPr>
          <p:cNvPr id="63" name="">
            <a:extLst xmlns:a="http://schemas.openxmlformats.org/drawingml/2006/main">
              <a:ext uri="{FF2B5EF4-FFF2-40B4-BE49-F238E27FC236}">
                <a16:creationId xmlns:a16="http://schemas.microsoft.com/office/drawing/2014/main" id="{135F83A9-ADAB-4479-A94E-3261B571F02E}"/>
              </a:ext>
            </a:extLst>
          </p:cNvPr>
          <p:cNvSpPr>
            <a:spLocks xmlns:a="http://schemas.openxmlformats.org/drawingml/2006/main" noGrp="1"/>
          </p:cNvSpPr>
          <p:nvPr/>
        </p:nvSpPr>
        <p:spPr>
          <a:xfrm xmlns:a="http://schemas.openxmlformats.org/drawingml/2006/main">
            <a:off x="6915150" y="34099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64" name="">
            <a:extLst xmlns:a="http://schemas.openxmlformats.org/drawingml/2006/main">
              <a:ext uri="{FF2B5EF4-FFF2-40B4-BE49-F238E27FC236}">
                <a16:creationId xmlns:a16="http://schemas.microsoft.com/office/drawing/2014/main" id="{34446654-0C1B-43AA-9EB4-57EE5DADF0B0}"/>
              </a:ext>
            </a:extLst>
          </p:cNvPr>
          <p:cNvSpPr>
            <a:spLocks xmlns:a="http://schemas.openxmlformats.org/drawingml/2006/main" noGrp="1"/>
          </p:cNvSpPr>
          <p:nvPr/>
        </p:nvSpPr>
        <p:spPr>
          <a:xfrm xmlns:a="http://schemas.openxmlformats.org/drawingml/2006/main">
            <a:off x="7867650" y="34099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65" name="">
            <a:extLst xmlns:a="http://schemas.openxmlformats.org/drawingml/2006/main">
              <a:ext uri="{FF2B5EF4-FFF2-40B4-BE49-F238E27FC236}">
                <a16:creationId xmlns:a16="http://schemas.microsoft.com/office/drawing/2014/main" id="{614E278D-71BA-4CB6-A529-5B1667848278}"/>
              </a:ext>
            </a:extLst>
          </p:cNvPr>
          <p:cNvSpPr>
            <a:spLocks xmlns:a="http://schemas.openxmlformats.org/drawingml/2006/main" noGrp="1"/>
          </p:cNvSpPr>
          <p:nvPr/>
        </p:nvSpPr>
        <p:spPr>
          <a:xfrm xmlns:a="http://schemas.openxmlformats.org/drawingml/2006/main">
            <a:off x="8820150" y="34099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6" name="">
            <a:extLst xmlns:a="http://schemas.openxmlformats.org/drawingml/2006/main">
              <a:ext uri="{FF2B5EF4-FFF2-40B4-BE49-F238E27FC236}">
                <a16:creationId xmlns:a16="http://schemas.microsoft.com/office/drawing/2014/main" id="{BEA577BC-0B06-4540-B5A8-3B3792EB0E74}"/>
              </a:ext>
            </a:extLst>
          </p:cNvPr>
          <p:cNvSpPr>
            <a:spLocks xmlns:a="http://schemas.openxmlformats.org/drawingml/2006/main" noGrp="1"/>
          </p:cNvSpPr>
          <p:nvPr/>
        </p:nvSpPr>
        <p:spPr>
          <a:xfrm xmlns:a="http://schemas.openxmlformats.org/drawingml/2006/main">
            <a:off x="9772650" y="3409950"/>
            <a:ext cx="100088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67" name="">
            <a:extLst xmlns:a="http://schemas.openxmlformats.org/drawingml/2006/main">
              <a:ext uri="{FF2B5EF4-FFF2-40B4-BE49-F238E27FC236}">
                <a16:creationId xmlns:a16="http://schemas.microsoft.com/office/drawing/2014/main" id="{19B48548-60A9-4827-A3D8-509BE8EEE66D}"/>
              </a:ext>
            </a:extLst>
          </p:cNvPr>
          <p:cNvSpPr>
            <a:spLocks xmlns:a="http://schemas.openxmlformats.org/drawingml/2006/main" noGrp="1"/>
          </p:cNvSpPr>
          <p:nvPr/>
        </p:nvSpPr>
        <p:spPr>
          <a:xfrm xmlns:a="http://schemas.openxmlformats.org/drawingml/2006/main">
            <a:off x="10744962" y="34099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8" name="">
            <a:extLst xmlns:a="http://schemas.openxmlformats.org/drawingml/2006/main">
              <a:ext uri="{FF2B5EF4-FFF2-40B4-BE49-F238E27FC236}">
                <a16:creationId xmlns:a16="http://schemas.microsoft.com/office/drawing/2014/main" id="{556E2928-059B-457D-9897-9CAEF2898B47}"/>
              </a:ext>
            </a:extLst>
          </p:cNvPr>
          <p:cNvSpPr>
            <a:spLocks xmlns:a="http://schemas.openxmlformats.org/drawingml/2006/main" noGrp="1"/>
          </p:cNvSpPr>
          <p:nvPr/>
        </p:nvSpPr>
        <p:spPr>
          <a:xfrm xmlns:a="http://schemas.openxmlformats.org/drawingml/2006/main">
            <a:off x="10792587" y="3409950"/>
            <a:ext cx="9231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9" name="">
            <a:extLst xmlns:a="http://schemas.openxmlformats.org/drawingml/2006/main">
              <a:ext uri="{FF2B5EF4-FFF2-40B4-BE49-F238E27FC236}">
                <a16:creationId xmlns:a16="http://schemas.microsoft.com/office/drawing/2014/main" id="{53D7B4FF-AEE8-4228-ADC7-25AB0ED70449}"/>
              </a:ext>
            </a:extLst>
          </p:cNvPr>
          <p:cNvSpPr>
            <a:spLocks xmlns:a="http://schemas.openxmlformats.org/drawingml/2006/main" noGrp="1"/>
          </p:cNvSpPr>
          <p:nvPr/>
        </p:nvSpPr>
        <p:spPr>
          <a:xfrm xmlns:a="http://schemas.openxmlformats.org/drawingml/2006/main">
            <a:off x="400050" y="36957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DA640712-3C96-4C4E-BDB0-28BA7D8CF423}"/>
              </a:ext>
            </a:extLst>
          </p:cNvPr>
          <p:cNvSpPr>
            <a:spLocks xmlns:a="http://schemas.openxmlformats.org/drawingml/2006/main" noGrp="1"/>
          </p:cNvSpPr>
          <p:nvPr/>
        </p:nvSpPr>
        <p:spPr>
          <a:xfrm xmlns:a="http://schemas.openxmlformats.org/drawingml/2006/main">
            <a:off x="400050" y="37052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C75855C5-C489-4A91-8B40-EAC80CA7D82D}"/>
              </a:ext>
            </a:extLst>
          </p:cNvPr>
          <p:cNvSpPr>
            <a:spLocks xmlns:a="http://schemas.openxmlformats.org/drawingml/2006/main" noGrp="1"/>
          </p:cNvSpPr>
          <p:nvPr/>
        </p:nvSpPr>
        <p:spPr>
          <a:xfrm xmlns:a="http://schemas.openxmlformats.org/drawingml/2006/main">
            <a:off x="476250" y="37814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72" name="">
            <a:extLst xmlns:a="http://schemas.openxmlformats.org/drawingml/2006/main">
              <a:ext uri="{FF2B5EF4-FFF2-40B4-BE49-F238E27FC236}">
                <a16:creationId xmlns:a16="http://schemas.microsoft.com/office/drawing/2014/main" id="{592D099C-0A31-4B8B-81B6-9E4DF69D2FA1}"/>
              </a:ext>
            </a:extLst>
          </p:cNvPr>
          <p:cNvSpPr>
            <a:spLocks xmlns:a="http://schemas.openxmlformats.org/drawingml/2006/main" noGrp="1"/>
          </p:cNvSpPr>
          <p:nvPr/>
        </p:nvSpPr>
        <p:spPr>
          <a:xfrm xmlns:a="http://schemas.openxmlformats.org/drawingml/2006/main">
            <a:off x="1143000" y="3781425"/>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Schüßler, Josef</a:t>
            </a:r>
          </a:p>
        </p:txBody>
      </p:sp>
      <p:sp>
        <p:nvSpPr>
          <p:cNvPr id="73" name="">
            <a:extLst xmlns:a="http://schemas.openxmlformats.org/drawingml/2006/main">
              <a:ext uri="{FF2B5EF4-FFF2-40B4-BE49-F238E27FC236}">
                <a16:creationId xmlns:a16="http://schemas.microsoft.com/office/drawing/2014/main" id="{BA955B84-58FD-44FB-B89F-72B2F4D134E5}"/>
              </a:ext>
            </a:extLst>
          </p:cNvPr>
          <p:cNvSpPr>
            <a:spLocks xmlns:a="http://schemas.openxmlformats.org/drawingml/2006/main" noGrp="1"/>
          </p:cNvSpPr>
          <p:nvPr/>
        </p:nvSpPr>
        <p:spPr>
          <a:xfrm xmlns:a="http://schemas.openxmlformats.org/drawingml/2006/main">
            <a:off x="3524250" y="3781425"/>
            <a:ext cx="3238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Hohenpähl</a:t>
            </a:r>
          </a:p>
        </p:txBody>
      </p:sp>
      <p:sp>
        <p:nvSpPr>
          <p:cNvPr id="74" name="">
            <a:extLst xmlns:a="http://schemas.openxmlformats.org/drawingml/2006/main">
              <a:ext uri="{FF2B5EF4-FFF2-40B4-BE49-F238E27FC236}">
                <a16:creationId xmlns:a16="http://schemas.microsoft.com/office/drawing/2014/main" id="{0965F67B-6C36-4004-A8A6-4C8B15EB72CD}"/>
              </a:ext>
            </a:extLst>
          </p:cNvPr>
          <p:cNvSpPr>
            <a:spLocks xmlns:a="http://schemas.openxmlformats.org/drawingml/2006/main" noGrp="1"/>
          </p:cNvSpPr>
          <p:nvPr/>
        </p:nvSpPr>
        <p:spPr>
          <a:xfrm xmlns:a="http://schemas.openxmlformats.org/drawingml/2006/main">
            <a:off x="6915150" y="37814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75" name="">
            <a:extLst xmlns:a="http://schemas.openxmlformats.org/drawingml/2006/main">
              <a:ext uri="{FF2B5EF4-FFF2-40B4-BE49-F238E27FC236}">
                <a16:creationId xmlns:a16="http://schemas.microsoft.com/office/drawing/2014/main" id="{B17755B8-FE15-45EC-9158-7255B3752775}"/>
              </a:ext>
            </a:extLst>
          </p:cNvPr>
          <p:cNvSpPr>
            <a:spLocks xmlns:a="http://schemas.openxmlformats.org/drawingml/2006/main" noGrp="1"/>
          </p:cNvSpPr>
          <p:nvPr/>
        </p:nvSpPr>
        <p:spPr>
          <a:xfrm xmlns:a="http://schemas.openxmlformats.org/drawingml/2006/main">
            <a:off x="7867650" y="37814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76" name="">
            <a:extLst xmlns:a="http://schemas.openxmlformats.org/drawingml/2006/main">
              <a:ext uri="{FF2B5EF4-FFF2-40B4-BE49-F238E27FC236}">
                <a16:creationId xmlns:a16="http://schemas.microsoft.com/office/drawing/2014/main" id="{1828D609-8FBD-446B-9651-18085D37F7AC}"/>
              </a:ext>
            </a:extLst>
          </p:cNvPr>
          <p:cNvSpPr>
            <a:spLocks xmlns:a="http://schemas.openxmlformats.org/drawingml/2006/main" noGrp="1"/>
          </p:cNvSpPr>
          <p:nvPr/>
        </p:nvSpPr>
        <p:spPr>
          <a:xfrm xmlns:a="http://schemas.openxmlformats.org/drawingml/2006/main">
            <a:off x="8820150" y="37814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77" name="">
            <a:extLst xmlns:a="http://schemas.openxmlformats.org/drawingml/2006/main">
              <a:ext uri="{FF2B5EF4-FFF2-40B4-BE49-F238E27FC236}">
                <a16:creationId xmlns:a16="http://schemas.microsoft.com/office/drawing/2014/main" id="{DF1A4DD3-766D-4D64-8767-AE730C37160F}"/>
              </a:ext>
            </a:extLst>
          </p:cNvPr>
          <p:cNvSpPr>
            <a:spLocks xmlns:a="http://schemas.openxmlformats.org/drawingml/2006/main" noGrp="1"/>
          </p:cNvSpPr>
          <p:nvPr/>
        </p:nvSpPr>
        <p:spPr>
          <a:xfrm xmlns:a="http://schemas.openxmlformats.org/drawingml/2006/main">
            <a:off x="9772650" y="3781425"/>
            <a:ext cx="100088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22</a:t>
            </a:r>
          </a:p>
        </p:txBody>
      </p:sp>
      <p:sp>
        <p:nvSpPr>
          <p:cNvPr id="78" name="">
            <a:extLst xmlns:a="http://schemas.openxmlformats.org/drawingml/2006/main">
              <a:ext uri="{FF2B5EF4-FFF2-40B4-BE49-F238E27FC236}">
                <a16:creationId xmlns:a16="http://schemas.microsoft.com/office/drawing/2014/main" id="{26873B3D-7E69-4C1C-94F0-D9305A0054B1}"/>
              </a:ext>
            </a:extLst>
          </p:cNvPr>
          <p:cNvSpPr>
            <a:spLocks xmlns:a="http://schemas.openxmlformats.org/drawingml/2006/main" noGrp="1"/>
          </p:cNvSpPr>
          <p:nvPr/>
        </p:nvSpPr>
        <p:spPr>
          <a:xfrm xmlns:a="http://schemas.openxmlformats.org/drawingml/2006/main">
            <a:off x="10744962" y="37814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9" name="">
            <a:extLst xmlns:a="http://schemas.openxmlformats.org/drawingml/2006/main">
              <a:ext uri="{FF2B5EF4-FFF2-40B4-BE49-F238E27FC236}">
                <a16:creationId xmlns:a16="http://schemas.microsoft.com/office/drawing/2014/main" id="{684C95BA-C480-467E-B851-42A7B4766FAF}"/>
              </a:ext>
            </a:extLst>
          </p:cNvPr>
          <p:cNvSpPr>
            <a:spLocks xmlns:a="http://schemas.openxmlformats.org/drawingml/2006/main" noGrp="1"/>
          </p:cNvSpPr>
          <p:nvPr/>
        </p:nvSpPr>
        <p:spPr>
          <a:xfrm xmlns:a="http://schemas.openxmlformats.org/drawingml/2006/main">
            <a:off x="10792587" y="3781425"/>
            <a:ext cx="9231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80" name="">
            <a:extLst xmlns:a="http://schemas.openxmlformats.org/drawingml/2006/main">
              <a:ext uri="{FF2B5EF4-FFF2-40B4-BE49-F238E27FC236}">
                <a16:creationId xmlns:a16="http://schemas.microsoft.com/office/drawing/2014/main" id="{E1293CE0-E66B-4727-BD0E-D5CAD2219B90}"/>
              </a:ext>
            </a:extLst>
          </p:cNvPr>
          <p:cNvSpPr>
            <a:spLocks xmlns:a="http://schemas.openxmlformats.org/drawingml/2006/main" noGrp="1"/>
          </p:cNvSpPr>
          <p:nvPr/>
        </p:nvSpPr>
        <p:spPr>
          <a:xfrm xmlns:a="http://schemas.openxmlformats.org/drawingml/2006/main">
            <a:off x="400050" y="4067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51F1388D-3A4E-4F2E-AB3D-697CA5EE46C9}"/>
              </a:ext>
            </a:extLst>
          </p:cNvPr>
          <p:cNvSpPr>
            <a:spLocks xmlns:a="http://schemas.openxmlformats.org/drawingml/2006/main" noGrp="1"/>
          </p:cNvSpPr>
          <p:nvPr/>
        </p:nvSpPr>
        <p:spPr>
          <a:xfrm xmlns:a="http://schemas.openxmlformats.org/drawingml/2006/main">
            <a:off x="400050" y="407670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03614B8D-BA73-49C0-94A9-A4AF9862C11A}"/>
              </a:ext>
            </a:extLst>
          </p:cNvPr>
          <p:cNvSpPr>
            <a:spLocks xmlns:a="http://schemas.openxmlformats.org/drawingml/2006/main" noGrp="1"/>
          </p:cNvSpPr>
          <p:nvPr/>
        </p:nvSpPr>
        <p:spPr>
          <a:xfrm xmlns:a="http://schemas.openxmlformats.org/drawingml/2006/main">
            <a:off x="476250" y="41529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83" name="">
            <a:extLst xmlns:a="http://schemas.openxmlformats.org/drawingml/2006/main">
              <a:ext uri="{FF2B5EF4-FFF2-40B4-BE49-F238E27FC236}">
                <a16:creationId xmlns:a16="http://schemas.microsoft.com/office/drawing/2014/main" id="{A70322C9-E20E-487F-9C77-76ABFCBFBF72}"/>
              </a:ext>
            </a:extLst>
          </p:cNvPr>
          <p:cNvSpPr>
            <a:spLocks xmlns:a="http://schemas.openxmlformats.org/drawingml/2006/main" noGrp="1"/>
          </p:cNvSpPr>
          <p:nvPr/>
        </p:nvSpPr>
        <p:spPr>
          <a:xfrm xmlns:a="http://schemas.openxmlformats.org/drawingml/2006/main">
            <a:off x="1143000" y="4152900"/>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Zircher, Thomas</a:t>
            </a:r>
          </a:p>
        </p:txBody>
      </p:sp>
      <p:sp>
        <p:nvSpPr>
          <p:cNvPr id="84" name="">
            <a:extLst xmlns:a="http://schemas.openxmlformats.org/drawingml/2006/main">
              <a:ext uri="{FF2B5EF4-FFF2-40B4-BE49-F238E27FC236}">
                <a16:creationId xmlns:a16="http://schemas.microsoft.com/office/drawing/2014/main" id="{059E5C27-9F3B-4C33-8F0C-B6B2EA90CEFB}"/>
              </a:ext>
            </a:extLst>
          </p:cNvPr>
          <p:cNvSpPr>
            <a:spLocks xmlns:a="http://schemas.openxmlformats.org/drawingml/2006/main" noGrp="1"/>
          </p:cNvSpPr>
          <p:nvPr/>
        </p:nvSpPr>
        <p:spPr>
          <a:xfrm xmlns:a="http://schemas.openxmlformats.org/drawingml/2006/main">
            <a:off x="3524250" y="4152900"/>
            <a:ext cx="3238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Leitershofen</a:t>
            </a:r>
          </a:p>
        </p:txBody>
      </p:sp>
      <p:sp>
        <p:nvSpPr>
          <p:cNvPr id="85" name="">
            <a:extLst xmlns:a="http://schemas.openxmlformats.org/drawingml/2006/main">
              <a:ext uri="{FF2B5EF4-FFF2-40B4-BE49-F238E27FC236}">
                <a16:creationId xmlns:a16="http://schemas.microsoft.com/office/drawing/2014/main" id="{B7C052A4-DFD7-4272-8022-F6A91E6FF776}"/>
              </a:ext>
            </a:extLst>
          </p:cNvPr>
          <p:cNvSpPr>
            <a:spLocks xmlns:a="http://schemas.openxmlformats.org/drawingml/2006/main" noGrp="1"/>
          </p:cNvSpPr>
          <p:nvPr/>
        </p:nvSpPr>
        <p:spPr>
          <a:xfrm xmlns:a="http://schemas.openxmlformats.org/drawingml/2006/main">
            <a:off x="6915150" y="41529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86" name="">
            <a:extLst xmlns:a="http://schemas.openxmlformats.org/drawingml/2006/main">
              <a:ext uri="{FF2B5EF4-FFF2-40B4-BE49-F238E27FC236}">
                <a16:creationId xmlns:a16="http://schemas.microsoft.com/office/drawing/2014/main" id="{F3B9DD83-9EE7-4B8C-98AB-F4C20728F64C}"/>
              </a:ext>
            </a:extLst>
          </p:cNvPr>
          <p:cNvSpPr>
            <a:spLocks xmlns:a="http://schemas.openxmlformats.org/drawingml/2006/main" noGrp="1"/>
          </p:cNvSpPr>
          <p:nvPr/>
        </p:nvSpPr>
        <p:spPr>
          <a:xfrm xmlns:a="http://schemas.openxmlformats.org/drawingml/2006/main">
            <a:off x="7867650" y="41529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87" name="">
            <a:extLst xmlns:a="http://schemas.openxmlformats.org/drawingml/2006/main">
              <a:ext uri="{FF2B5EF4-FFF2-40B4-BE49-F238E27FC236}">
                <a16:creationId xmlns:a16="http://schemas.microsoft.com/office/drawing/2014/main" id="{B7FE2593-3DB1-4926-B91E-5C204E3110C4}"/>
              </a:ext>
            </a:extLst>
          </p:cNvPr>
          <p:cNvSpPr>
            <a:spLocks xmlns:a="http://schemas.openxmlformats.org/drawingml/2006/main" noGrp="1"/>
          </p:cNvSpPr>
          <p:nvPr/>
        </p:nvSpPr>
        <p:spPr>
          <a:xfrm xmlns:a="http://schemas.openxmlformats.org/drawingml/2006/main">
            <a:off x="8820150" y="41529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88" name="">
            <a:extLst xmlns:a="http://schemas.openxmlformats.org/drawingml/2006/main">
              <a:ext uri="{FF2B5EF4-FFF2-40B4-BE49-F238E27FC236}">
                <a16:creationId xmlns:a16="http://schemas.microsoft.com/office/drawing/2014/main" id="{1BE5A29D-5DF3-4D21-A69C-FA3112E69827}"/>
              </a:ext>
            </a:extLst>
          </p:cNvPr>
          <p:cNvSpPr>
            <a:spLocks xmlns:a="http://schemas.openxmlformats.org/drawingml/2006/main" noGrp="1"/>
          </p:cNvSpPr>
          <p:nvPr/>
        </p:nvSpPr>
        <p:spPr>
          <a:xfrm xmlns:a="http://schemas.openxmlformats.org/drawingml/2006/main">
            <a:off x="9772650" y="4152900"/>
            <a:ext cx="100088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14</a:t>
            </a:r>
          </a:p>
        </p:txBody>
      </p:sp>
      <p:sp>
        <p:nvSpPr>
          <p:cNvPr id="89" name="">
            <a:extLst xmlns:a="http://schemas.openxmlformats.org/drawingml/2006/main">
              <a:ext uri="{FF2B5EF4-FFF2-40B4-BE49-F238E27FC236}">
                <a16:creationId xmlns:a16="http://schemas.microsoft.com/office/drawing/2014/main" id="{DFEE41E4-6EB1-4090-9A3E-AAEB2B978ABF}"/>
              </a:ext>
            </a:extLst>
          </p:cNvPr>
          <p:cNvSpPr>
            <a:spLocks xmlns:a="http://schemas.openxmlformats.org/drawingml/2006/main" noGrp="1"/>
          </p:cNvSpPr>
          <p:nvPr/>
        </p:nvSpPr>
        <p:spPr>
          <a:xfrm xmlns:a="http://schemas.openxmlformats.org/drawingml/2006/main">
            <a:off x="10744962" y="41529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0" name="">
            <a:extLst xmlns:a="http://schemas.openxmlformats.org/drawingml/2006/main">
              <a:ext uri="{FF2B5EF4-FFF2-40B4-BE49-F238E27FC236}">
                <a16:creationId xmlns:a16="http://schemas.microsoft.com/office/drawing/2014/main" id="{A0F288BD-8418-4324-84EA-9F101FE840F5}"/>
              </a:ext>
            </a:extLst>
          </p:cNvPr>
          <p:cNvSpPr>
            <a:spLocks xmlns:a="http://schemas.openxmlformats.org/drawingml/2006/main" noGrp="1"/>
          </p:cNvSpPr>
          <p:nvPr/>
        </p:nvSpPr>
        <p:spPr>
          <a:xfrm xmlns:a="http://schemas.openxmlformats.org/drawingml/2006/main">
            <a:off x="10792587" y="4152900"/>
            <a:ext cx="9231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91" name="">
            <a:extLst xmlns:a="http://schemas.openxmlformats.org/drawingml/2006/main">
              <a:ext uri="{FF2B5EF4-FFF2-40B4-BE49-F238E27FC236}">
                <a16:creationId xmlns:a16="http://schemas.microsoft.com/office/drawing/2014/main" id="{BE819878-2F16-4D11-BF47-08671DAE0AE7}"/>
              </a:ext>
            </a:extLst>
          </p:cNvPr>
          <p:cNvSpPr>
            <a:spLocks xmlns:a="http://schemas.openxmlformats.org/drawingml/2006/main" noGrp="1"/>
          </p:cNvSpPr>
          <p:nvPr/>
        </p:nvSpPr>
        <p:spPr>
          <a:xfrm xmlns:a="http://schemas.openxmlformats.org/drawingml/2006/main">
            <a:off x="400050" y="44386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FF2136AA-0AFF-45D1-91F2-AC408C1802A9}"/>
              </a:ext>
            </a:extLst>
          </p:cNvPr>
          <p:cNvSpPr>
            <a:spLocks xmlns:a="http://schemas.openxmlformats.org/drawingml/2006/main" noGrp="1"/>
          </p:cNvSpPr>
          <p:nvPr/>
        </p:nvSpPr>
        <p:spPr>
          <a:xfrm xmlns:a="http://schemas.openxmlformats.org/drawingml/2006/main">
            <a:off x="400050" y="44481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8AB3777D-27CA-4ED8-9EF9-8F16BDF64EE6}"/>
              </a:ext>
            </a:extLst>
          </p:cNvPr>
          <p:cNvSpPr>
            <a:spLocks xmlns:a="http://schemas.openxmlformats.org/drawingml/2006/main" noGrp="1"/>
          </p:cNvSpPr>
          <p:nvPr/>
        </p:nvSpPr>
        <p:spPr>
          <a:xfrm xmlns:a="http://schemas.openxmlformats.org/drawingml/2006/main">
            <a:off x="476250" y="45243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94" name="">
            <a:extLst xmlns:a="http://schemas.openxmlformats.org/drawingml/2006/main">
              <a:ext uri="{FF2B5EF4-FFF2-40B4-BE49-F238E27FC236}">
                <a16:creationId xmlns:a16="http://schemas.microsoft.com/office/drawing/2014/main" id="{121D7592-A1CE-4191-B8C1-8242F8434C1C}"/>
              </a:ext>
            </a:extLst>
          </p:cNvPr>
          <p:cNvSpPr>
            <a:spLocks xmlns:a="http://schemas.openxmlformats.org/drawingml/2006/main" noGrp="1"/>
          </p:cNvSpPr>
          <p:nvPr/>
        </p:nvSpPr>
        <p:spPr>
          <a:xfrm xmlns:a="http://schemas.openxmlformats.org/drawingml/2006/main">
            <a:off x="1143000" y="4524375"/>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Dopfer, Armin</a:t>
            </a:r>
          </a:p>
        </p:txBody>
      </p:sp>
      <p:sp>
        <p:nvSpPr>
          <p:cNvPr id="95" name="">
            <a:extLst xmlns:a="http://schemas.openxmlformats.org/drawingml/2006/main">
              <a:ext uri="{FF2B5EF4-FFF2-40B4-BE49-F238E27FC236}">
                <a16:creationId xmlns:a16="http://schemas.microsoft.com/office/drawing/2014/main" id="{0686EF4B-5B17-477F-8176-BFB2A042315A}"/>
              </a:ext>
            </a:extLst>
          </p:cNvPr>
          <p:cNvSpPr>
            <a:spLocks xmlns:a="http://schemas.openxmlformats.org/drawingml/2006/main" noGrp="1"/>
          </p:cNvSpPr>
          <p:nvPr/>
        </p:nvSpPr>
        <p:spPr>
          <a:xfrm xmlns:a="http://schemas.openxmlformats.org/drawingml/2006/main">
            <a:off x="3524250" y="4524375"/>
            <a:ext cx="3238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Reischenhof</a:t>
            </a:r>
          </a:p>
        </p:txBody>
      </p:sp>
      <p:sp>
        <p:nvSpPr>
          <p:cNvPr id="96" name="">
            <a:extLst xmlns:a="http://schemas.openxmlformats.org/drawingml/2006/main">
              <a:ext uri="{FF2B5EF4-FFF2-40B4-BE49-F238E27FC236}">
                <a16:creationId xmlns:a16="http://schemas.microsoft.com/office/drawing/2014/main" id="{E706C454-76D2-49A2-BE8B-2164553E7F7B}"/>
              </a:ext>
            </a:extLst>
          </p:cNvPr>
          <p:cNvSpPr>
            <a:spLocks xmlns:a="http://schemas.openxmlformats.org/drawingml/2006/main" noGrp="1"/>
          </p:cNvSpPr>
          <p:nvPr/>
        </p:nvSpPr>
        <p:spPr>
          <a:xfrm xmlns:a="http://schemas.openxmlformats.org/drawingml/2006/main">
            <a:off x="6915150" y="45243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97" name="">
            <a:extLst xmlns:a="http://schemas.openxmlformats.org/drawingml/2006/main">
              <a:ext uri="{FF2B5EF4-FFF2-40B4-BE49-F238E27FC236}">
                <a16:creationId xmlns:a16="http://schemas.microsoft.com/office/drawing/2014/main" id="{5F25B303-D289-4434-A419-537DA92589A0}"/>
              </a:ext>
            </a:extLst>
          </p:cNvPr>
          <p:cNvSpPr>
            <a:spLocks xmlns:a="http://schemas.openxmlformats.org/drawingml/2006/main" noGrp="1"/>
          </p:cNvSpPr>
          <p:nvPr/>
        </p:nvSpPr>
        <p:spPr>
          <a:xfrm xmlns:a="http://schemas.openxmlformats.org/drawingml/2006/main">
            <a:off x="7867650" y="45243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98" name="">
            <a:extLst xmlns:a="http://schemas.openxmlformats.org/drawingml/2006/main">
              <a:ext uri="{FF2B5EF4-FFF2-40B4-BE49-F238E27FC236}">
                <a16:creationId xmlns:a16="http://schemas.microsoft.com/office/drawing/2014/main" id="{F83C7622-09E4-444D-A05A-2B9BA892551A}"/>
              </a:ext>
            </a:extLst>
          </p:cNvPr>
          <p:cNvSpPr>
            <a:spLocks xmlns:a="http://schemas.openxmlformats.org/drawingml/2006/main" noGrp="1"/>
          </p:cNvSpPr>
          <p:nvPr/>
        </p:nvSpPr>
        <p:spPr>
          <a:xfrm xmlns:a="http://schemas.openxmlformats.org/drawingml/2006/main">
            <a:off x="8820150" y="45243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99" name="">
            <a:extLst xmlns:a="http://schemas.openxmlformats.org/drawingml/2006/main">
              <a:ext uri="{FF2B5EF4-FFF2-40B4-BE49-F238E27FC236}">
                <a16:creationId xmlns:a16="http://schemas.microsoft.com/office/drawing/2014/main" id="{F216E956-A155-4571-89C0-1F6461340860}"/>
              </a:ext>
            </a:extLst>
          </p:cNvPr>
          <p:cNvSpPr>
            <a:spLocks xmlns:a="http://schemas.openxmlformats.org/drawingml/2006/main" noGrp="1"/>
          </p:cNvSpPr>
          <p:nvPr/>
        </p:nvSpPr>
        <p:spPr>
          <a:xfrm xmlns:a="http://schemas.openxmlformats.org/drawingml/2006/main">
            <a:off x="9772650" y="4524375"/>
            <a:ext cx="100088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13</a:t>
            </a:r>
          </a:p>
        </p:txBody>
      </p:sp>
      <p:sp>
        <p:nvSpPr>
          <p:cNvPr id="100" name="">
            <a:extLst xmlns:a="http://schemas.openxmlformats.org/drawingml/2006/main">
              <a:ext uri="{FF2B5EF4-FFF2-40B4-BE49-F238E27FC236}">
                <a16:creationId xmlns:a16="http://schemas.microsoft.com/office/drawing/2014/main" id="{EBDE95ED-9654-44AA-A65A-7701D3790948}"/>
              </a:ext>
            </a:extLst>
          </p:cNvPr>
          <p:cNvSpPr>
            <a:spLocks xmlns:a="http://schemas.openxmlformats.org/drawingml/2006/main" noGrp="1"/>
          </p:cNvSpPr>
          <p:nvPr/>
        </p:nvSpPr>
        <p:spPr>
          <a:xfrm xmlns:a="http://schemas.openxmlformats.org/drawingml/2006/main">
            <a:off x="10744962" y="45243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1" name="">
            <a:extLst xmlns:a="http://schemas.openxmlformats.org/drawingml/2006/main">
              <a:ext uri="{FF2B5EF4-FFF2-40B4-BE49-F238E27FC236}">
                <a16:creationId xmlns:a16="http://schemas.microsoft.com/office/drawing/2014/main" id="{EF64E4D9-D2E9-47AF-9BD4-FAB48D59373F}"/>
              </a:ext>
            </a:extLst>
          </p:cNvPr>
          <p:cNvSpPr>
            <a:spLocks xmlns:a="http://schemas.openxmlformats.org/drawingml/2006/main" noGrp="1"/>
          </p:cNvSpPr>
          <p:nvPr/>
        </p:nvSpPr>
        <p:spPr>
          <a:xfrm xmlns:a="http://schemas.openxmlformats.org/drawingml/2006/main">
            <a:off x="10792587" y="4524375"/>
            <a:ext cx="9231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02" name="">
            <a:extLst xmlns:a="http://schemas.openxmlformats.org/drawingml/2006/main">
              <a:ext uri="{FF2B5EF4-FFF2-40B4-BE49-F238E27FC236}">
                <a16:creationId xmlns:a16="http://schemas.microsoft.com/office/drawing/2014/main" id="{26DC3DB2-9383-4CA0-BB33-95DD96DCCA35}"/>
              </a:ext>
            </a:extLst>
          </p:cNvPr>
          <p:cNvSpPr>
            <a:spLocks xmlns:a="http://schemas.openxmlformats.org/drawingml/2006/main" noGrp="1"/>
          </p:cNvSpPr>
          <p:nvPr/>
        </p:nvSpPr>
        <p:spPr>
          <a:xfrm xmlns:a="http://schemas.openxmlformats.org/drawingml/2006/main">
            <a:off x="400050" y="48101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C59E7AD5-C77C-4DAD-AE24-E54C0E76E885}"/>
              </a:ext>
            </a:extLst>
          </p:cNvPr>
          <p:cNvSpPr>
            <a:spLocks xmlns:a="http://schemas.openxmlformats.org/drawingml/2006/main" noGrp="1"/>
          </p:cNvSpPr>
          <p:nvPr/>
        </p:nvSpPr>
        <p:spPr>
          <a:xfrm xmlns:a="http://schemas.openxmlformats.org/drawingml/2006/main">
            <a:off x="400050" y="48196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042A7A25-7C49-4F25-9A48-F3ED503D607C}"/>
              </a:ext>
            </a:extLst>
          </p:cNvPr>
          <p:cNvSpPr>
            <a:spLocks xmlns:a="http://schemas.openxmlformats.org/drawingml/2006/main" noGrp="1"/>
          </p:cNvSpPr>
          <p:nvPr/>
        </p:nvSpPr>
        <p:spPr>
          <a:xfrm xmlns:a="http://schemas.openxmlformats.org/drawingml/2006/main">
            <a:off x="476250" y="48958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105" name="">
            <a:extLst xmlns:a="http://schemas.openxmlformats.org/drawingml/2006/main">
              <a:ext uri="{FF2B5EF4-FFF2-40B4-BE49-F238E27FC236}">
                <a16:creationId xmlns:a16="http://schemas.microsoft.com/office/drawing/2014/main" id="{F949CEAE-3084-4EB4-971D-6995224E93F3}"/>
              </a:ext>
            </a:extLst>
          </p:cNvPr>
          <p:cNvSpPr>
            <a:spLocks xmlns:a="http://schemas.openxmlformats.org/drawingml/2006/main" noGrp="1"/>
          </p:cNvSpPr>
          <p:nvPr/>
        </p:nvSpPr>
        <p:spPr>
          <a:xfrm xmlns:a="http://schemas.openxmlformats.org/drawingml/2006/main">
            <a:off x="1143000" y="4895850"/>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Hähnel, Arno</a:t>
            </a:r>
          </a:p>
        </p:txBody>
      </p:sp>
      <p:sp>
        <p:nvSpPr>
          <p:cNvPr id="106" name="">
            <a:extLst xmlns:a="http://schemas.openxmlformats.org/drawingml/2006/main">
              <a:ext uri="{FF2B5EF4-FFF2-40B4-BE49-F238E27FC236}">
                <a16:creationId xmlns:a16="http://schemas.microsoft.com/office/drawing/2014/main" id="{0AAC19CF-7BC4-47B1-9925-083AB05CF352}"/>
              </a:ext>
            </a:extLst>
          </p:cNvPr>
          <p:cNvSpPr>
            <a:spLocks xmlns:a="http://schemas.openxmlformats.org/drawingml/2006/main" noGrp="1"/>
          </p:cNvSpPr>
          <p:nvPr/>
        </p:nvSpPr>
        <p:spPr>
          <a:xfrm xmlns:a="http://schemas.openxmlformats.org/drawingml/2006/main">
            <a:off x="3524250" y="4895850"/>
            <a:ext cx="3238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Stenz II</a:t>
            </a:r>
          </a:p>
        </p:txBody>
      </p:sp>
      <p:sp>
        <p:nvSpPr>
          <p:cNvPr id="107" name="">
            <a:extLst xmlns:a="http://schemas.openxmlformats.org/drawingml/2006/main">
              <a:ext uri="{FF2B5EF4-FFF2-40B4-BE49-F238E27FC236}">
                <a16:creationId xmlns:a16="http://schemas.microsoft.com/office/drawing/2014/main" id="{67F0A730-4380-44E8-9107-7F9CFCA23D90}"/>
              </a:ext>
            </a:extLst>
          </p:cNvPr>
          <p:cNvSpPr>
            <a:spLocks xmlns:a="http://schemas.openxmlformats.org/drawingml/2006/main" noGrp="1"/>
          </p:cNvSpPr>
          <p:nvPr/>
        </p:nvSpPr>
        <p:spPr>
          <a:xfrm xmlns:a="http://schemas.openxmlformats.org/drawingml/2006/main">
            <a:off x="6915150" y="48958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08" name="">
            <a:extLst xmlns:a="http://schemas.openxmlformats.org/drawingml/2006/main">
              <a:ext uri="{FF2B5EF4-FFF2-40B4-BE49-F238E27FC236}">
                <a16:creationId xmlns:a16="http://schemas.microsoft.com/office/drawing/2014/main" id="{9F04D275-260F-4ADA-B691-2416915E388A}"/>
              </a:ext>
            </a:extLst>
          </p:cNvPr>
          <p:cNvSpPr>
            <a:spLocks xmlns:a="http://schemas.openxmlformats.org/drawingml/2006/main" noGrp="1"/>
          </p:cNvSpPr>
          <p:nvPr/>
        </p:nvSpPr>
        <p:spPr>
          <a:xfrm xmlns:a="http://schemas.openxmlformats.org/drawingml/2006/main">
            <a:off x="7867650" y="48958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109" name="">
            <a:extLst xmlns:a="http://schemas.openxmlformats.org/drawingml/2006/main">
              <a:ext uri="{FF2B5EF4-FFF2-40B4-BE49-F238E27FC236}">
                <a16:creationId xmlns:a16="http://schemas.microsoft.com/office/drawing/2014/main" id="{F9B0344A-0BF1-4C96-AA50-CA05CDB15970}"/>
              </a:ext>
            </a:extLst>
          </p:cNvPr>
          <p:cNvSpPr>
            <a:spLocks xmlns:a="http://schemas.openxmlformats.org/drawingml/2006/main" noGrp="1"/>
          </p:cNvSpPr>
          <p:nvPr/>
        </p:nvSpPr>
        <p:spPr>
          <a:xfrm xmlns:a="http://schemas.openxmlformats.org/drawingml/2006/main">
            <a:off x="8820150" y="48958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110" name="">
            <a:extLst xmlns:a="http://schemas.openxmlformats.org/drawingml/2006/main">
              <a:ext uri="{FF2B5EF4-FFF2-40B4-BE49-F238E27FC236}">
                <a16:creationId xmlns:a16="http://schemas.microsoft.com/office/drawing/2014/main" id="{ADF90989-DD38-401E-8E67-6376CCCDDB89}"/>
              </a:ext>
            </a:extLst>
          </p:cNvPr>
          <p:cNvSpPr>
            <a:spLocks xmlns:a="http://schemas.openxmlformats.org/drawingml/2006/main" noGrp="1"/>
          </p:cNvSpPr>
          <p:nvPr/>
        </p:nvSpPr>
        <p:spPr>
          <a:xfrm xmlns:a="http://schemas.openxmlformats.org/drawingml/2006/main">
            <a:off x="9772650" y="4895850"/>
            <a:ext cx="100088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111" name="">
            <a:extLst xmlns:a="http://schemas.openxmlformats.org/drawingml/2006/main">
              <a:ext uri="{FF2B5EF4-FFF2-40B4-BE49-F238E27FC236}">
                <a16:creationId xmlns:a16="http://schemas.microsoft.com/office/drawing/2014/main" id="{86ED1E53-C6B6-4C3E-8DFF-B8D7F091276A}"/>
              </a:ext>
            </a:extLst>
          </p:cNvPr>
          <p:cNvSpPr>
            <a:spLocks xmlns:a="http://schemas.openxmlformats.org/drawingml/2006/main" noGrp="1"/>
          </p:cNvSpPr>
          <p:nvPr/>
        </p:nvSpPr>
        <p:spPr>
          <a:xfrm xmlns:a="http://schemas.openxmlformats.org/drawingml/2006/main">
            <a:off x="10744962" y="48958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2" name="">
            <a:extLst xmlns:a="http://schemas.openxmlformats.org/drawingml/2006/main">
              <a:ext uri="{FF2B5EF4-FFF2-40B4-BE49-F238E27FC236}">
                <a16:creationId xmlns:a16="http://schemas.microsoft.com/office/drawing/2014/main" id="{8F0AB049-ED7E-4AA1-9412-24C4C7D8AAF8}"/>
              </a:ext>
            </a:extLst>
          </p:cNvPr>
          <p:cNvSpPr>
            <a:spLocks xmlns:a="http://schemas.openxmlformats.org/drawingml/2006/main" noGrp="1"/>
          </p:cNvSpPr>
          <p:nvPr/>
        </p:nvSpPr>
        <p:spPr>
          <a:xfrm xmlns:a="http://schemas.openxmlformats.org/drawingml/2006/main">
            <a:off x="10792587" y="4895850"/>
            <a:ext cx="9231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13" name="">
            <a:extLst xmlns:a="http://schemas.openxmlformats.org/drawingml/2006/main">
              <a:ext uri="{FF2B5EF4-FFF2-40B4-BE49-F238E27FC236}">
                <a16:creationId xmlns:a16="http://schemas.microsoft.com/office/drawing/2014/main" id="{EF4E6248-D029-49B4-87B4-0D65C1D2B301}"/>
              </a:ext>
            </a:extLst>
          </p:cNvPr>
          <p:cNvSpPr>
            <a:spLocks xmlns:a="http://schemas.openxmlformats.org/drawingml/2006/main" noGrp="1"/>
          </p:cNvSpPr>
          <p:nvPr/>
        </p:nvSpPr>
        <p:spPr>
          <a:xfrm xmlns:a="http://schemas.openxmlformats.org/drawingml/2006/main">
            <a:off x="400050" y="51816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C5F84FB1-C99A-46ED-8CFE-0001DBC4E9DA}"/>
              </a:ext>
            </a:extLst>
          </p:cNvPr>
          <p:cNvSpPr>
            <a:spLocks xmlns:a="http://schemas.openxmlformats.org/drawingml/2006/main" noGrp="1"/>
          </p:cNvSpPr>
          <p:nvPr/>
        </p:nvSpPr>
        <p:spPr>
          <a:xfrm xmlns:a="http://schemas.openxmlformats.org/drawingml/2006/main">
            <a:off x="400050" y="51911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D86731DA-5367-416A-B36A-F9149225DAF0}"/>
              </a:ext>
            </a:extLst>
          </p:cNvPr>
          <p:cNvSpPr>
            <a:spLocks xmlns:a="http://schemas.openxmlformats.org/drawingml/2006/main" noGrp="1"/>
          </p:cNvSpPr>
          <p:nvPr/>
        </p:nvSpPr>
        <p:spPr>
          <a:xfrm xmlns:a="http://schemas.openxmlformats.org/drawingml/2006/main">
            <a:off x="476250" y="52673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16" name="">
            <a:extLst xmlns:a="http://schemas.openxmlformats.org/drawingml/2006/main">
              <a:ext uri="{FF2B5EF4-FFF2-40B4-BE49-F238E27FC236}">
                <a16:creationId xmlns:a16="http://schemas.microsoft.com/office/drawing/2014/main" id="{9780BF04-ACA5-44E5-BE55-CEE8E0D80752}"/>
              </a:ext>
            </a:extLst>
          </p:cNvPr>
          <p:cNvSpPr>
            <a:spLocks xmlns:a="http://schemas.openxmlformats.org/drawingml/2006/main" noGrp="1"/>
          </p:cNvSpPr>
          <p:nvPr/>
        </p:nvSpPr>
        <p:spPr>
          <a:xfrm xmlns:a="http://schemas.openxmlformats.org/drawingml/2006/main">
            <a:off x="1143000" y="5267325"/>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Nguyen, Vu Thihue</a:t>
            </a:r>
          </a:p>
        </p:txBody>
      </p:sp>
      <p:sp>
        <p:nvSpPr>
          <p:cNvPr id="117" name="">
            <a:extLst xmlns:a="http://schemas.openxmlformats.org/drawingml/2006/main">
              <a:ext uri="{FF2B5EF4-FFF2-40B4-BE49-F238E27FC236}">
                <a16:creationId xmlns:a16="http://schemas.microsoft.com/office/drawing/2014/main" id="{3F75B10C-CF25-453F-962E-6E0F2954847C}"/>
              </a:ext>
            </a:extLst>
          </p:cNvPr>
          <p:cNvSpPr>
            <a:spLocks xmlns:a="http://schemas.openxmlformats.org/drawingml/2006/main" noGrp="1"/>
          </p:cNvSpPr>
          <p:nvPr/>
        </p:nvSpPr>
        <p:spPr>
          <a:xfrm xmlns:a="http://schemas.openxmlformats.org/drawingml/2006/main">
            <a:off x="3524250" y="5267325"/>
            <a:ext cx="3238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Memmingen I</a:t>
            </a:r>
          </a:p>
        </p:txBody>
      </p:sp>
      <p:sp>
        <p:nvSpPr>
          <p:cNvPr id="118" name="">
            <a:extLst xmlns:a="http://schemas.openxmlformats.org/drawingml/2006/main">
              <a:ext uri="{FF2B5EF4-FFF2-40B4-BE49-F238E27FC236}">
                <a16:creationId xmlns:a16="http://schemas.microsoft.com/office/drawing/2014/main" id="{3AE12CFC-39AF-4A18-BD0F-D541461EB742}"/>
              </a:ext>
            </a:extLst>
          </p:cNvPr>
          <p:cNvSpPr>
            <a:spLocks xmlns:a="http://schemas.openxmlformats.org/drawingml/2006/main" noGrp="1"/>
          </p:cNvSpPr>
          <p:nvPr/>
        </p:nvSpPr>
        <p:spPr>
          <a:xfrm xmlns:a="http://schemas.openxmlformats.org/drawingml/2006/main">
            <a:off x="6915150" y="52673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19" name="">
            <a:extLst xmlns:a="http://schemas.openxmlformats.org/drawingml/2006/main">
              <a:ext uri="{FF2B5EF4-FFF2-40B4-BE49-F238E27FC236}">
                <a16:creationId xmlns:a16="http://schemas.microsoft.com/office/drawing/2014/main" id="{E7DCBBC5-91CC-4874-92D7-6E68F4BDAA80}"/>
              </a:ext>
            </a:extLst>
          </p:cNvPr>
          <p:cNvSpPr>
            <a:spLocks xmlns:a="http://schemas.openxmlformats.org/drawingml/2006/main" noGrp="1"/>
          </p:cNvSpPr>
          <p:nvPr/>
        </p:nvSpPr>
        <p:spPr>
          <a:xfrm xmlns:a="http://schemas.openxmlformats.org/drawingml/2006/main">
            <a:off x="7867650" y="52673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120" name="">
            <a:extLst xmlns:a="http://schemas.openxmlformats.org/drawingml/2006/main">
              <a:ext uri="{FF2B5EF4-FFF2-40B4-BE49-F238E27FC236}">
                <a16:creationId xmlns:a16="http://schemas.microsoft.com/office/drawing/2014/main" id="{7D59863A-BEEA-4AAC-AA06-2E75EE52114C}"/>
              </a:ext>
            </a:extLst>
          </p:cNvPr>
          <p:cNvSpPr>
            <a:spLocks xmlns:a="http://schemas.openxmlformats.org/drawingml/2006/main" noGrp="1"/>
          </p:cNvSpPr>
          <p:nvPr/>
        </p:nvSpPr>
        <p:spPr>
          <a:xfrm xmlns:a="http://schemas.openxmlformats.org/drawingml/2006/main">
            <a:off x="8820150" y="52673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121" name="">
            <a:extLst xmlns:a="http://schemas.openxmlformats.org/drawingml/2006/main">
              <a:ext uri="{FF2B5EF4-FFF2-40B4-BE49-F238E27FC236}">
                <a16:creationId xmlns:a16="http://schemas.microsoft.com/office/drawing/2014/main" id="{9BE1EE14-4B01-45FB-A8E9-5AB020DC53EB}"/>
              </a:ext>
            </a:extLst>
          </p:cNvPr>
          <p:cNvSpPr>
            <a:spLocks xmlns:a="http://schemas.openxmlformats.org/drawingml/2006/main" noGrp="1"/>
          </p:cNvSpPr>
          <p:nvPr/>
        </p:nvSpPr>
        <p:spPr>
          <a:xfrm xmlns:a="http://schemas.openxmlformats.org/drawingml/2006/main">
            <a:off x="9772650" y="5267325"/>
            <a:ext cx="100088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22" name="">
            <a:extLst xmlns:a="http://schemas.openxmlformats.org/drawingml/2006/main">
              <a:ext uri="{FF2B5EF4-FFF2-40B4-BE49-F238E27FC236}">
                <a16:creationId xmlns:a16="http://schemas.microsoft.com/office/drawing/2014/main" id="{E2D8789B-1F0B-49F4-A780-58A0D3A46C48}"/>
              </a:ext>
            </a:extLst>
          </p:cNvPr>
          <p:cNvSpPr>
            <a:spLocks xmlns:a="http://schemas.openxmlformats.org/drawingml/2006/main" noGrp="1"/>
          </p:cNvSpPr>
          <p:nvPr/>
        </p:nvSpPr>
        <p:spPr>
          <a:xfrm xmlns:a="http://schemas.openxmlformats.org/drawingml/2006/main">
            <a:off x="10744962" y="52673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23" name="">
            <a:extLst xmlns:a="http://schemas.openxmlformats.org/drawingml/2006/main">
              <a:ext uri="{FF2B5EF4-FFF2-40B4-BE49-F238E27FC236}">
                <a16:creationId xmlns:a16="http://schemas.microsoft.com/office/drawing/2014/main" id="{E335F888-15FB-46BE-B921-57EAECA3874F}"/>
              </a:ext>
            </a:extLst>
          </p:cNvPr>
          <p:cNvSpPr>
            <a:spLocks xmlns:a="http://schemas.openxmlformats.org/drawingml/2006/main" noGrp="1"/>
          </p:cNvSpPr>
          <p:nvPr/>
        </p:nvSpPr>
        <p:spPr>
          <a:xfrm xmlns:a="http://schemas.openxmlformats.org/drawingml/2006/main">
            <a:off x="10792587" y="5267325"/>
            <a:ext cx="92316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24" name="">
            <a:extLst xmlns:a="http://schemas.openxmlformats.org/drawingml/2006/main">
              <a:ext uri="{FF2B5EF4-FFF2-40B4-BE49-F238E27FC236}">
                <a16:creationId xmlns:a16="http://schemas.microsoft.com/office/drawing/2014/main" id="{385B89D1-1E91-4246-B8FE-A978DE916A6B}"/>
              </a:ext>
            </a:extLst>
          </p:cNvPr>
          <p:cNvSpPr>
            <a:spLocks xmlns:a="http://schemas.openxmlformats.org/drawingml/2006/main" noGrp="1"/>
          </p:cNvSpPr>
          <p:nvPr/>
        </p:nvSpPr>
        <p:spPr>
          <a:xfrm xmlns:a="http://schemas.openxmlformats.org/drawingml/2006/main">
            <a:off x="400050" y="55530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0195A615-B827-4934-B90E-068C6ABECF2F}"/>
              </a:ext>
            </a:extLst>
          </p:cNvPr>
          <p:cNvSpPr>
            <a:spLocks xmlns:a="http://schemas.openxmlformats.org/drawingml/2006/main" noGrp="1"/>
          </p:cNvSpPr>
          <p:nvPr/>
        </p:nvSpPr>
        <p:spPr>
          <a:xfrm xmlns:a="http://schemas.openxmlformats.org/drawingml/2006/main">
            <a:off x="400050" y="5572125"/>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3D8DFF"/>
                </a:solidFill>
                <a:latin typeface="Arial"/>
                <a:ea typeface="Arial"/>
                <a:cs typeface="Arial"/>
              </a:defRPr>
            </a:pPr>
            <a:r>
              <a:rPr sz="1350" b="1">
                <a:solidFill>
                  <a:srgbClr val="3D8DFF"/>
                </a:solidFill>
                <a:latin typeface="Arial"/>
                <a:ea typeface="Arial"/>
                <a:cs typeface="Arial"/>
              </a:rPr>
              <a:t>Antony Corke ist auch nach 7 Einsätzen ungeschlagen – 6 Siege und 1 Remis.</a:t>
            </a:r>
          </a:p>
        </p:txBody>
      </p:sp>
      <p:sp>
        <p:nvSpPr>
          <p:cNvPr id="126" name="">
            <a:extLst xmlns:a="http://schemas.openxmlformats.org/drawingml/2006/main">
              <a:ext uri="{FF2B5EF4-FFF2-40B4-BE49-F238E27FC236}">
                <a16:creationId xmlns:a16="http://schemas.microsoft.com/office/drawing/2014/main" id="{1731B20B-73F2-4A67-84CF-2E5943CF7F2A}"/>
              </a:ext>
            </a:extLst>
          </p:cNvPr>
          <p:cNvSpPr>
            <a:spLocks xmlns:a="http://schemas.openxmlformats.org/drawingml/2006/main" noGrp="1"/>
          </p:cNvSpPr>
          <p:nvPr/>
        </p:nvSpPr>
        <p:spPr>
          <a:xfrm xmlns:a="http://schemas.openxmlformats.org/drawingml/2006/main">
            <a:off x="400050" y="5829300"/>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Sortierung: ungeschlagene Einsätze → Punktquote → Ergebnisbilanz. Auswärtsspiele sind ein zusätzlicher Qualitätsaspekt.</a:t>
            </a:r>
          </a:p>
        </p:txBody>
      </p:sp>
    </p:spTree>
    <p:extLst>
      <p:ext uri="{BB962C8B-B14F-4D97-AF65-F5344CB8AC3E}">
        <p14:creationId xmlns:p14="http://schemas.microsoft.com/office/powerpoint/2010/main" val="32057380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8" name="section-accent">
            <a:extLst xmlns:a="http://schemas.openxmlformats.org/drawingml/2006/main">
              <a:ext uri="{FF2B5EF4-FFF2-40B4-BE49-F238E27FC236}">
                <a16:creationId xmlns:a16="http://schemas.microsoft.com/office/drawing/2014/main" id="{42F41D4F-1F81-4872-A378-07E200C82161}"/>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6F9A1379-828B-41BF-A901-E4C1ACD3E0F4}"/>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ENTSCHEIDUNG UNTER DRUCK</a:t>
            </a:r>
          </a:p>
        </p:txBody>
      </p:sp>
      <p:sp>
        <p:nvSpPr>
          <p:cNvPr id="3" name="">
            <a:extLst xmlns:a="http://schemas.openxmlformats.org/drawingml/2006/main">
              <a:ext uri="{FF2B5EF4-FFF2-40B4-BE49-F238E27FC236}">
                <a16:creationId xmlns:a16="http://schemas.microsoft.com/office/drawing/2014/main" id="{7986E41C-6163-41E7-B8ED-330CE274289A}"/>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Nerven aus Stahl in knappen Matches</a:t>
            </a:r>
          </a:p>
        </p:txBody>
      </p:sp>
      <p:sp>
        <p:nvSpPr>
          <p:cNvPr id="4" name="">
            <a:extLst xmlns:a="http://schemas.openxmlformats.org/drawingml/2006/main">
              <a:ext uri="{FF2B5EF4-FFF2-40B4-BE49-F238E27FC236}">
                <a16:creationId xmlns:a16="http://schemas.microsoft.com/office/drawing/2014/main" id="{C673C955-F363-47A9-B0C4-6937BB2D057E}"/>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6C6B2CF8-0D2F-4699-B470-18094B98C105}"/>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E0FDA956-3A61-49BE-8008-D4413B74B0F0}"/>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20</a:t>
            </a:r>
          </a:p>
        </p:txBody>
      </p:sp>
      <p:sp>
        <p:nvSpPr>
          <p:cNvPr id="7" name="">
            <a:extLst xmlns:a="http://schemas.openxmlformats.org/drawingml/2006/main">
              <a:ext uri="{FF2B5EF4-FFF2-40B4-BE49-F238E27FC236}">
                <a16:creationId xmlns:a16="http://schemas.microsoft.com/office/drawing/2014/main" id="{B9FDC6B7-F366-45D2-B3A9-5A4C2AD9EBF4}"/>
              </a:ext>
            </a:extLst>
          </p:cNvPr>
          <p:cNvSpPr>
            <a:spLocks xmlns:a="http://schemas.openxmlformats.org/drawingml/2006/main" noGrp="1"/>
          </p:cNvSpPr>
          <p:nvPr/>
        </p:nvSpPr>
        <p:spPr>
          <a:xfrm xmlns:a="http://schemas.openxmlformats.org/drawingml/2006/main">
            <a:off x="400050" y="1476375"/>
            <a:ext cx="113919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8A35B493-E14A-4D9F-86F7-6367C37E9CE4}"/>
              </a:ext>
            </a:extLst>
          </p:cNvPr>
          <p:cNvSpPr>
            <a:spLocks xmlns:a="http://schemas.openxmlformats.org/drawingml/2006/main" noGrp="1"/>
          </p:cNvSpPr>
          <p:nvPr/>
        </p:nvSpPr>
        <p:spPr>
          <a:xfrm xmlns:a="http://schemas.openxmlformats.org/drawingml/2006/main">
            <a:off x="476250" y="1543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8E63713B-D4CE-4DE0-9363-739BDE735272}"/>
              </a:ext>
            </a:extLst>
          </p:cNvPr>
          <p:cNvSpPr>
            <a:spLocks xmlns:a="http://schemas.openxmlformats.org/drawingml/2006/main" noGrp="1"/>
          </p:cNvSpPr>
          <p:nvPr/>
        </p:nvSpPr>
        <p:spPr>
          <a:xfrm xmlns:a="http://schemas.openxmlformats.org/drawingml/2006/main">
            <a:off x="1143000" y="154305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FFFFFF"/>
                </a:solidFill>
                <a:latin typeface="Arial"/>
                <a:ea typeface="Arial"/>
                <a:cs typeface="Arial"/>
              </a:defRPr>
            </a:pPr>
            <a:r>
              <a:rPr sz="105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2F5AB818-8921-49F9-9DDC-50F477DC74A6}"/>
              </a:ext>
            </a:extLst>
          </p:cNvPr>
          <p:cNvSpPr>
            <a:spLocks xmlns:a="http://schemas.openxmlformats.org/drawingml/2006/main" noGrp="1"/>
          </p:cNvSpPr>
          <p:nvPr/>
        </p:nvSpPr>
        <p:spPr>
          <a:xfrm xmlns:a="http://schemas.openxmlformats.org/drawingml/2006/main">
            <a:off x="3333750" y="1543050"/>
            <a:ext cx="2800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Teams</a:t>
            </a:r>
          </a:p>
        </p:txBody>
      </p:sp>
      <p:sp>
        <p:nvSpPr>
          <p:cNvPr id="11" name="">
            <a:extLst xmlns:a="http://schemas.openxmlformats.org/drawingml/2006/main">
              <a:ext uri="{FF2B5EF4-FFF2-40B4-BE49-F238E27FC236}">
                <a16:creationId xmlns:a16="http://schemas.microsoft.com/office/drawing/2014/main" id="{63BAF7FB-C068-40A4-BBE4-8601BB29C75F}"/>
              </a:ext>
            </a:extLst>
          </p:cNvPr>
          <p:cNvSpPr>
            <a:spLocks xmlns:a="http://schemas.openxmlformats.org/drawingml/2006/main" noGrp="1"/>
          </p:cNvSpPr>
          <p:nvPr/>
        </p:nvSpPr>
        <p:spPr>
          <a:xfrm xmlns:a="http://schemas.openxmlformats.org/drawingml/2006/main">
            <a:off x="6286500" y="1543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Duelle</a:t>
            </a:r>
          </a:p>
        </p:txBody>
      </p:sp>
      <p:sp>
        <p:nvSpPr>
          <p:cNvPr id="12" name="">
            <a:extLst xmlns:a="http://schemas.openxmlformats.org/drawingml/2006/main">
              <a:ext uri="{FF2B5EF4-FFF2-40B4-BE49-F238E27FC236}">
                <a16:creationId xmlns:a16="http://schemas.microsoft.com/office/drawing/2014/main" id="{F42D8128-1823-49D7-A0C8-ABB632CEEDFF}"/>
              </a:ext>
            </a:extLst>
          </p:cNvPr>
          <p:cNvSpPr>
            <a:spLocks xmlns:a="http://schemas.openxmlformats.org/drawingml/2006/main" noGrp="1"/>
          </p:cNvSpPr>
          <p:nvPr/>
        </p:nvSpPr>
        <p:spPr>
          <a:xfrm xmlns:a="http://schemas.openxmlformats.org/drawingml/2006/main">
            <a:off x="7239000" y="1543050"/>
            <a:ext cx="1085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342D8DF3-3EDB-4779-8AB9-4C309AB6C726}"/>
              </a:ext>
            </a:extLst>
          </p:cNvPr>
          <p:cNvSpPr>
            <a:spLocks xmlns:a="http://schemas.openxmlformats.org/drawingml/2006/main" noGrp="1"/>
          </p:cNvSpPr>
          <p:nvPr/>
        </p:nvSpPr>
        <p:spPr>
          <a:xfrm xmlns:a="http://schemas.openxmlformats.org/drawingml/2006/main">
            <a:off x="8477250" y="15430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050" b="1">
                <a:solidFill>
                  <a:srgbClr val="FFFFFF"/>
                </a:solidFill>
                <a:latin typeface="Arial"/>
                <a:ea typeface="Arial"/>
                <a:cs typeface="Arial"/>
              </a:defRPr>
            </a:pPr>
            <a:r>
              <a:rPr sz="1050" b="1">
                <a:solidFill>
                  <a:srgbClr val="FFFFFF"/>
                </a:solidFill>
                <a:latin typeface="Arial"/>
                <a:ea typeface="Arial"/>
                <a:cs typeface="Arial"/>
              </a:rPr>
              <a:t>Quote</a:t>
            </a:r>
          </a:p>
        </p:txBody>
      </p:sp>
      <p:sp>
        <p:nvSpPr>
          <p:cNvPr id="14" name="">
            <a:extLst xmlns:a="http://schemas.openxmlformats.org/drawingml/2006/main">
              <a:ext uri="{FF2B5EF4-FFF2-40B4-BE49-F238E27FC236}">
                <a16:creationId xmlns:a16="http://schemas.microsoft.com/office/drawing/2014/main" id="{FD06038F-5429-44D1-9A41-809C13C10FD9}"/>
              </a:ext>
            </a:extLst>
          </p:cNvPr>
          <p:cNvSpPr>
            <a:spLocks xmlns:a="http://schemas.openxmlformats.org/drawingml/2006/main" noGrp="1"/>
          </p:cNvSpPr>
          <p:nvPr/>
        </p:nvSpPr>
        <p:spPr>
          <a:xfrm xmlns:a="http://schemas.openxmlformats.org/drawingml/2006/main">
            <a:off x="10001250" y="1543050"/>
            <a:ext cx="17145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Ergebnis</a:t>
            </a:r>
          </a:p>
        </p:txBody>
      </p:sp>
      <p:sp>
        <p:nvSpPr>
          <p:cNvPr id="15" name="">
            <a:extLst xmlns:a="http://schemas.openxmlformats.org/drawingml/2006/main">
              <a:ext uri="{FF2B5EF4-FFF2-40B4-BE49-F238E27FC236}">
                <a16:creationId xmlns:a16="http://schemas.microsoft.com/office/drawing/2014/main" id="{4F3DD1C5-8015-4E6C-BB06-CFC376BDEB6E}"/>
              </a:ext>
            </a:extLst>
          </p:cNvPr>
          <p:cNvSpPr>
            <a:spLocks xmlns:a="http://schemas.openxmlformats.org/drawingml/2006/main" noGrp="1"/>
          </p:cNvSpPr>
          <p:nvPr/>
        </p:nvSpPr>
        <p:spPr>
          <a:xfrm xmlns:a="http://schemas.openxmlformats.org/drawingml/2006/main">
            <a:off x="400050" y="1847850"/>
            <a:ext cx="11391900" cy="3714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6" name="">
            <a:extLst xmlns:a="http://schemas.openxmlformats.org/drawingml/2006/main">
              <a:ext uri="{FF2B5EF4-FFF2-40B4-BE49-F238E27FC236}">
                <a16:creationId xmlns:a16="http://schemas.microsoft.com/office/drawing/2014/main" id="{3BAC8FB1-1A6B-45D3-98BF-E35BAAB26E45}"/>
              </a:ext>
            </a:extLst>
          </p:cNvPr>
          <p:cNvSpPr>
            <a:spLocks xmlns:a="http://schemas.openxmlformats.org/drawingml/2006/main" noGrp="1"/>
          </p:cNvSpPr>
          <p:nvPr/>
        </p:nvSpPr>
        <p:spPr>
          <a:xfrm xmlns:a="http://schemas.openxmlformats.org/drawingml/2006/main">
            <a:off x="476250" y="1924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a:t>
            </a:r>
          </a:p>
        </p:txBody>
      </p:sp>
      <p:sp>
        <p:nvSpPr>
          <p:cNvPr id="17" name="">
            <a:extLst xmlns:a="http://schemas.openxmlformats.org/drawingml/2006/main">
              <a:ext uri="{FF2B5EF4-FFF2-40B4-BE49-F238E27FC236}">
                <a16:creationId xmlns:a16="http://schemas.microsoft.com/office/drawing/2014/main" id="{916B63E7-E483-4E2F-81BD-5474E72679BB}"/>
              </a:ext>
            </a:extLst>
          </p:cNvPr>
          <p:cNvSpPr>
            <a:spLocks xmlns:a="http://schemas.openxmlformats.org/drawingml/2006/main" noGrp="1"/>
          </p:cNvSpPr>
          <p:nvPr/>
        </p:nvSpPr>
        <p:spPr>
          <a:xfrm xmlns:a="http://schemas.openxmlformats.org/drawingml/2006/main">
            <a:off x="1143000" y="192405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Holland, Claus</a:t>
            </a:r>
          </a:p>
        </p:txBody>
      </p:sp>
      <p:sp>
        <p:nvSpPr>
          <p:cNvPr id="18" name="">
            <a:extLst xmlns:a="http://schemas.openxmlformats.org/drawingml/2006/main">
              <a:ext uri="{FF2B5EF4-FFF2-40B4-BE49-F238E27FC236}">
                <a16:creationId xmlns:a16="http://schemas.microsoft.com/office/drawing/2014/main" id="{FC7205A0-2E84-40F3-9E50-69C668B8E5FC}"/>
              </a:ext>
            </a:extLst>
          </p:cNvPr>
          <p:cNvSpPr>
            <a:spLocks xmlns:a="http://schemas.openxmlformats.org/drawingml/2006/main" noGrp="1"/>
          </p:cNvSpPr>
          <p:nvPr/>
        </p:nvSpPr>
        <p:spPr>
          <a:xfrm xmlns:a="http://schemas.openxmlformats.org/drawingml/2006/main">
            <a:off x="3333750" y="1924050"/>
            <a:ext cx="2800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Weiherhof</a:t>
            </a:r>
          </a:p>
        </p:txBody>
      </p:sp>
      <p:sp>
        <p:nvSpPr>
          <p:cNvPr id="19" name="">
            <a:extLst xmlns:a="http://schemas.openxmlformats.org/drawingml/2006/main">
              <a:ext uri="{FF2B5EF4-FFF2-40B4-BE49-F238E27FC236}">
                <a16:creationId xmlns:a16="http://schemas.microsoft.com/office/drawing/2014/main" id="{16391BB8-080A-44E4-87EE-718286C32083}"/>
              </a:ext>
            </a:extLst>
          </p:cNvPr>
          <p:cNvSpPr>
            <a:spLocks xmlns:a="http://schemas.openxmlformats.org/drawingml/2006/main" noGrp="1"/>
          </p:cNvSpPr>
          <p:nvPr/>
        </p:nvSpPr>
        <p:spPr>
          <a:xfrm xmlns:a="http://schemas.openxmlformats.org/drawingml/2006/main">
            <a:off x="6286500" y="19240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20" name="">
            <a:extLst xmlns:a="http://schemas.openxmlformats.org/drawingml/2006/main">
              <a:ext uri="{FF2B5EF4-FFF2-40B4-BE49-F238E27FC236}">
                <a16:creationId xmlns:a16="http://schemas.microsoft.com/office/drawing/2014/main" id="{CEE53425-0A20-4E24-A768-019CF0640627}"/>
              </a:ext>
            </a:extLst>
          </p:cNvPr>
          <p:cNvSpPr>
            <a:spLocks xmlns:a="http://schemas.openxmlformats.org/drawingml/2006/main" noGrp="1"/>
          </p:cNvSpPr>
          <p:nvPr/>
        </p:nvSpPr>
        <p:spPr>
          <a:xfrm xmlns:a="http://schemas.openxmlformats.org/drawingml/2006/main">
            <a:off x="7239000" y="1924050"/>
            <a:ext cx="1085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4/0/0</a:t>
            </a:r>
          </a:p>
        </p:txBody>
      </p:sp>
      <p:sp>
        <p:nvSpPr>
          <p:cNvPr id="21" name="">
            <a:extLst xmlns:a="http://schemas.openxmlformats.org/drawingml/2006/main">
              <a:ext uri="{FF2B5EF4-FFF2-40B4-BE49-F238E27FC236}">
                <a16:creationId xmlns:a16="http://schemas.microsoft.com/office/drawing/2014/main" id="{EBAFE9D4-A7EC-4152-9D75-810FEA362340}"/>
              </a:ext>
            </a:extLst>
          </p:cNvPr>
          <p:cNvSpPr>
            <a:spLocks xmlns:a="http://schemas.openxmlformats.org/drawingml/2006/main" noGrp="1"/>
          </p:cNvSpPr>
          <p:nvPr/>
        </p:nvSpPr>
        <p:spPr>
          <a:xfrm xmlns:a="http://schemas.openxmlformats.org/drawingml/2006/main">
            <a:off x="8477250" y="19240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22" name="">
            <a:extLst xmlns:a="http://schemas.openxmlformats.org/drawingml/2006/main">
              <a:ext uri="{FF2B5EF4-FFF2-40B4-BE49-F238E27FC236}">
                <a16:creationId xmlns:a16="http://schemas.microsoft.com/office/drawing/2014/main" id="{523690A2-C3FF-4B56-A29A-8CE34F4D3629}"/>
              </a:ext>
            </a:extLst>
          </p:cNvPr>
          <p:cNvSpPr>
            <a:spLocks xmlns:a="http://schemas.openxmlformats.org/drawingml/2006/main" noGrp="1"/>
          </p:cNvSpPr>
          <p:nvPr/>
        </p:nvSpPr>
        <p:spPr>
          <a:xfrm xmlns:a="http://schemas.openxmlformats.org/drawingml/2006/main">
            <a:off x="10001250" y="192405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23" name="">
            <a:extLst xmlns:a="http://schemas.openxmlformats.org/drawingml/2006/main">
              <a:ext uri="{FF2B5EF4-FFF2-40B4-BE49-F238E27FC236}">
                <a16:creationId xmlns:a16="http://schemas.microsoft.com/office/drawing/2014/main" id="{4C32734A-43D3-4A82-8198-174529DA3CD6}"/>
              </a:ext>
            </a:extLst>
          </p:cNvPr>
          <p:cNvSpPr>
            <a:spLocks xmlns:a="http://schemas.openxmlformats.org/drawingml/2006/main" noGrp="1"/>
          </p:cNvSpPr>
          <p:nvPr/>
        </p:nvSpPr>
        <p:spPr>
          <a:xfrm xmlns:a="http://schemas.openxmlformats.org/drawingml/2006/main">
            <a:off x="10854690" y="19240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24" name="">
            <a:extLst xmlns:a="http://schemas.openxmlformats.org/drawingml/2006/main">
              <a:ext uri="{FF2B5EF4-FFF2-40B4-BE49-F238E27FC236}">
                <a16:creationId xmlns:a16="http://schemas.microsoft.com/office/drawing/2014/main" id="{FF58674E-54B8-4D7E-80F9-0FEB380045D7}"/>
              </a:ext>
            </a:extLst>
          </p:cNvPr>
          <p:cNvSpPr>
            <a:spLocks xmlns:a="http://schemas.openxmlformats.org/drawingml/2006/main" noGrp="1"/>
          </p:cNvSpPr>
          <p:nvPr/>
        </p:nvSpPr>
        <p:spPr>
          <a:xfrm xmlns:a="http://schemas.openxmlformats.org/drawingml/2006/main">
            <a:off x="10902315" y="1924050"/>
            <a:ext cx="81343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5" name="">
            <a:extLst xmlns:a="http://schemas.openxmlformats.org/drawingml/2006/main">
              <a:ext uri="{FF2B5EF4-FFF2-40B4-BE49-F238E27FC236}">
                <a16:creationId xmlns:a16="http://schemas.microsoft.com/office/drawing/2014/main" id="{C8AE9804-E9A1-4DEB-AB56-EFC9468D23C7}"/>
              </a:ext>
            </a:extLst>
          </p:cNvPr>
          <p:cNvSpPr>
            <a:spLocks xmlns:a="http://schemas.openxmlformats.org/drawingml/2006/main" noGrp="1"/>
          </p:cNvSpPr>
          <p:nvPr/>
        </p:nvSpPr>
        <p:spPr>
          <a:xfrm xmlns:a="http://schemas.openxmlformats.org/drawingml/2006/main">
            <a:off x="400050" y="22098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3432040B-4F79-4FB9-8AD4-7D5E02C11605}"/>
              </a:ext>
            </a:extLst>
          </p:cNvPr>
          <p:cNvSpPr>
            <a:spLocks xmlns:a="http://schemas.openxmlformats.org/drawingml/2006/main" noGrp="1"/>
          </p:cNvSpPr>
          <p:nvPr/>
        </p:nvSpPr>
        <p:spPr>
          <a:xfrm xmlns:a="http://schemas.openxmlformats.org/drawingml/2006/main">
            <a:off x="400050" y="2219325"/>
            <a:ext cx="11391900" cy="3714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27" name="">
            <a:extLst xmlns:a="http://schemas.openxmlformats.org/drawingml/2006/main">
              <a:ext uri="{FF2B5EF4-FFF2-40B4-BE49-F238E27FC236}">
                <a16:creationId xmlns:a16="http://schemas.microsoft.com/office/drawing/2014/main" id="{55607DA9-E9DF-4C5C-9E0A-089814868601}"/>
              </a:ext>
            </a:extLst>
          </p:cNvPr>
          <p:cNvSpPr>
            <a:spLocks xmlns:a="http://schemas.openxmlformats.org/drawingml/2006/main" noGrp="1"/>
          </p:cNvSpPr>
          <p:nvPr/>
        </p:nvSpPr>
        <p:spPr>
          <a:xfrm xmlns:a="http://schemas.openxmlformats.org/drawingml/2006/main">
            <a:off x="476250" y="22955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28" name="">
            <a:extLst xmlns:a="http://schemas.openxmlformats.org/drawingml/2006/main">
              <a:ext uri="{FF2B5EF4-FFF2-40B4-BE49-F238E27FC236}">
                <a16:creationId xmlns:a16="http://schemas.microsoft.com/office/drawing/2014/main" id="{0E28736B-273C-428E-861F-FC6C69937A74}"/>
              </a:ext>
            </a:extLst>
          </p:cNvPr>
          <p:cNvSpPr>
            <a:spLocks xmlns:a="http://schemas.openxmlformats.org/drawingml/2006/main" noGrp="1"/>
          </p:cNvSpPr>
          <p:nvPr/>
        </p:nvSpPr>
        <p:spPr>
          <a:xfrm xmlns:a="http://schemas.openxmlformats.org/drawingml/2006/main">
            <a:off x="1143000" y="2295525"/>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Brenner, Roland</a:t>
            </a:r>
          </a:p>
        </p:txBody>
      </p:sp>
      <p:sp>
        <p:nvSpPr>
          <p:cNvPr id="29" name="">
            <a:extLst xmlns:a="http://schemas.openxmlformats.org/drawingml/2006/main">
              <a:ext uri="{FF2B5EF4-FFF2-40B4-BE49-F238E27FC236}">
                <a16:creationId xmlns:a16="http://schemas.microsoft.com/office/drawing/2014/main" id="{C4721BE9-D4E8-47E1-89A6-B556976D4ED3}"/>
              </a:ext>
            </a:extLst>
          </p:cNvPr>
          <p:cNvSpPr>
            <a:spLocks xmlns:a="http://schemas.openxmlformats.org/drawingml/2006/main" noGrp="1"/>
          </p:cNvSpPr>
          <p:nvPr/>
        </p:nvSpPr>
        <p:spPr>
          <a:xfrm xmlns:a="http://schemas.openxmlformats.org/drawingml/2006/main">
            <a:off x="3333750" y="2295525"/>
            <a:ext cx="2800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Augsburg Burgwalden</a:t>
            </a:r>
          </a:p>
        </p:txBody>
      </p:sp>
      <p:sp>
        <p:nvSpPr>
          <p:cNvPr id="30" name="">
            <a:extLst xmlns:a="http://schemas.openxmlformats.org/drawingml/2006/main">
              <a:ext uri="{FF2B5EF4-FFF2-40B4-BE49-F238E27FC236}">
                <a16:creationId xmlns:a16="http://schemas.microsoft.com/office/drawing/2014/main" id="{28549D88-AC11-4F34-8440-9D87B20FF53C}"/>
              </a:ext>
            </a:extLst>
          </p:cNvPr>
          <p:cNvSpPr>
            <a:spLocks xmlns:a="http://schemas.openxmlformats.org/drawingml/2006/main" noGrp="1"/>
          </p:cNvSpPr>
          <p:nvPr/>
        </p:nvSpPr>
        <p:spPr>
          <a:xfrm xmlns:a="http://schemas.openxmlformats.org/drawingml/2006/main">
            <a:off x="6286500" y="22955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31" name="">
            <a:extLst xmlns:a="http://schemas.openxmlformats.org/drawingml/2006/main">
              <a:ext uri="{FF2B5EF4-FFF2-40B4-BE49-F238E27FC236}">
                <a16:creationId xmlns:a16="http://schemas.microsoft.com/office/drawing/2014/main" id="{708868D3-4CCE-40F8-A636-FF8AC0FF5074}"/>
              </a:ext>
            </a:extLst>
          </p:cNvPr>
          <p:cNvSpPr>
            <a:spLocks xmlns:a="http://schemas.openxmlformats.org/drawingml/2006/main" noGrp="1"/>
          </p:cNvSpPr>
          <p:nvPr/>
        </p:nvSpPr>
        <p:spPr>
          <a:xfrm xmlns:a="http://schemas.openxmlformats.org/drawingml/2006/main">
            <a:off x="7239000" y="2295525"/>
            <a:ext cx="1085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3/0/0</a:t>
            </a:r>
          </a:p>
        </p:txBody>
      </p:sp>
      <p:sp>
        <p:nvSpPr>
          <p:cNvPr id="32" name="">
            <a:extLst xmlns:a="http://schemas.openxmlformats.org/drawingml/2006/main">
              <a:ext uri="{FF2B5EF4-FFF2-40B4-BE49-F238E27FC236}">
                <a16:creationId xmlns:a16="http://schemas.microsoft.com/office/drawing/2014/main" id="{98C5580E-ADC5-4EC8-AFAE-C4CC4DF6FDC0}"/>
              </a:ext>
            </a:extLst>
          </p:cNvPr>
          <p:cNvSpPr>
            <a:spLocks xmlns:a="http://schemas.openxmlformats.org/drawingml/2006/main" noGrp="1"/>
          </p:cNvSpPr>
          <p:nvPr/>
        </p:nvSpPr>
        <p:spPr>
          <a:xfrm xmlns:a="http://schemas.openxmlformats.org/drawingml/2006/main">
            <a:off x="8477250" y="229552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33" name="">
            <a:extLst xmlns:a="http://schemas.openxmlformats.org/drawingml/2006/main">
              <a:ext uri="{FF2B5EF4-FFF2-40B4-BE49-F238E27FC236}">
                <a16:creationId xmlns:a16="http://schemas.microsoft.com/office/drawing/2014/main" id="{C9A5B1AE-11F5-416B-8CE1-1854E8A9C5A9}"/>
              </a:ext>
            </a:extLst>
          </p:cNvPr>
          <p:cNvSpPr>
            <a:spLocks xmlns:a="http://schemas.openxmlformats.org/drawingml/2006/main" noGrp="1"/>
          </p:cNvSpPr>
          <p:nvPr/>
        </p:nvSpPr>
        <p:spPr>
          <a:xfrm xmlns:a="http://schemas.openxmlformats.org/drawingml/2006/main">
            <a:off x="10001250" y="229552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34" name="">
            <a:extLst xmlns:a="http://schemas.openxmlformats.org/drawingml/2006/main">
              <a:ext uri="{FF2B5EF4-FFF2-40B4-BE49-F238E27FC236}">
                <a16:creationId xmlns:a16="http://schemas.microsoft.com/office/drawing/2014/main" id="{0DB6D5A6-B02C-48FF-B884-F48B4005C8D6}"/>
              </a:ext>
            </a:extLst>
          </p:cNvPr>
          <p:cNvSpPr>
            <a:spLocks xmlns:a="http://schemas.openxmlformats.org/drawingml/2006/main" noGrp="1"/>
          </p:cNvSpPr>
          <p:nvPr/>
        </p:nvSpPr>
        <p:spPr>
          <a:xfrm xmlns:a="http://schemas.openxmlformats.org/drawingml/2006/main">
            <a:off x="10854690" y="22955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35" name="">
            <a:extLst xmlns:a="http://schemas.openxmlformats.org/drawingml/2006/main">
              <a:ext uri="{FF2B5EF4-FFF2-40B4-BE49-F238E27FC236}">
                <a16:creationId xmlns:a16="http://schemas.microsoft.com/office/drawing/2014/main" id="{97D069DF-C1C8-4D7D-B6B6-E9730C7F270B}"/>
              </a:ext>
            </a:extLst>
          </p:cNvPr>
          <p:cNvSpPr>
            <a:spLocks xmlns:a="http://schemas.openxmlformats.org/drawingml/2006/main" noGrp="1"/>
          </p:cNvSpPr>
          <p:nvPr/>
        </p:nvSpPr>
        <p:spPr>
          <a:xfrm xmlns:a="http://schemas.openxmlformats.org/drawingml/2006/main">
            <a:off x="10902315" y="2295525"/>
            <a:ext cx="81343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36" name="">
            <a:extLst xmlns:a="http://schemas.openxmlformats.org/drawingml/2006/main">
              <a:ext uri="{FF2B5EF4-FFF2-40B4-BE49-F238E27FC236}">
                <a16:creationId xmlns:a16="http://schemas.microsoft.com/office/drawing/2014/main" id="{BCFA8030-FE20-4BF3-BE0F-F046CB340D45}"/>
              </a:ext>
            </a:extLst>
          </p:cNvPr>
          <p:cNvSpPr>
            <a:spLocks xmlns:a="http://schemas.openxmlformats.org/drawingml/2006/main" noGrp="1"/>
          </p:cNvSpPr>
          <p:nvPr/>
        </p:nvSpPr>
        <p:spPr>
          <a:xfrm xmlns:a="http://schemas.openxmlformats.org/drawingml/2006/main">
            <a:off x="400050" y="2581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D6A945E1-D2D2-41C6-A447-48D06CAE0517}"/>
              </a:ext>
            </a:extLst>
          </p:cNvPr>
          <p:cNvSpPr>
            <a:spLocks xmlns:a="http://schemas.openxmlformats.org/drawingml/2006/main" noGrp="1"/>
          </p:cNvSpPr>
          <p:nvPr/>
        </p:nvSpPr>
        <p:spPr>
          <a:xfrm xmlns:a="http://schemas.openxmlformats.org/drawingml/2006/main">
            <a:off x="400050" y="2590800"/>
            <a:ext cx="11391900" cy="3714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38" name="">
            <a:extLst xmlns:a="http://schemas.openxmlformats.org/drawingml/2006/main">
              <a:ext uri="{FF2B5EF4-FFF2-40B4-BE49-F238E27FC236}">
                <a16:creationId xmlns:a16="http://schemas.microsoft.com/office/drawing/2014/main" id="{67DBDD8E-D5E7-477B-A242-3177FDF8AF0A}"/>
              </a:ext>
            </a:extLst>
          </p:cNvPr>
          <p:cNvSpPr>
            <a:spLocks xmlns:a="http://schemas.openxmlformats.org/drawingml/2006/main" noGrp="1"/>
          </p:cNvSpPr>
          <p:nvPr/>
        </p:nvSpPr>
        <p:spPr>
          <a:xfrm xmlns:a="http://schemas.openxmlformats.org/drawingml/2006/main">
            <a:off x="476250" y="26670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39" name="">
            <a:extLst xmlns:a="http://schemas.openxmlformats.org/drawingml/2006/main">
              <a:ext uri="{FF2B5EF4-FFF2-40B4-BE49-F238E27FC236}">
                <a16:creationId xmlns:a16="http://schemas.microsoft.com/office/drawing/2014/main" id="{0CF87381-A908-43ED-88B8-6B6158357F37}"/>
              </a:ext>
            </a:extLst>
          </p:cNvPr>
          <p:cNvSpPr>
            <a:spLocks xmlns:a="http://schemas.openxmlformats.org/drawingml/2006/main" noGrp="1"/>
          </p:cNvSpPr>
          <p:nvPr/>
        </p:nvSpPr>
        <p:spPr>
          <a:xfrm xmlns:a="http://schemas.openxmlformats.org/drawingml/2006/main">
            <a:off x="1143000" y="266700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Rößle, Richard</a:t>
            </a:r>
          </a:p>
        </p:txBody>
      </p:sp>
      <p:sp>
        <p:nvSpPr>
          <p:cNvPr id="40" name="">
            <a:extLst xmlns:a="http://schemas.openxmlformats.org/drawingml/2006/main">
              <a:ext uri="{FF2B5EF4-FFF2-40B4-BE49-F238E27FC236}">
                <a16:creationId xmlns:a16="http://schemas.microsoft.com/office/drawing/2014/main" id="{D4AD392A-7A6E-458C-8BD3-FB27D27174E0}"/>
              </a:ext>
            </a:extLst>
          </p:cNvPr>
          <p:cNvSpPr>
            <a:spLocks xmlns:a="http://schemas.openxmlformats.org/drawingml/2006/main" noGrp="1"/>
          </p:cNvSpPr>
          <p:nvPr/>
        </p:nvSpPr>
        <p:spPr>
          <a:xfrm xmlns:a="http://schemas.openxmlformats.org/drawingml/2006/main">
            <a:off x="3333750" y="2667000"/>
            <a:ext cx="2800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Ottobeuren I</a:t>
            </a:r>
          </a:p>
        </p:txBody>
      </p:sp>
      <p:sp>
        <p:nvSpPr>
          <p:cNvPr id="41" name="">
            <a:extLst xmlns:a="http://schemas.openxmlformats.org/drawingml/2006/main">
              <a:ext uri="{FF2B5EF4-FFF2-40B4-BE49-F238E27FC236}">
                <a16:creationId xmlns:a16="http://schemas.microsoft.com/office/drawing/2014/main" id="{4AD61E37-7801-4ED1-90B5-2AE802AE215B}"/>
              </a:ext>
            </a:extLst>
          </p:cNvPr>
          <p:cNvSpPr>
            <a:spLocks xmlns:a="http://schemas.openxmlformats.org/drawingml/2006/main" noGrp="1"/>
          </p:cNvSpPr>
          <p:nvPr/>
        </p:nvSpPr>
        <p:spPr>
          <a:xfrm xmlns:a="http://schemas.openxmlformats.org/drawingml/2006/main">
            <a:off x="6286500" y="26670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42" name="">
            <a:extLst xmlns:a="http://schemas.openxmlformats.org/drawingml/2006/main">
              <a:ext uri="{FF2B5EF4-FFF2-40B4-BE49-F238E27FC236}">
                <a16:creationId xmlns:a16="http://schemas.microsoft.com/office/drawing/2014/main" id="{4AD22461-59D7-4E16-A645-300E2A35EE58}"/>
              </a:ext>
            </a:extLst>
          </p:cNvPr>
          <p:cNvSpPr>
            <a:spLocks xmlns:a="http://schemas.openxmlformats.org/drawingml/2006/main" noGrp="1"/>
          </p:cNvSpPr>
          <p:nvPr/>
        </p:nvSpPr>
        <p:spPr>
          <a:xfrm xmlns:a="http://schemas.openxmlformats.org/drawingml/2006/main">
            <a:off x="7239000" y="2667000"/>
            <a:ext cx="1085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3/0/0</a:t>
            </a:r>
          </a:p>
        </p:txBody>
      </p:sp>
      <p:sp>
        <p:nvSpPr>
          <p:cNvPr id="43" name="">
            <a:extLst xmlns:a="http://schemas.openxmlformats.org/drawingml/2006/main">
              <a:ext uri="{FF2B5EF4-FFF2-40B4-BE49-F238E27FC236}">
                <a16:creationId xmlns:a16="http://schemas.microsoft.com/office/drawing/2014/main" id="{440EA52E-B830-4C9A-B820-893377954604}"/>
              </a:ext>
            </a:extLst>
          </p:cNvPr>
          <p:cNvSpPr>
            <a:spLocks xmlns:a="http://schemas.openxmlformats.org/drawingml/2006/main" noGrp="1"/>
          </p:cNvSpPr>
          <p:nvPr/>
        </p:nvSpPr>
        <p:spPr>
          <a:xfrm xmlns:a="http://schemas.openxmlformats.org/drawingml/2006/main">
            <a:off x="8477250" y="266700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100 %</a:t>
            </a:r>
          </a:p>
        </p:txBody>
      </p:sp>
      <p:sp>
        <p:nvSpPr>
          <p:cNvPr id="44" name="">
            <a:extLst xmlns:a="http://schemas.openxmlformats.org/drawingml/2006/main">
              <a:ext uri="{FF2B5EF4-FFF2-40B4-BE49-F238E27FC236}">
                <a16:creationId xmlns:a16="http://schemas.microsoft.com/office/drawing/2014/main" id="{D80B201B-6668-400B-97EA-C63B1457963F}"/>
              </a:ext>
            </a:extLst>
          </p:cNvPr>
          <p:cNvSpPr>
            <a:spLocks xmlns:a="http://schemas.openxmlformats.org/drawingml/2006/main" noGrp="1"/>
          </p:cNvSpPr>
          <p:nvPr/>
        </p:nvSpPr>
        <p:spPr>
          <a:xfrm xmlns:a="http://schemas.openxmlformats.org/drawingml/2006/main">
            <a:off x="10001250" y="266700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45" name="">
            <a:extLst xmlns:a="http://schemas.openxmlformats.org/drawingml/2006/main">
              <a:ext uri="{FF2B5EF4-FFF2-40B4-BE49-F238E27FC236}">
                <a16:creationId xmlns:a16="http://schemas.microsoft.com/office/drawing/2014/main" id="{AAC19DEA-441E-43AE-80B2-785373049A19}"/>
              </a:ext>
            </a:extLst>
          </p:cNvPr>
          <p:cNvSpPr>
            <a:spLocks xmlns:a="http://schemas.openxmlformats.org/drawingml/2006/main" noGrp="1"/>
          </p:cNvSpPr>
          <p:nvPr/>
        </p:nvSpPr>
        <p:spPr>
          <a:xfrm xmlns:a="http://schemas.openxmlformats.org/drawingml/2006/main">
            <a:off x="10854690" y="26670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6" name="">
            <a:extLst xmlns:a="http://schemas.openxmlformats.org/drawingml/2006/main">
              <a:ext uri="{FF2B5EF4-FFF2-40B4-BE49-F238E27FC236}">
                <a16:creationId xmlns:a16="http://schemas.microsoft.com/office/drawing/2014/main" id="{963695F9-3C4B-4365-B81F-74DF7110509A}"/>
              </a:ext>
            </a:extLst>
          </p:cNvPr>
          <p:cNvSpPr>
            <a:spLocks xmlns:a="http://schemas.openxmlformats.org/drawingml/2006/main" noGrp="1"/>
          </p:cNvSpPr>
          <p:nvPr/>
        </p:nvSpPr>
        <p:spPr>
          <a:xfrm xmlns:a="http://schemas.openxmlformats.org/drawingml/2006/main">
            <a:off x="10902315" y="2667000"/>
            <a:ext cx="81343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47" name="">
            <a:extLst xmlns:a="http://schemas.openxmlformats.org/drawingml/2006/main">
              <a:ext uri="{FF2B5EF4-FFF2-40B4-BE49-F238E27FC236}">
                <a16:creationId xmlns:a16="http://schemas.microsoft.com/office/drawing/2014/main" id="{01802991-92AF-45AC-A3F0-55C951C4363D}"/>
              </a:ext>
            </a:extLst>
          </p:cNvPr>
          <p:cNvSpPr>
            <a:spLocks xmlns:a="http://schemas.openxmlformats.org/drawingml/2006/main" noGrp="1"/>
          </p:cNvSpPr>
          <p:nvPr/>
        </p:nvSpPr>
        <p:spPr>
          <a:xfrm xmlns:a="http://schemas.openxmlformats.org/drawingml/2006/main">
            <a:off x="400050" y="29527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1FDA6DB0-1BAE-4195-B899-EB62A1084283}"/>
              </a:ext>
            </a:extLst>
          </p:cNvPr>
          <p:cNvSpPr>
            <a:spLocks xmlns:a="http://schemas.openxmlformats.org/drawingml/2006/main" noGrp="1"/>
          </p:cNvSpPr>
          <p:nvPr/>
        </p:nvSpPr>
        <p:spPr>
          <a:xfrm xmlns:a="http://schemas.openxmlformats.org/drawingml/2006/main">
            <a:off x="400050" y="29622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87836B2A-ABA2-4728-A5A3-55F729B5EDF9}"/>
              </a:ext>
            </a:extLst>
          </p:cNvPr>
          <p:cNvSpPr>
            <a:spLocks xmlns:a="http://schemas.openxmlformats.org/drawingml/2006/main" noGrp="1"/>
          </p:cNvSpPr>
          <p:nvPr/>
        </p:nvSpPr>
        <p:spPr>
          <a:xfrm xmlns:a="http://schemas.openxmlformats.org/drawingml/2006/main">
            <a:off x="476250" y="30384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50" name="">
            <a:extLst xmlns:a="http://schemas.openxmlformats.org/drawingml/2006/main">
              <a:ext uri="{FF2B5EF4-FFF2-40B4-BE49-F238E27FC236}">
                <a16:creationId xmlns:a16="http://schemas.microsoft.com/office/drawing/2014/main" id="{AAEEF54E-2DE0-4808-BCB5-B86E016C50F7}"/>
              </a:ext>
            </a:extLst>
          </p:cNvPr>
          <p:cNvSpPr>
            <a:spLocks xmlns:a="http://schemas.openxmlformats.org/drawingml/2006/main" noGrp="1"/>
          </p:cNvSpPr>
          <p:nvPr/>
        </p:nvSpPr>
        <p:spPr>
          <a:xfrm xmlns:a="http://schemas.openxmlformats.org/drawingml/2006/main">
            <a:off x="1143000" y="3038475"/>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Corke, Antony</a:t>
            </a:r>
          </a:p>
        </p:txBody>
      </p:sp>
      <p:sp>
        <p:nvSpPr>
          <p:cNvPr id="51" name="">
            <a:extLst xmlns:a="http://schemas.openxmlformats.org/drawingml/2006/main">
              <a:ext uri="{FF2B5EF4-FFF2-40B4-BE49-F238E27FC236}">
                <a16:creationId xmlns:a16="http://schemas.microsoft.com/office/drawing/2014/main" id="{6822A97F-03CE-4F8F-BB77-4C7D28D01648}"/>
              </a:ext>
            </a:extLst>
          </p:cNvPr>
          <p:cNvSpPr>
            <a:spLocks xmlns:a="http://schemas.openxmlformats.org/drawingml/2006/main" noGrp="1"/>
          </p:cNvSpPr>
          <p:nvPr/>
        </p:nvSpPr>
        <p:spPr>
          <a:xfrm xmlns:a="http://schemas.openxmlformats.org/drawingml/2006/main">
            <a:off x="3333750" y="3038475"/>
            <a:ext cx="2800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GolfPark I / A</a:t>
            </a:r>
          </a:p>
        </p:txBody>
      </p:sp>
      <p:sp>
        <p:nvSpPr>
          <p:cNvPr id="52" name="">
            <a:extLst xmlns:a="http://schemas.openxmlformats.org/drawingml/2006/main">
              <a:ext uri="{FF2B5EF4-FFF2-40B4-BE49-F238E27FC236}">
                <a16:creationId xmlns:a16="http://schemas.microsoft.com/office/drawing/2014/main" id="{10220EB6-13DC-4180-BFAA-3D6769AC78D3}"/>
              </a:ext>
            </a:extLst>
          </p:cNvPr>
          <p:cNvSpPr>
            <a:spLocks xmlns:a="http://schemas.openxmlformats.org/drawingml/2006/main" noGrp="1"/>
          </p:cNvSpPr>
          <p:nvPr/>
        </p:nvSpPr>
        <p:spPr>
          <a:xfrm xmlns:a="http://schemas.openxmlformats.org/drawingml/2006/main">
            <a:off x="6286500" y="30384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53" name="">
            <a:extLst xmlns:a="http://schemas.openxmlformats.org/drawingml/2006/main">
              <a:ext uri="{FF2B5EF4-FFF2-40B4-BE49-F238E27FC236}">
                <a16:creationId xmlns:a16="http://schemas.microsoft.com/office/drawing/2014/main" id="{399E1B3A-067F-46C5-BE5E-DF724916D9FD}"/>
              </a:ext>
            </a:extLst>
          </p:cNvPr>
          <p:cNvSpPr>
            <a:spLocks xmlns:a="http://schemas.openxmlformats.org/drawingml/2006/main" noGrp="1"/>
          </p:cNvSpPr>
          <p:nvPr/>
        </p:nvSpPr>
        <p:spPr>
          <a:xfrm xmlns:a="http://schemas.openxmlformats.org/drawingml/2006/main">
            <a:off x="7239000" y="3038475"/>
            <a:ext cx="1085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3/1/0</a:t>
            </a:r>
          </a:p>
        </p:txBody>
      </p:sp>
      <p:sp>
        <p:nvSpPr>
          <p:cNvPr id="54" name="">
            <a:extLst xmlns:a="http://schemas.openxmlformats.org/drawingml/2006/main">
              <a:ext uri="{FF2B5EF4-FFF2-40B4-BE49-F238E27FC236}">
                <a16:creationId xmlns:a16="http://schemas.microsoft.com/office/drawing/2014/main" id="{90DB4D88-97B3-4024-965A-7C1CCA062A9A}"/>
              </a:ext>
            </a:extLst>
          </p:cNvPr>
          <p:cNvSpPr>
            <a:spLocks xmlns:a="http://schemas.openxmlformats.org/drawingml/2006/main" noGrp="1"/>
          </p:cNvSpPr>
          <p:nvPr/>
        </p:nvSpPr>
        <p:spPr>
          <a:xfrm xmlns:a="http://schemas.openxmlformats.org/drawingml/2006/main">
            <a:off x="8477250" y="303847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87,5 %</a:t>
            </a:r>
          </a:p>
        </p:txBody>
      </p:sp>
      <p:sp>
        <p:nvSpPr>
          <p:cNvPr id="55" name="">
            <a:extLst xmlns:a="http://schemas.openxmlformats.org/drawingml/2006/main">
              <a:ext uri="{FF2B5EF4-FFF2-40B4-BE49-F238E27FC236}">
                <a16:creationId xmlns:a16="http://schemas.microsoft.com/office/drawing/2014/main" id="{1F7B63E7-29BA-493D-A287-BFBB4F7D7739}"/>
              </a:ext>
            </a:extLst>
          </p:cNvPr>
          <p:cNvSpPr>
            <a:spLocks xmlns:a="http://schemas.openxmlformats.org/drawingml/2006/main" noGrp="1"/>
          </p:cNvSpPr>
          <p:nvPr/>
        </p:nvSpPr>
        <p:spPr>
          <a:xfrm xmlns:a="http://schemas.openxmlformats.org/drawingml/2006/main">
            <a:off x="10001250" y="303847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56" name="">
            <a:extLst xmlns:a="http://schemas.openxmlformats.org/drawingml/2006/main">
              <a:ext uri="{FF2B5EF4-FFF2-40B4-BE49-F238E27FC236}">
                <a16:creationId xmlns:a16="http://schemas.microsoft.com/office/drawing/2014/main" id="{89E08C59-0988-4421-9A67-3C148DF33E0A}"/>
              </a:ext>
            </a:extLst>
          </p:cNvPr>
          <p:cNvSpPr>
            <a:spLocks xmlns:a="http://schemas.openxmlformats.org/drawingml/2006/main" noGrp="1"/>
          </p:cNvSpPr>
          <p:nvPr/>
        </p:nvSpPr>
        <p:spPr>
          <a:xfrm xmlns:a="http://schemas.openxmlformats.org/drawingml/2006/main">
            <a:off x="10854690" y="30384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7" name="">
            <a:extLst xmlns:a="http://schemas.openxmlformats.org/drawingml/2006/main">
              <a:ext uri="{FF2B5EF4-FFF2-40B4-BE49-F238E27FC236}">
                <a16:creationId xmlns:a16="http://schemas.microsoft.com/office/drawing/2014/main" id="{3D1224F2-E0FF-45CD-9C14-0F816783F413}"/>
              </a:ext>
            </a:extLst>
          </p:cNvPr>
          <p:cNvSpPr>
            <a:spLocks xmlns:a="http://schemas.openxmlformats.org/drawingml/2006/main" noGrp="1"/>
          </p:cNvSpPr>
          <p:nvPr/>
        </p:nvSpPr>
        <p:spPr>
          <a:xfrm xmlns:a="http://schemas.openxmlformats.org/drawingml/2006/main">
            <a:off x="10902315" y="3038475"/>
            <a:ext cx="81343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8" name="">
            <a:extLst xmlns:a="http://schemas.openxmlformats.org/drawingml/2006/main">
              <a:ext uri="{FF2B5EF4-FFF2-40B4-BE49-F238E27FC236}">
                <a16:creationId xmlns:a16="http://schemas.microsoft.com/office/drawing/2014/main" id="{347F88FC-C22B-4276-BA85-9BA3B2321060}"/>
              </a:ext>
            </a:extLst>
          </p:cNvPr>
          <p:cNvSpPr>
            <a:spLocks xmlns:a="http://schemas.openxmlformats.org/drawingml/2006/main" noGrp="1"/>
          </p:cNvSpPr>
          <p:nvPr/>
        </p:nvSpPr>
        <p:spPr>
          <a:xfrm xmlns:a="http://schemas.openxmlformats.org/drawingml/2006/main">
            <a:off x="400050" y="33242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31A50920-E2DC-43F7-8578-A65B670AB579}"/>
              </a:ext>
            </a:extLst>
          </p:cNvPr>
          <p:cNvSpPr>
            <a:spLocks xmlns:a="http://schemas.openxmlformats.org/drawingml/2006/main" noGrp="1"/>
          </p:cNvSpPr>
          <p:nvPr/>
        </p:nvSpPr>
        <p:spPr>
          <a:xfrm xmlns:a="http://schemas.openxmlformats.org/drawingml/2006/main">
            <a:off x="400050" y="33337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62666F69-5595-4F06-89F3-AC8AB420B3A7}"/>
              </a:ext>
            </a:extLst>
          </p:cNvPr>
          <p:cNvSpPr>
            <a:spLocks xmlns:a="http://schemas.openxmlformats.org/drawingml/2006/main" noGrp="1"/>
          </p:cNvSpPr>
          <p:nvPr/>
        </p:nvSpPr>
        <p:spPr>
          <a:xfrm xmlns:a="http://schemas.openxmlformats.org/drawingml/2006/main">
            <a:off x="476250" y="34099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61" name="">
            <a:extLst xmlns:a="http://schemas.openxmlformats.org/drawingml/2006/main">
              <a:ext uri="{FF2B5EF4-FFF2-40B4-BE49-F238E27FC236}">
                <a16:creationId xmlns:a16="http://schemas.microsoft.com/office/drawing/2014/main" id="{D30D3848-BAD8-443C-B345-7D52368260D4}"/>
              </a:ext>
            </a:extLst>
          </p:cNvPr>
          <p:cNvSpPr>
            <a:spLocks xmlns:a="http://schemas.openxmlformats.org/drawingml/2006/main" noGrp="1"/>
          </p:cNvSpPr>
          <p:nvPr/>
        </p:nvSpPr>
        <p:spPr>
          <a:xfrm xmlns:a="http://schemas.openxmlformats.org/drawingml/2006/main">
            <a:off x="1143000" y="340995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Mann, Thomas</a:t>
            </a:r>
          </a:p>
        </p:txBody>
      </p:sp>
      <p:sp>
        <p:nvSpPr>
          <p:cNvPr id="62" name="">
            <a:extLst xmlns:a="http://schemas.openxmlformats.org/drawingml/2006/main">
              <a:ext uri="{FF2B5EF4-FFF2-40B4-BE49-F238E27FC236}">
                <a16:creationId xmlns:a16="http://schemas.microsoft.com/office/drawing/2014/main" id="{7341BF7D-DD5A-4FAE-8B2D-FC7BC5297E26}"/>
              </a:ext>
            </a:extLst>
          </p:cNvPr>
          <p:cNvSpPr>
            <a:spLocks xmlns:a="http://schemas.openxmlformats.org/drawingml/2006/main" noGrp="1"/>
          </p:cNvSpPr>
          <p:nvPr/>
        </p:nvSpPr>
        <p:spPr>
          <a:xfrm xmlns:a="http://schemas.openxmlformats.org/drawingml/2006/main">
            <a:off x="3333750" y="3409950"/>
            <a:ext cx="2800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Memmingen I / II</a:t>
            </a:r>
          </a:p>
        </p:txBody>
      </p:sp>
      <p:sp>
        <p:nvSpPr>
          <p:cNvPr id="63" name="">
            <a:extLst xmlns:a="http://schemas.openxmlformats.org/drawingml/2006/main">
              <a:ext uri="{FF2B5EF4-FFF2-40B4-BE49-F238E27FC236}">
                <a16:creationId xmlns:a16="http://schemas.microsoft.com/office/drawing/2014/main" id="{E8AC5C4D-8007-4A70-BFDB-70A027B8F7DE}"/>
              </a:ext>
            </a:extLst>
          </p:cNvPr>
          <p:cNvSpPr>
            <a:spLocks xmlns:a="http://schemas.openxmlformats.org/drawingml/2006/main" noGrp="1"/>
          </p:cNvSpPr>
          <p:nvPr/>
        </p:nvSpPr>
        <p:spPr>
          <a:xfrm xmlns:a="http://schemas.openxmlformats.org/drawingml/2006/main">
            <a:off x="6286500" y="34099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64" name="">
            <a:extLst xmlns:a="http://schemas.openxmlformats.org/drawingml/2006/main">
              <a:ext uri="{FF2B5EF4-FFF2-40B4-BE49-F238E27FC236}">
                <a16:creationId xmlns:a16="http://schemas.microsoft.com/office/drawing/2014/main" id="{C39B95F9-07B3-4DEE-9B14-4046CA871013}"/>
              </a:ext>
            </a:extLst>
          </p:cNvPr>
          <p:cNvSpPr>
            <a:spLocks xmlns:a="http://schemas.openxmlformats.org/drawingml/2006/main" noGrp="1"/>
          </p:cNvSpPr>
          <p:nvPr/>
        </p:nvSpPr>
        <p:spPr>
          <a:xfrm xmlns:a="http://schemas.openxmlformats.org/drawingml/2006/main">
            <a:off x="7239000" y="3409950"/>
            <a:ext cx="1085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2/1/0</a:t>
            </a:r>
          </a:p>
        </p:txBody>
      </p:sp>
      <p:sp>
        <p:nvSpPr>
          <p:cNvPr id="65" name="">
            <a:extLst xmlns:a="http://schemas.openxmlformats.org/drawingml/2006/main">
              <a:ext uri="{FF2B5EF4-FFF2-40B4-BE49-F238E27FC236}">
                <a16:creationId xmlns:a16="http://schemas.microsoft.com/office/drawing/2014/main" id="{7F705CB4-FDD2-4200-A63D-5F5F6A318861}"/>
              </a:ext>
            </a:extLst>
          </p:cNvPr>
          <p:cNvSpPr>
            <a:spLocks xmlns:a="http://schemas.openxmlformats.org/drawingml/2006/main" noGrp="1"/>
          </p:cNvSpPr>
          <p:nvPr/>
        </p:nvSpPr>
        <p:spPr>
          <a:xfrm xmlns:a="http://schemas.openxmlformats.org/drawingml/2006/main">
            <a:off x="8477250" y="34099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83,3 %</a:t>
            </a:r>
          </a:p>
        </p:txBody>
      </p:sp>
      <p:sp>
        <p:nvSpPr>
          <p:cNvPr id="66" name="">
            <a:extLst xmlns:a="http://schemas.openxmlformats.org/drawingml/2006/main">
              <a:ext uri="{FF2B5EF4-FFF2-40B4-BE49-F238E27FC236}">
                <a16:creationId xmlns:a16="http://schemas.microsoft.com/office/drawing/2014/main" id="{5A2CB2D3-CF53-4BFD-88A5-1EC5D9CBED47}"/>
              </a:ext>
            </a:extLst>
          </p:cNvPr>
          <p:cNvSpPr>
            <a:spLocks xmlns:a="http://schemas.openxmlformats.org/drawingml/2006/main" noGrp="1"/>
          </p:cNvSpPr>
          <p:nvPr/>
        </p:nvSpPr>
        <p:spPr>
          <a:xfrm xmlns:a="http://schemas.openxmlformats.org/drawingml/2006/main">
            <a:off x="10001250" y="340995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67" name="">
            <a:extLst xmlns:a="http://schemas.openxmlformats.org/drawingml/2006/main">
              <a:ext uri="{FF2B5EF4-FFF2-40B4-BE49-F238E27FC236}">
                <a16:creationId xmlns:a16="http://schemas.microsoft.com/office/drawing/2014/main" id="{0ECB1329-F68A-4FFE-B8F1-C722B6CD47BD}"/>
              </a:ext>
            </a:extLst>
          </p:cNvPr>
          <p:cNvSpPr>
            <a:spLocks xmlns:a="http://schemas.openxmlformats.org/drawingml/2006/main" noGrp="1"/>
          </p:cNvSpPr>
          <p:nvPr/>
        </p:nvSpPr>
        <p:spPr>
          <a:xfrm xmlns:a="http://schemas.openxmlformats.org/drawingml/2006/main">
            <a:off x="10854690" y="34099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8" name="">
            <a:extLst xmlns:a="http://schemas.openxmlformats.org/drawingml/2006/main">
              <a:ext uri="{FF2B5EF4-FFF2-40B4-BE49-F238E27FC236}">
                <a16:creationId xmlns:a16="http://schemas.microsoft.com/office/drawing/2014/main" id="{7D0A32F5-BCD2-4E11-836C-3BDC3BC719EC}"/>
              </a:ext>
            </a:extLst>
          </p:cNvPr>
          <p:cNvSpPr>
            <a:spLocks xmlns:a="http://schemas.openxmlformats.org/drawingml/2006/main" noGrp="1"/>
          </p:cNvSpPr>
          <p:nvPr/>
        </p:nvSpPr>
        <p:spPr>
          <a:xfrm xmlns:a="http://schemas.openxmlformats.org/drawingml/2006/main">
            <a:off x="10902315" y="3409950"/>
            <a:ext cx="81343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9" name="">
            <a:extLst xmlns:a="http://schemas.openxmlformats.org/drawingml/2006/main">
              <a:ext uri="{FF2B5EF4-FFF2-40B4-BE49-F238E27FC236}">
                <a16:creationId xmlns:a16="http://schemas.microsoft.com/office/drawing/2014/main" id="{832D2D31-291A-48F1-B35F-9F2D58F67D28}"/>
              </a:ext>
            </a:extLst>
          </p:cNvPr>
          <p:cNvSpPr>
            <a:spLocks xmlns:a="http://schemas.openxmlformats.org/drawingml/2006/main" noGrp="1"/>
          </p:cNvSpPr>
          <p:nvPr/>
        </p:nvSpPr>
        <p:spPr>
          <a:xfrm xmlns:a="http://schemas.openxmlformats.org/drawingml/2006/main">
            <a:off x="400050" y="36957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3DAC693F-6EC2-4085-869A-7713351E0365}"/>
              </a:ext>
            </a:extLst>
          </p:cNvPr>
          <p:cNvSpPr>
            <a:spLocks xmlns:a="http://schemas.openxmlformats.org/drawingml/2006/main" noGrp="1"/>
          </p:cNvSpPr>
          <p:nvPr/>
        </p:nvSpPr>
        <p:spPr>
          <a:xfrm xmlns:a="http://schemas.openxmlformats.org/drawingml/2006/main">
            <a:off x="400050" y="37052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98F5518E-1AA9-4D39-B529-9D77AFA54734}"/>
              </a:ext>
            </a:extLst>
          </p:cNvPr>
          <p:cNvSpPr>
            <a:spLocks xmlns:a="http://schemas.openxmlformats.org/drawingml/2006/main" noGrp="1"/>
          </p:cNvSpPr>
          <p:nvPr/>
        </p:nvSpPr>
        <p:spPr>
          <a:xfrm xmlns:a="http://schemas.openxmlformats.org/drawingml/2006/main">
            <a:off x="476250" y="37814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72" name="">
            <a:extLst xmlns:a="http://schemas.openxmlformats.org/drawingml/2006/main">
              <a:ext uri="{FF2B5EF4-FFF2-40B4-BE49-F238E27FC236}">
                <a16:creationId xmlns:a16="http://schemas.microsoft.com/office/drawing/2014/main" id="{D7342BE5-0642-4B0D-966F-0C4C13D83B5A}"/>
              </a:ext>
            </a:extLst>
          </p:cNvPr>
          <p:cNvSpPr>
            <a:spLocks xmlns:a="http://schemas.openxmlformats.org/drawingml/2006/main" noGrp="1"/>
          </p:cNvSpPr>
          <p:nvPr/>
        </p:nvSpPr>
        <p:spPr>
          <a:xfrm xmlns:a="http://schemas.openxmlformats.org/drawingml/2006/main">
            <a:off x="1143000" y="3781425"/>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Riedl, Isidor</a:t>
            </a:r>
          </a:p>
        </p:txBody>
      </p:sp>
      <p:sp>
        <p:nvSpPr>
          <p:cNvPr id="73" name="">
            <a:extLst xmlns:a="http://schemas.openxmlformats.org/drawingml/2006/main">
              <a:ext uri="{FF2B5EF4-FFF2-40B4-BE49-F238E27FC236}">
                <a16:creationId xmlns:a16="http://schemas.microsoft.com/office/drawing/2014/main" id="{2A3DB7C8-AEB6-482F-835C-93A9DB64C5E9}"/>
              </a:ext>
            </a:extLst>
          </p:cNvPr>
          <p:cNvSpPr>
            <a:spLocks xmlns:a="http://schemas.openxmlformats.org/drawingml/2006/main" noGrp="1"/>
          </p:cNvSpPr>
          <p:nvPr/>
        </p:nvSpPr>
        <p:spPr>
          <a:xfrm xmlns:a="http://schemas.openxmlformats.org/drawingml/2006/main">
            <a:off x="3333750" y="3781425"/>
            <a:ext cx="2800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Memmingen I</a:t>
            </a:r>
          </a:p>
        </p:txBody>
      </p:sp>
      <p:sp>
        <p:nvSpPr>
          <p:cNvPr id="74" name="">
            <a:extLst xmlns:a="http://schemas.openxmlformats.org/drawingml/2006/main">
              <a:ext uri="{FF2B5EF4-FFF2-40B4-BE49-F238E27FC236}">
                <a16:creationId xmlns:a16="http://schemas.microsoft.com/office/drawing/2014/main" id="{0429460D-B859-4C29-A07F-72E7BD71F3CD}"/>
              </a:ext>
            </a:extLst>
          </p:cNvPr>
          <p:cNvSpPr>
            <a:spLocks xmlns:a="http://schemas.openxmlformats.org/drawingml/2006/main" noGrp="1"/>
          </p:cNvSpPr>
          <p:nvPr/>
        </p:nvSpPr>
        <p:spPr>
          <a:xfrm xmlns:a="http://schemas.openxmlformats.org/drawingml/2006/main">
            <a:off x="6286500" y="37814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75" name="">
            <a:extLst xmlns:a="http://schemas.openxmlformats.org/drawingml/2006/main">
              <a:ext uri="{FF2B5EF4-FFF2-40B4-BE49-F238E27FC236}">
                <a16:creationId xmlns:a16="http://schemas.microsoft.com/office/drawing/2014/main" id="{979E8F89-AD6F-4978-A41E-62099E8EEFC1}"/>
              </a:ext>
            </a:extLst>
          </p:cNvPr>
          <p:cNvSpPr>
            <a:spLocks xmlns:a="http://schemas.openxmlformats.org/drawingml/2006/main" noGrp="1"/>
          </p:cNvSpPr>
          <p:nvPr/>
        </p:nvSpPr>
        <p:spPr>
          <a:xfrm xmlns:a="http://schemas.openxmlformats.org/drawingml/2006/main">
            <a:off x="7239000" y="3781425"/>
            <a:ext cx="1085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4/0/1</a:t>
            </a:r>
          </a:p>
        </p:txBody>
      </p:sp>
      <p:sp>
        <p:nvSpPr>
          <p:cNvPr id="76" name="">
            <a:extLst xmlns:a="http://schemas.openxmlformats.org/drawingml/2006/main">
              <a:ext uri="{FF2B5EF4-FFF2-40B4-BE49-F238E27FC236}">
                <a16:creationId xmlns:a16="http://schemas.microsoft.com/office/drawing/2014/main" id="{64354234-9211-461A-8D18-DC1B8C992DCC}"/>
              </a:ext>
            </a:extLst>
          </p:cNvPr>
          <p:cNvSpPr>
            <a:spLocks xmlns:a="http://schemas.openxmlformats.org/drawingml/2006/main" noGrp="1"/>
          </p:cNvSpPr>
          <p:nvPr/>
        </p:nvSpPr>
        <p:spPr>
          <a:xfrm xmlns:a="http://schemas.openxmlformats.org/drawingml/2006/main">
            <a:off x="8477250" y="378142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80 %</a:t>
            </a:r>
          </a:p>
        </p:txBody>
      </p:sp>
      <p:sp>
        <p:nvSpPr>
          <p:cNvPr id="77" name="">
            <a:extLst xmlns:a="http://schemas.openxmlformats.org/drawingml/2006/main">
              <a:ext uri="{FF2B5EF4-FFF2-40B4-BE49-F238E27FC236}">
                <a16:creationId xmlns:a16="http://schemas.microsoft.com/office/drawing/2014/main" id="{C0E941A9-A4B5-42D0-AA0F-7ACDFB4412ED}"/>
              </a:ext>
            </a:extLst>
          </p:cNvPr>
          <p:cNvSpPr>
            <a:spLocks xmlns:a="http://schemas.openxmlformats.org/drawingml/2006/main" noGrp="1"/>
          </p:cNvSpPr>
          <p:nvPr/>
        </p:nvSpPr>
        <p:spPr>
          <a:xfrm xmlns:a="http://schemas.openxmlformats.org/drawingml/2006/main">
            <a:off x="10001250" y="378142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78" name="">
            <a:extLst xmlns:a="http://schemas.openxmlformats.org/drawingml/2006/main">
              <a:ext uri="{FF2B5EF4-FFF2-40B4-BE49-F238E27FC236}">
                <a16:creationId xmlns:a16="http://schemas.microsoft.com/office/drawing/2014/main" id="{8F72A419-B619-4081-8CB9-8897A7E23E28}"/>
              </a:ext>
            </a:extLst>
          </p:cNvPr>
          <p:cNvSpPr>
            <a:spLocks xmlns:a="http://schemas.openxmlformats.org/drawingml/2006/main" noGrp="1"/>
          </p:cNvSpPr>
          <p:nvPr/>
        </p:nvSpPr>
        <p:spPr>
          <a:xfrm xmlns:a="http://schemas.openxmlformats.org/drawingml/2006/main">
            <a:off x="10854690" y="37814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9" name="">
            <a:extLst xmlns:a="http://schemas.openxmlformats.org/drawingml/2006/main">
              <a:ext uri="{FF2B5EF4-FFF2-40B4-BE49-F238E27FC236}">
                <a16:creationId xmlns:a16="http://schemas.microsoft.com/office/drawing/2014/main" id="{1AF8F9F2-7C80-4811-A90E-5438DC0654EC}"/>
              </a:ext>
            </a:extLst>
          </p:cNvPr>
          <p:cNvSpPr>
            <a:spLocks xmlns:a="http://schemas.openxmlformats.org/drawingml/2006/main" noGrp="1"/>
          </p:cNvSpPr>
          <p:nvPr/>
        </p:nvSpPr>
        <p:spPr>
          <a:xfrm xmlns:a="http://schemas.openxmlformats.org/drawingml/2006/main">
            <a:off x="10902315" y="3781425"/>
            <a:ext cx="81343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80" name="">
            <a:extLst xmlns:a="http://schemas.openxmlformats.org/drawingml/2006/main">
              <a:ext uri="{FF2B5EF4-FFF2-40B4-BE49-F238E27FC236}">
                <a16:creationId xmlns:a16="http://schemas.microsoft.com/office/drawing/2014/main" id="{6E76367C-57BA-4114-8CD9-E845B4D1C100}"/>
              </a:ext>
            </a:extLst>
          </p:cNvPr>
          <p:cNvSpPr>
            <a:spLocks xmlns:a="http://schemas.openxmlformats.org/drawingml/2006/main" noGrp="1"/>
          </p:cNvSpPr>
          <p:nvPr/>
        </p:nvSpPr>
        <p:spPr>
          <a:xfrm xmlns:a="http://schemas.openxmlformats.org/drawingml/2006/main">
            <a:off x="400050" y="4067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2FB3FCEA-3247-4707-AF7B-2BBB493021D7}"/>
              </a:ext>
            </a:extLst>
          </p:cNvPr>
          <p:cNvSpPr>
            <a:spLocks xmlns:a="http://schemas.openxmlformats.org/drawingml/2006/main" noGrp="1"/>
          </p:cNvSpPr>
          <p:nvPr/>
        </p:nvSpPr>
        <p:spPr>
          <a:xfrm xmlns:a="http://schemas.openxmlformats.org/drawingml/2006/main">
            <a:off x="400050" y="407670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8DFF3619-0FF9-4726-85F2-AE86170A3F0A}"/>
              </a:ext>
            </a:extLst>
          </p:cNvPr>
          <p:cNvSpPr>
            <a:spLocks xmlns:a="http://schemas.openxmlformats.org/drawingml/2006/main" noGrp="1"/>
          </p:cNvSpPr>
          <p:nvPr/>
        </p:nvSpPr>
        <p:spPr>
          <a:xfrm xmlns:a="http://schemas.openxmlformats.org/drawingml/2006/main">
            <a:off x="476250" y="41529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83" name="">
            <a:extLst xmlns:a="http://schemas.openxmlformats.org/drawingml/2006/main">
              <a:ext uri="{FF2B5EF4-FFF2-40B4-BE49-F238E27FC236}">
                <a16:creationId xmlns:a16="http://schemas.microsoft.com/office/drawing/2014/main" id="{3FB437C1-20B4-4A72-9E56-CF61D8F704EF}"/>
              </a:ext>
            </a:extLst>
          </p:cNvPr>
          <p:cNvSpPr>
            <a:spLocks xmlns:a="http://schemas.openxmlformats.org/drawingml/2006/main" noGrp="1"/>
          </p:cNvSpPr>
          <p:nvPr/>
        </p:nvSpPr>
        <p:spPr>
          <a:xfrm xmlns:a="http://schemas.openxmlformats.org/drawingml/2006/main">
            <a:off x="1143000" y="415290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Köhler, Hans</a:t>
            </a:r>
          </a:p>
        </p:txBody>
      </p:sp>
      <p:sp>
        <p:nvSpPr>
          <p:cNvPr id="84" name="">
            <a:extLst xmlns:a="http://schemas.openxmlformats.org/drawingml/2006/main">
              <a:ext uri="{FF2B5EF4-FFF2-40B4-BE49-F238E27FC236}">
                <a16:creationId xmlns:a16="http://schemas.microsoft.com/office/drawing/2014/main" id="{1A8B35D8-5A48-4BD7-8336-1FDE30367B45}"/>
              </a:ext>
            </a:extLst>
          </p:cNvPr>
          <p:cNvSpPr>
            <a:spLocks xmlns:a="http://schemas.openxmlformats.org/drawingml/2006/main" noGrp="1"/>
          </p:cNvSpPr>
          <p:nvPr/>
        </p:nvSpPr>
        <p:spPr>
          <a:xfrm xmlns:a="http://schemas.openxmlformats.org/drawingml/2006/main">
            <a:off x="3333750" y="4152900"/>
            <a:ext cx="2800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Auf der Gsteig II</a:t>
            </a:r>
          </a:p>
        </p:txBody>
      </p:sp>
      <p:sp>
        <p:nvSpPr>
          <p:cNvPr id="85" name="">
            <a:extLst xmlns:a="http://schemas.openxmlformats.org/drawingml/2006/main">
              <a:ext uri="{FF2B5EF4-FFF2-40B4-BE49-F238E27FC236}">
                <a16:creationId xmlns:a16="http://schemas.microsoft.com/office/drawing/2014/main" id="{4B97E202-9C96-456E-B64D-200658384E70}"/>
              </a:ext>
            </a:extLst>
          </p:cNvPr>
          <p:cNvSpPr>
            <a:spLocks xmlns:a="http://schemas.openxmlformats.org/drawingml/2006/main" noGrp="1"/>
          </p:cNvSpPr>
          <p:nvPr/>
        </p:nvSpPr>
        <p:spPr>
          <a:xfrm xmlns:a="http://schemas.openxmlformats.org/drawingml/2006/main">
            <a:off x="6286500" y="415290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86" name="">
            <a:extLst xmlns:a="http://schemas.openxmlformats.org/drawingml/2006/main">
              <a:ext uri="{FF2B5EF4-FFF2-40B4-BE49-F238E27FC236}">
                <a16:creationId xmlns:a16="http://schemas.microsoft.com/office/drawing/2014/main" id="{8E1F50DD-4881-4BE9-9FE1-166B58ECD057}"/>
              </a:ext>
            </a:extLst>
          </p:cNvPr>
          <p:cNvSpPr>
            <a:spLocks xmlns:a="http://schemas.openxmlformats.org/drawingml/2006/main" noGrp="1"/>
          </p:cNvSpPr>
          <p:nvPr/>
        </p:nvSpPr>
        <p:spPr>
          <a:xfrm xmlns:a="http://schemas.openxmlformats.org/drawingml/2006/main">
            <a:off x="7239000" y="4152900"/>
            <a:ext cx="1085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4/1/1</a:t>
            </a:r>
          </a:p>
        </p:txBody>
      </p:sp>
      <p:sp>
        <p:nvSpPr>
          <p:cNvPr id="87" name="">
            <a:extLst xmlns:a="http://schemas.openxmlformats.org/drawingml/2006/main">
              <a:ext uri="{FF2B5EF4-FFF2-40B4-BE49-F238E27FC236}">
                <a16:creationId xmlns:a16="http://schemas.microsoft.com/office/drawing/2014/main" id="{A01C6AAC-EFB3-4ECD-B877-7AF0D1496ED0}"/>
              </a:ext>
            </a:extLst>
          </p:cNvPr>
          <p:cNvSpPr>
            <a:spLocks xmlns:a="http://schemas.openxmlformats.org/drawingml/2006/main" noGrp="1"/>
          </p:cNvSpPr>
          <p:nvPr/>
        </p:nvSpPr>
        <p:spPr>
          <a:xfrm xmlns:a="http://schemas.openxmlformats.org/drawingml/2006/main">
            <a:off x="8477250" y="415290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75 %</a:t>
            </a:r>
          </a:p>
        </p:txBody>
      </p:sp>
      <p:sp>
        <p:nvSpPr>
          <p:cNvPr id="88" name="">
            <a:extLst xmlns:a="http://schemas.openxmlformats.org/drawingml/2006/main">
              <a:ext uri="{FF2B5EF4-FFF2-40B4-BE49-F238E27FC236}">
                <a16:creationId xmlns:a16="http://schemas.microsoft.com/office/drawing/2014/main" id="{95AE3105-0183-42A4-97CA-F7D933E8871D}"/>
              </a:ext>
            </a:extLst>
          </p:cNvPr>
          <p:cNvSpPr>
            <a:spLocks xmlns:a="http://schemas.openxmlformats.org/drawingml/2006/main" noGrp="1"/>
          </p:cNvSpPr>
          <p:nvPr/>
        </p:nvSpPr>
        <p:spPr>
          <a:xfrm xmlns:a="http://schemas.openxmlformats.org/drawingml/2006/main">
            <a:off x="10001250" y="415290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8</a:t>
            </a:r>
          </a:p>
        </p:txBody>
      </p:sp>
      <p:sp>
        <p:nvSpPr>
          <p:cNvPr id="89" name="">
            <a:extLst xmlns:a="http://schemas.openxmlformats.org/drawingml/2006/main">
              <a:ext uri="{FF2B5EF4-FFF2-40B4-BE49-F238E27FC236}">
                <a16:creationId xmlns:a16="http://schemas.microsoft.com/office/drawing/2014/main" id="{EAC1E4DF-7159-43BC-A5D3-727F34B1EA36}"/>
              </a:ext>
            </a:extLst>
          </p:cNvPr>
          <p:cNvSpPr>
            <a:spLocks xmlns:a="http://schemas.openxmlformats.org/drawingml/2006/main" noGrp="1"/>
          </p:cNvSpPr>
          <p:nvPr/>
        </p:nvSpPr>
        <p:spPr>
          <a:xfrm xmlns:a="http://schemas.openxmlformats.org/drawingml/2006/main">
            <a:off x="10854690" y="415290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0" name="">
            <a:extLst xmlns:a="http://schemas.openxmlformats.org/drawingml/2006/main">
              <a:ext uri="{FF2B5EF4-FFF2-40B4-BE49-F238E27FC236}">
                <a16:creationId xmlns:a16="http://schemas.microsoft.com/office/drawing/2014/main" id="{9B1C347E-F750-47E7-B1DF-D0683421788A}"/>
              </a:ext>
            </a:extLst>
          </p:cNvPr>
          <p:cNvSpPr>
            <a:spLocks xmlns:a="http://schemas.openxmlformats.org/drawingml/2006/main" noGrp="1"/>
          </p:cNvSpPr>
          <p:nvPr/>
        </p:nvSpPr>
        <p:spPr>
          <a:xfrm xmlns:a="http://schemas.openxmlformats.org/drawingml/2006/main">
            <a:off x="10902315" y="4152900"/>
            <a:ext cx="81343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91" name="">
            <a:extLst xmlns:a="http://schemas.openxmlformats.org/drawingml/2006/main">
              <a:ext uri="{FF2B5EF4-FFF2-40B4-BE49-F238E27FC236}">
                <a16:creationId xmlns:a16="http://schemas.microsoft.com/office/drawing/2014/main" id="{50F6BF62-D513-49FD-A1FA-2ADBF0D4ADD1}"/>
              </a:ext>
            </a:extLst>
          </p:cNvPr>
          <p:cNvSpPr>
            <a:spLocks xmlns:a="http://schemas.openxmlformats.org/drawingml/2006/main" noGrp="1"/>
          </p:cNvSpPr>
          <p:nvPr/>
        </p:nvSpPr>
        <p:spPr>
          <a:xfrm xmlns:a="http://schemas.openxmlformats.org/drawingml/2006/main">
            <a:off x="400050" y="44386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DBA8E8D2-D860-4CBB-9379-99D4128DA20E}"/>
              </a:ext>
            </a:extLst>
          </p:cNvPr>
          <p:cNvSpPr>
            <a:spLocks xmlns:a="http://schemas.openxmlformats.org/drawingml/2006/main" noGrp="1"/>
          </p:cNvSpPr>
          <p:nvPr/>
        </p:nvSpPr>
        <p:spPr>
          <a:xfrm xmlns:a="http://schemas.openxmlformats.org/drawingml/2006/main">
            <a:off x="400050" y="44481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C7FFA891-194E-4846-B82E-0A2A942EABD5}"/>
              </a:ext>
            </a:extLst>
          </p:cNvPr>
          <p:cNvSpPr>
            <a:spLocks xmlns:a="http://schemas.openxmlformats.org/drawingml/2006/main" noGrp="1"/>
          </p:cNvSpPr>
          <p:nvPr/>
        </p:nvSpPr>
        <p:spPr>
          <a:xfrm xmlns:a="http://schemas.openxmlformats.org/drawingml/2006/main">
            <a:off x="476250" y="45243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94" name="">
            <a:extLst xmlns:a="http://schemas.openxmlformats.org/drawingml/2006/main">
              <a:ext uri="{FF2B5EF4-FFF2-40B4-BE49-F238E27FC236}">
                <a16:creationId xmlns:a16="http://schemas.microsoft.com/office/drawing/2014/main" id="{E90BAABA-330D-4E9B-AB3B-720EAE1A6EB0}"/>
              </a:ext>
            </a:extLst>
          </p:cNvPr>
          <p:cNvSpPr>
            <a:spLocks xmlns:a="http://schemas.openxmlformats.org/drawingml/2006/main" noGrp="1"/>
          </p:cNvSpPr>
          <p:nvPr/>
        </p:nvSpPr>
        <p:spPr>
          <a:xfrm xmlns:a="http://schemas.openxmlformats.org/drawingml/2006/main">
            <a:off x="1143000" y="4524375"/>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Chroboszek, Robert</a:t>
            </a:r>
          </a:p>
        </p:txBody>
      </p:sp>
      <p:sp>
        <p:nvSpPr>
          <p:cNvPr id="95" name="">
            <a:extLst xmlns:a="http://schemas.openxmlformats.org/drawingml/2006/main">
              <a:ext uri="{FF2B5EF4-FFF2-40B4-BE49-F238E27FC236}">
                <a16:creationId xmlns:a16="http://schemas.microsoft.com/office/drawing/2014/main" id="{0C64D002-B3D9-4BCA-B3AA-387E38921B54}"/>
              </a:ext>
            </a:extLst>
          </p:cNvPr>
          <p:cNvSpPr>
            <a:spLocks xmlns:a="http://schemas.openxmlformats.org/drawingml/2006/main" noGrp="1"/>
          </p:cNvSpPr>
          <p:nvPr/>
        </p:nvSpPr>
        <p:spPr>
          <a:xfrm xmlns:a="http://schemas.openxmlformats.org/drawingml/2006/main">
            <a:off x="3333750" y="4524375"/>
            <a:ext cx="2800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GolfPark I / A</a:t>
            </a:r>
          </a:p>
        </p:txBody>
      </p:sp>
      <p:sp>
        <p:nvSpPr>
          <p:cNvPr id="96" name="">
            <a:extLst xmlns:a="http://schemas.openxmlformats.org/drawingml/2006/main">
              <a:ext uri="{FF2B5EF4-FFF2-40B4-BE49-F238E27FC236}">
                <a16:creationId xmlns:a16="http://schemas.microsoft.com/office/drawing/2014/main" id="{6CEB3876-6D45-43DF-AB11-5B870C0505E1}"/>
              </a:ext>
            </a:extLst>
          </p:cNvPr>
          <p:cNvSpPr>
            <a:spLocks xmlns:a="http://schemas.openxmlformats.org/drawingml/2006/main" noGrp="1"/>
          </p:cNvSpPr>
          <p:nvPr/>
        </p:nvSpPr>
        <p:spPr>
          <a:xfrm xmlns:a="http://schemas.openxmlformats.org/drawingml/2006/main">
            <a:off x="6286500" y="452437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97" name="">
            <a:extLst xmlns:a="http://schemas.openxmlformats.org/drawingml/2006/main">
              <a:ext uri="{FF2B5EF4-FFF2-40B4-BE49-F238E27FC236}">
                <a16:creationId xmlns:a16="http://schemas.microsoft.com/office/drawing/2014/main" id="{A4EA89A5-9F56-412A-B20C-74CF948E3B09}"/>
              </a:ext>
            </a:extLst>
          </p:cNvPr>
          <p:cNvSpPr>
            <a:spLocks xmlns:a="http://schemas.openxmlformats.org/drawingml/2006/main" noGrp="1"/>
          </p:cNvSpPr>
          <p:nvPr/>
        </p:nvSpPr>
        <p:spPr>
          <a:xfrm xmlns:a="http://schemas.openxmlformats.org/drawingml/2006/main">
            <a:off x="7239000" y="4524375"/>
            <a:ext cx="1085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2/2/0</a:t>
            </a:r>
          </a:p>
        </p:txBody>
      </p:sp>
      <p:sp>
        <p:nvSpPr>
          <p:cNvPr id="98" name="">
            <a:extLst xmlns:a="http://schemas.openxmlformats.org/drawingml/2006/main">
              <a:ext uri="{FF2B5EF4-FFF2-40B4-BE49-F238E27FC236}">
                <a16:creationId xmlns:a16="http://schemas.microsoft.com/office/drawing/2014/main" id="{4AAF6CCD-6A4D-49F4-9F8F-ED1F08CCED6E}"/>
              </a:ext>
            </a:extLst>
          </p:cNvPr>
          <p:cNvSpPr>
            <a:spLocks xmlns:a="http://schemas.openxmlformats.org/drawingml/2006/main" noGrp="1"/>
          </p:cNvSpPr>
          <p:nvPr/>
        </p:nvSpPr>
        <p:spPr>
          <a:xfrm xmlns:a="http://schemas.openxmlformats.org/drawingml/2006/main">
            <a:off x="8477250" y="452437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75 %</a:t>
            </a:r>
          </a:p>
        </p:txBody>
      </p:sp>
      <p:sp>
        <p:nvSpPr>
          <p:cNvPr id="99" name="">
            <a:extLst xmlns:a="http://schemas.openxmlformats.org/drawingml/2006/main">
              <a:ext uri="{FF2B5EF4-FFF2-40B4-BE49-F238E27FC236}">
                <a16:creationId xmlns:a16="http://schemas.microsoft.com/office/drawing/2014/main" id="{979DD425-E111-4E17-93AE-4313E3F65F75}"/>
              </a:ext>
            </a:extLst>
          </p:cNvPr>
          <p:cNvSpPr>
            <a:spLocks xmlns:a="http://schemas.openxmlformats.org/drawingml/2006/main" noGrp="1"/>
          </p:cNvSpPr>
          <p:nvPr/>
        </p:nvSpPr>
        <p:spPr>
          <a:xfrm xmlns:a="http://schemas.openxmlformats.org/drawingml/2006/main">
            <a:off x="10001250" y="452437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00" name="">
            <a:extLst xmlns:a="http://schemas.openxmlformats.org/drawingml/2006/main">
              <a:ext uri="{FF2B5EF4-FFF2-40B4-BE49-F238E27FC236}">
                <a16:creationId xmlns:a16="http://schemas.microsoft.com/office/drawing/2014/main" id="{4B28E858-FC5E-4B6A-A2BF-B883CB7554C7}"/>
              </a:ext>
            </a:extLst>
          </p:cNvPr>
          <p:cNvSpPr>
            <a:spLocks xmlns:a="http://schemas.openxmlformats.org/drawingml/2006/main" noGrp="1"/>
          </p:cNvSpPr>
          <p:nvPr/>
        </p:nvSpPr>
        <p:spPr>
          <a:xfrm xmlns:a="http://schemas.openxmlformats.org/drawingml/2006/main">
            <a:off x="10854690" y="452437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1" name="">
            <a:extLst xmlns:a="http://schemas.openxmlformats.org/drawingml/2006/main">
              <a:ext uri="{FF2B5EF4-FFF2-40B4-BE49-F238E27FC236}">
                <a16:creationId xmlns:a16="http://schemas.microsoft.com/office/drawing/2014/main" id="{D18FD75A-7133-4C26-AF27-F24E6922D138}"/>
              </a:ext>
            </a:extLst>
          </p:cNvPr>
          <p:cNvSpPr>
            <a:spLocks xmlns:a="http://schemas.openxmlformats.org/drawingml/2006/main" noGrp="1"/>
          </p:cNvSpPr>
          <p:nvPr/>
        </p:nvSpPr>
        <p:spPr>
          <a:xfrm xmlns:a="http://schemas.openxmlformats.org/drawingml/2006/main">
            <a:off x="10902315" y="4524375"/>
            <a:ext cx="81343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02" name="">
            <a:extLst xmlns:a="http://schemas.openxmlformats.org/drawingml/2006/main">
              <a:ext uri="{FF2B5EF4-FFF2-40B4-BE49-F238E27FC236}">
                <a16:creationId xmlns:a16="http://schemas.microsoft.com/office/drawing/2014/main" id="{68F6132F-434D-4108-98F2-BECACF758CC0}"/>
              </a:ext>
            </a:extLst>
          </p:cNvPr>
          <p:cNvSpPr>
            <a:spLocks xmlns:a="http://schemas.openxmlformats.org/drawingml/2006/main" noGrp="1"/>
          </p:cNvSpPr>
          <p:nvPr/>
        </p:nvSpPr>
        <p:spPr>
          <a:xfrm xmlns:a="http://schemas.openxmlformats.org/drawingml/2006/main">
            <a:off x="400050" y="48101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C79B5087-9F14-49E3-8557-7CE1082EDBFB}"/>
              </a:ext>
            </a:extLst>
          </p:cNvPr>
          <p:cNvSpPr>
            <a:spLocks xmlns:a="http://schemas.openxmlformats.org/drawingml/2006/main" noGrp="1"/>
          </p:cNvSpPr>
          <p:nvPr/>
        </p:nvSpPr>
        <p:spPr>
          <a:xfrm xmlns:a="http://schemas.openxmlformats.org/drawingml/2006/main">
            <a:off x="400050" y="48196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9C173D62-208B-4E2F-8600-8785370B1559}"/>
              </a:ext>
            </a:extLst>
          </p:cNvPr>
          <p:cNvSpPr>
            <a:spLocks xmlns:a="http://schemas.openxmlformats.org/drawingml/2006/main" noGrp="1"/>
          </p:cNvSpPr>
          <p:nvPr/>
        </p:nvSpPr>
        <p:spPr>
          <a:xfrm xmlns:a="http://schemas.openxmlformats.org/drawingml/2006/main">
            <a:off x="476250" y="48958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105" name="">
            <a:extLst xmlns:a="http://schemas.openxmlformats.org/drawingml/2006/main">
              <a:ext uri="{FF2B5EF4-FFF2-40B4-BE49-F238E27FC236}">
                <a16:creationId xmlns:a16="http://schemas.microsoft.com/office/drawing/2014/main" id="{1DCB7A02-E123-46E4-B948-1CD4B7F52CA5}"/>
              </a:ext>
            </a:extLst>
          </p:cNvPr>
          <p:cNvSpPr>
            <a:spLocks xmlns:a="http://schemas.openxmlformats.org/drawingml/2006/main" noGrp="1"/>
          </p:cNvSpPr>
          <p:nvPr/>
        </p:nvSpPr>
        <p:spPr>
          <a:xfrm xmlns:a="http://schemas.openxmlformats.org/drawingml/2006/main">
            <a:off x="1143000" y="489585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Fürnrohr, Charly</a:t>
            </a:r>
          </a:p>
        </p:txBody>
      </p:sp>
      <p:sp>
        <p:nvSpPr>
          <p:cNvPr id="106" name="">
            <a:extLst xmlns:a="http://schemas.openxmlformats.org/drawingml/2006/main">
              <a:ext uri="{FF2B5EF4-FFF2-40B4-BE49-F238E27FC236}">
                <a16:creationId xmlns:a16="http://schemas.microsoft.com/office/drawing/2014/main" id="{FFCCE7A5-1DB9-4EC8-873D-638272F8C775}"/>
              </a:ext>
            </a:extLst>
          </p:cNvPr>
          <p:cNvSpPr>
            <a:spLocks xmlns:a="http://schemas.openxmlformats.org/drawingml/2006/main" noGrp="1"/>
          </p:cNvSpPr>
          <p:nvPr/>
        </p:nvSpPr>
        <p:spPr>
          <a:xfrm xmlns:a="http://schemas.openxmlformats.org/drawingml/2006/main">
            <a:off x="3333750" y="4895850"/>
            <a:ext cx="2800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Gut Ludwigsberg</a:t>
            </a:r>
          </a:p>
        </p:txBody>
      </p:sp>
      <p:sp>
        <p:nvSpPr>
          <p:cNvPr id="107" name="">
            <a:extLst xmlns:a="http://schemas.openxmlformats.org/drawingml/2006/main">
              <a:ext uri="{FF2B5EF4-FFF2-40B4-BE49-F238E27FC236}">
                <a16:creationId xmlns:a16="http://schemas.microsoft.com/office/drawing/2014/main" id="{76682B51-0A0B-4A52-AED9-06B1040E36DA}"/>
              </a:ext>
            </a:extLst>
          </p:cNvPr>
          <p:cNvSpPr>
            <a:spLocks xmlns:a="http://schemas.openxmlformats.org/drawingml/2006/main" noGrp="1"/>
          </p:cNvSpPr>
          <p:nvPr/>
        </p:nvSpPr>
        <p:spPr>
          <a:xfrm xmlns:a="http://schemas.openxmlformats.org/drawingml/2006/main">
            <a:off x="6286500" y="4895850"/>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08" name="">
            <a:extLst xmlns:a="http://schemas.openxmlformats.org/drawingml/2006/main">
              <a:ext uri="{FF2B5EF4-FFF2-40B4-BE49-F238E27FC236}">
                <a16:creationId xmlns:a16="http://schemas.microsoft.com/office/drawing/2014/main" id="{E262DC32-D45A-411F-8397-B897CE888673}"/>
              </a:ext>
            </a:extLst>
          </p:cNvPr>
          <p:cNvSpPr>
            <a:spLocks xmlns:a="http://schemas.openxmlformats.org/drawingml/2006/main" noGrp="1"/>
          </p:cNvSpPr>
          <p:nvPr/>
        </p:nvSpPr>
        <p:spPr>
          <a:xfrm xmlns:a="http://schemas.openxmlformats.org/drawingml/2006/main">
            <a:off x="7239000" y="4895850"/>
            <a:ext cx="1085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3/0/1</a:t>
            </a:r>
          </a:p>
        </p:txBody>
      </p:sp>
      <p:sp>
        <p:nvSpPr>
          <p:cNvPr id="109" name="">
            <a:extLst xmlns:a="http://schemas.openxmlformats.org/drawingml/2006/main">
              <a:ext uri="{FF2B5EF4-FFF2-40B4-BE49-F238E27FC236}">
                <a16:creationId xmlns:a16="http://schemas.microsoft.com/office/drawing/2014/main" id="{D41649F5-725B-4321-911D-2D38B13A18B8}"/>
              </a:ext>
            </a:extLst>
          </p:cNvPr>
          <p:cNvSpPr>
            <a:spLocks xmlns:a="http://schemas.openxmlformats.org/drawingml/2006/main" noGrp="1"/>
          </p:cNvSpPr>
          <p:nvPr/>
        </p:nvSpPr>
        <p:spPr>
          <a:xfrm xmlns:a="http://schemas.openxmlformats.org/drawingml/2006/main">
            <a:off x="8477250" y="48958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75 %</a:t>
            </a:r>
          </a:p>
        </p:txBody>
      </p:sp>
      <p:sp>
        <p:nvSpPr>
          <p:cNvPr id="110" name="">
            <a:extLst xmlns:a="http://schemas.openxmlformats.org/drawingml/2006/main">
              <a:ext uri="{FF2B5EF4-FFF2-40B4-BE49-F238E27FC236}">
                <a16:creationId xmlns:a16="http://schemas.microsoft.com/office/drawing/2014/main" id="{C127CBA5-37D8-4914-85E4-53CFE5FF3195}"/>
              </a:ext>
            </a:extLst>
          </p:cNvPr>
          <p:cNvSpPr>
            <a:spLocks xmlns:a="http://schemas.openxmlformats.org/drawingml/2006/main" noGrp="1"/>
          </p:cNvSpPr>
          <p:nvPr/>
        </p:nvSpPr>
        <p:spPr>
          <a:xfrm xmlns:a="http://schemas.openxmlformats.org/drawingml/2006/main">
            <a:off x="10001250" y="4895850"/>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5</a:t>
            </a:r>
          </a:p>
        </p:txBody>
      </p:sp>
      <p:sp>
        <p:nvSpPr>
          <p:cNvPr id="111" name="">
            <a:extLst xmlns:a="http://schemas.openxmlformats.org/drawingml/2006/main">
              <a:ext uri="{FF2B5EF4-FFF2-40B4-BE49-F238E27FC236}">
                <a16:creationId xmlns:a16="http://schemas.microsoft.com/office/drawing/2014/main" id="{A940E10E-E140-4DD4-A74F-B9CDDC7481F3}"/>
              </a:ext>
            </a:extLst>
          </p:cNvPr>
          <p:cNvSpPr>
            <a:spLocks xmlns:a="http://schemas.openxmlformats.org/drawingml/2006/main" noGrp="1"/>
          </p:cNvSpPr>
          <p:nvPr/>
        </p:nvSpPr>
        <p:spPr>
          <a:xfrm xmlns:a="http://schemas.openxmlformats.org/drawingml/2006/main">
            <a:off x="10854690" y="4895850"/>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2" name="">
            <a:extLst xmlns:a="http://schemas.openxmlformats.org/drawingml/2006/main">
              <a:ext uri="{FF2B5EF4-FFF2-40B4-BE49-F238E27FC236}">
                <a16:creationId xmlns:a16="http://schemas.microsoft.com/office/drawing/2014/main" id="{876B1891-3309-4EA0-96E2-648074DD1BDC}"/>
              </a:ext>
            </a:extLst>
          </p:cNvPr>
          <p:cNvSpPr>
            <a:spLocks xmlns:a="http://schemas.openxmlformats.org/drawingml/2006/main" noGrp="1"/>
          </p:cNvSpPr>
          <p:nvPr/>
        </p:nvSpPr>
        <p:spPr>
          <a:xfrm xmlns:a="http://schemas.openxmlformats.org/drawingml/2006/main">
            <a:off x="10902315" y="4895850"/>
            <a:ext cx="81343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2</a:t>
            </a:r>
          </a:p>
        </p:txBody>
      </p:sp>
      <p:sp>
        <p:nvSpPr>
          <p:cNvPr id="113" name="">
            <a:extLst xmlns:a="http://schemas.openxmlformats.org/drawingml/2006/main">
              <a:ext uri="{FF2B5EF4-FFF2-40B4-BE49-F238E27FC236}">
                <a16:creationId xmlns:a16="http://schemas.microsoft.com/office/drawing/2014/main" id="{11E8D6DE-11D4-4AFF-B78B-E05351930FAC}"/>
              </a:ext>
            </a:extLst>
          </p:cNvPr>
          <p:cNvSpPr>
            <a:spLocks xmlns:a="http://schemas.openxmlformats.org/drawingml/2006/main" noGrp="1"/>
          </p:cNvSpPr>
          <p:nvPr/>
        </p:nvSpPr>
        <p:spPr>
          <a:xfrm xmlns:a="http://schemas.openxmlformats.org/drawingml/2006/main">
            <a:off x="400050" y="51816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62D2FA3B-F4FB-47F3-B777-F5BFC02B6954}"/>
              </a:ext>
            </a:extLst>
          </p:cNvPr>
          <p:cNvSpPr>
            <a:spLocks xmlns:a="http://schemas.openxmlformats.org/drawingml/2006/main" noGrp="1"/>
          </p:cNvSpPr>
          <p:nvPr/>
        </p:nvSpPr>
        <p:spPr>
          <a:xfrm xmlns:a="http://schemas.openxmlformats.org/drawingml/2006/main">
            <a:off x="400050" y="51911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464FB12B-0867-4EE8-97DA-66C3B0E95CB1}"/>
              </a:ext>
            </a:extLst>
          </p:cNvPr>
          <p:cNvSpPr>
            <a:spLocks xmlns:a="http://schemas.openxmlformats.org/drawingml/2006/main" noGrp="1"/>
          </p:cNvSpPr>
          <p:nvPr/>
        </p:nvSpPr>
        <p:spPr>
          <a:xfrm xmlns:a="http://schemas.openxmlformats.org/drawingml/2006/main">
            <a:off x="476250" y="52673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16" name="">
            <a:extLst xmlns:a="http://schemas.openxmlformats.org/drawingml/2006/main">
              <a:ext uri="{FF2B5EF4-FFF2-40B4-BE49-F238E27FC236}">
                <a16:creationId xmlns:a16="http://schemas.microsoft.com/office/drawing/2014/main" id="{2C23E960-89BF-420F-8567-0793044BB4D0}"/>
              </a:ext>
            </a:extLst>
          </p:cNvPr>
          <p:cNvSpPr>
            <a:spLocks xmlns:a="http://schemas.openxmlformats.org/drawingml/2006/main" noGrp="1"/>
          </p:cNvSpPr>
          <p:nvPr/>
        </p:nvSpPr>
        <p:spPr>
          <a:xfrm xmlns:a="http://schemas.openxmlformats.org/drawingml/2006/main">
            <a:off x="1143000" y="5267325"/>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Janson, Volker</a:t>
            </a:r>
          </a:p>
        </p:txBody>
      </p:sp>
      <p:sp>
        <p:nvSpPr>
          <p:cNvPr id="117" name="">
            <a:extLst xmlns:a="http://schemas.openxmlformats.org/drawingml/2006/main">
              <a:ext uri="{FF2B5EF4-FFF2-40B4-BE49-F238E27FC236}">
                <a16:creationId xmlns:a16="http://schemas.microsoft.com/office/drawing/2014/main" id="{DA69EAFA-DB1E-46B5-B289-CB16C4C60766}"/>
              </a:ext>
            </a:extLst>
          </p:cNvPr>
          <p:cNvSpPr>
            <a:spLocks xmlns:a="http://schemas.openxmlformats.org/drawingml/2006/main" noGrp="1"/>
          </p:cNvSpPr>
          <p:nvPr/>
        </p:nvSpPr>
        <p:spPr>
          <a:xfrm xmlns:a="http://schemas.openxmlformats.org/drawingml/2006/main">
            <a:off x="3333750" y="5267325"/>
            <a:ext cx="2800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118" name="">
            <a:extLst xmlns:a="http://schemas.openxmlformats.org/drawingml/2006/main">
              <a:ext uri="{FF2B5EF4-FFF2-40B4-BE49-F238E27FC236}">
                <a16:creationId xmlns:a16="http://schemas.microsoft.com/office/drawing/2014/main" id="{5B969DED-A4BD-4698-9064-D49F22E378A7}"/>
              </a:ext>
            </a:extLst>
          </p:cNvPr>
          <p:cNvSpPr>
            <a:spLocks xmlns:a="http://schemas.openxmlformats.org/drawingml/2006/main" noGrp="1"/>
          </p:cNvSpPr>
          <p:nvPr/>
        </p:nvSpPr>
        <p:spPr>
          <a:xfrm xmlns:a="http://schemas.openxmlformats.org/drawingml/2006/main">
            <a:off x="6286500" y="5267325"/>
            <a:ext cx="800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19" name="">
            <a:extLst xmlns:a="http://schemas.openxmlformats.org/drawingml/2006/main">
              <a:ext uri="{FF2B5EF4-FFF2-40B4-BE49-F238E27FC236}">
                <a16:creationId xmlns:a16="http://schemas.microsoft.com/office/drawing/2014/main" id="{418669C3-2238-4212-98B7-79154D070828}"/>
              </a:ext>
            </a:extLst>
          </p:cNvPr>
          <p:cNvSpPr>
            <a:spLocks xmlns:a="http://schemas.openxmlformats.org/drawingml/2006/main" noGrp="1"/>
          </p:cNvSpPr>
          <p:nvPr/>
        </p:nvSpPr>
        <p:spPr>
          <a:xfrm xmlns:a="http://schemas.openxmlformats.org/drawingml/2006/main">
            <a:off x="7239000" y="5267325"/>
            <a:ext cx="1085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2/4/0</a:t>
            </a:r>
          </a:p>
        </p:txBody>
      </p:sp>
      <p:sp>
        <p:nvSpPr>
          <p:cNvPr id="120" name="">
            <a:extLst xmlns:a="http://schemas.openxmlformats.org/drawingml/2006/main">
              <a:ext uri="{FF2B5EF4-FFF2-40B4-BE49-F238E27FC236}">
                <a16:creationId xmlns:a16="http://schemas.microsoft.com/office/drawing/2014/main" id="{4CD27361-3CD3-4450-9218-E737DF9C95B7}"/>
              </a:ext>
            </a:extLst>
          </p:cNvPr>
          <p:cNvSpPr>
            <a:spLocks xmlns:a="http://schemas.openxmlformats.org/drawingml/2006/main" noGrp="1"/>
          </p:cNvSpPr>
          <p:nvPr/>
        </p:nvSpPr>
        <p:spPr>
          <a:xfrm xmlns:a="http://schemas.openxmlformats.org/drawingml/2006/main">
            <a:off x="8477250" y="526732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66,7 %</a:t>
            </a:r>
          </a:p>
        </p:txBody>
      </p:sp>
      <p:sp>
        <p:nvSpPr>
          <p:cNvPr id="121" name="">
            <a:extLst xmlns:a="http://schemas.openxmlformats.org/drawingml/2006/main">
              <a:ext uri="{FF2B5EF4-FFF2-40B4-BE49-F238E27FC236}">
                <a16:creationId xmlns:a16="http://schemas.microsoft.com/office/drawing/2014/main" id="{1F1B3EF3-6E50-46AC-8A6F-D3753DB74A60}"/>
              </a:ext>
            </a:extLst>
          </p:cNvPr>
          <p:cNvSpPr>
            <a:spLocks xmlns:a="http://schemas.openxmlformats.org/drawingml/2006/main" noGrp="1"/>
          </p:cNvSpPr>
          <p:nvPr/>
        </p:nvSpPr>
        <p:spPr>
          <a:xfrm xmlns:a="http://schemas.openxmlformats.org/drawingml/2006/main">
            <a:off x="10001250" y="5267325"/>
            <a:ext cx="88201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22" name="">
            <a:extLst xmlns:a="http://schemas.openxmlformats.org/drawingml/2006/main">
              <a:ext uri="{FF2B5EF4-FFF2-40B4-BE49-F238E27FC236}">
                <a16:creationId xmlns:a16="http://schemas.microsoft.com/office/drawing/2014/main" id="{90B8AE4D-A14C-4065-B62D-650B3809F33B}"/>
              </a:ext>
            </a:extLst>
          </p:cNvPr>
          <p:cNvSpPr>
            <a:spLocks xmlns:a="http://schemas.openxmlformats.org/drawingml/2006/main" noGrp="1"/>
          </p:cNvSpPr>
          <p:nvPr/>
        </p:nvSpPr>
        <p:spPr>
          <a:xfrm xmlns:a="http://schemas.openxmlformats.org/drawingml/2006/main">
            <a:off x="10854690" y="5267325"/>
            <a:ext cx="762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23" name="">
            <a:extLst xmlns:a="http://schemas.openxmlformats.org/drawingml/2006/main">
              <a:ext uri="{FF2B5EF4-FFF2-40B4-BE49-F238E27FC236}">
                <a16:creationId xmlns:a16="http://schemas.microsoft.com/office/drawing/2014/main" id="{692C343E-8A8C-49DF-875B-ED1DB98EE356}"/>
              </a:ext>
            </a:extLst>
          </p:cNvPr>
          <p:cNvSpPr>
            <a:spLocks xmlns:a="http://schemas.openxmlformats.org/drawingml/2006/main" noGrp="1"/>
          </p:cNvSpPr>
          <p:nvPr/>
        </p:nvSpPr>
        <p:spPr>
          <a:xfrm xmlns:a="http://schemas.openxmlformats.org/drawingml/2006/main">
            <a:off x="10902315" y="5267325"/>
            <a:ext cx="81343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124" name="">
            <a:extLst xmlns:a="http://schemas.openxmlformats.org/drawingml/2006/main">
              <a:ext uri="{FF2B5EF4-FFF2-40B4-BE49-F238E27FC236}">
                <a16:creationId xmlns:a16="http://schemas.microsoft.com/office/drawing/2014/main" id="{8D496647-6089-46C8-BA18-55F7150E2013}"/>
              </a:ext>
            </a:extLst>
          </p:cNvPr>
          <p:cNvSpPr>
            <a:spLocks xmlns:a="http://schemas.openxmlformats.org/drawingml/2006/main" noGrp="1"/>
          </p:cNvSpPr>
          <p:nvPr/>
        </p:nvSpPr>
        <p:spPr>
          <a:xfrm xmlns:a="http://schemas.openxmlformats.org/drawingml/2006/main">
            <a:off x="400050" y="55530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B2F6FEB0-556F-4CC7-AEB2-12A88CBF687B}"/>
              </a:ext>
            </a:extLst>
          </p:cNvPr>
          <p:cNvSpPr>
            <a:spLocks xmlns:a="http://schemas.openxmlformats.org/drawingml/2006/main" noGrp="1"/>
          </p:cNvSpPr>
          <p:nvPr/>
        </p:nvSpPr>
        <p:spPr>
          <a:xfrm xmlns:a="http://schemas.openxmlformats.org/drawingml/2006/main">
            <a:off x="400050" y="5619750"/>
            <a:ext cx="113919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E51B23"/>
                </a:solidFill>
                <a:latin typeface="Arial"/>
                <a:ea typeface="Arial"/>
                <a:cs typeface="Arial"/>
              </a:defRPr>
            </a:pPr>
            <a:r>
              <a:rPr sz="1200" b="1">
                <a:solidFill>
                  <a:srgbClr val="E51B23"/>
                </a:solidFill>
                <a:latin typeface="Arial"/>
                <a:ea typeface="Arial"/>
                <a:cs typeface="Arial"/>
              </a:rPr>
              <a:t>KNAPP = Ergebnis 0–2 · mindestens 3 knappe Einsätze</a:t>
            </a:r>
          </a:p>
        </p:txBody>
      </p:sp>
      <p:sp>
        <p:nvSpPr>
          <p:cNvPr id="126" name="">
            <a:extLst xmlns:a="http://schemas.openxmlformats.org/drawingml/2006/main">
              <a:ext uri="{FF2B5EF4-FFF2-40B4-BE49-F238E27FC236}">
                <a16:creationId xmlns:a16="http://schemas.microsoft.com/office/drawing/2014/main" id="{6967B6A9-F8BE-4C8A-A4F1-193E1036244B}"/>
              </a:ext>
            </a:extLst>
          </p:cNvPr>
          <p:cNvSpPr>
            <a:spLocks xmlns:a="http://schemas.openxmlformats.org/drawingml/2006/main" noGrp="1"/>
          </p:cNvSpPr>
          <p:nvPr/>
        </p:nvSpPr>
        <p:spPr>
          <a:xfrm xmlns:a="http://schemas.openxmlformats.org/drawingml/2006/main">
            <a:off x="400050" y="5857875"/>
            <a:ext cx="11391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E51B23"/>
                </a:solidFill>
                <a:latin typeface="Arial"/>
                <a:ea typeface="Arial"/>
                <a:cs typeface="Arial"/>
              </a:defRPr>
            </a:pPr>
            <a:r>
              <a:rPr sz="1350" b="1">
                <a:solidFill>
                  <a:srgbClr val="E51B23"/>
                </a:solidFill>
                <a:latin typeface="Arial"/>
                <a:ea typeface="Arial"/>
                <a:cs typeface="Arial"/>
              </a:rPr>
              <a:t>Claus Holland entschied alle 4 knappen Matches für sich – mit 6:0 Ergebnis.</a:t>
            </a:r>
          </a:p>
        </p:txBody>
      </p:sp>
      <p:sp>
        <p:nvSpPr>
          <p:cNvPr id="127" name="">
            <a:extLst xmlns:a="http://schemas.openxmlformats.org/drawingml/2006/main">
              <a:ext uri="{FF2B5EF4-FFF2-40B4-BE49-F238E27FC236}">
                <a16:creationId xmlns:a16="http://schemas.microsoft.com/office/drawing/2014/main" id="{3D06FFD5-177B-488D-A1BF-F5E418BC2AA8}"/>
              </a:ext>
            </a:extLst>
          </p:cNvPr>
          <p:cNvSpPr>
            <a:spLocks xmlns:a="http://schemas.openxmlformats.org/drawingml/2006/main" noGrp="1"/>
          </p:cNvSpPr>
          <p:nvPr/>
        </p:nvSpPr>
        <p:spPr>
          <a:xfrm xmlns:a="http://schemas.openxmlformats.org/drawingml/2006/main">
            <a:off x="400050" y="6124575"/>
            <a:ext cx="11391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5E636B"/>
                </a:solidFill>
                <a:latin typeface="Arial"/>
                <a:ea typeface="Arial"/>
                <a:cs typeface="Arial"/>
              </a:defRPr>
            </a:pPr>
            <a:r>
              <a:rPr sz="1125" b="0">
                <a:solidFill>
                  <a:srgbClr val="5E636B"/>
                </a:solidFill>
                <a:latin typeface="Arial"/>
                <a:ea typeface="Arial"/>
                <a:cs typeface="Arial"/>
              </a:rPr>
              <a:t>Sortierung: Punktquote → Anzahl knapper Einsätze → Ergebnisbilanz. 100 % bedeutet: alle gewerteten knappen Matches gewonnen.</a:t>
            </a:r>
          </a:p>
        </p:txBody>
      </p:sp>
    </p:spTree>
    <p:extLst>
      <p:ext uri="{BB962C8B-B14F-4D97-AF65-F5344CB8AC3E}">
        <p14:creationId xmlns:p14="http://schemas.microsoft.com/office/powerpoint/2010/main" val="1479395120"/>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1" name="section-accent">
            <a:extLst xmlns:a="http://schemas.openxmlformats.org/drawingml/2006/main">
              <a:ext uri="{FF2B5EF4-FFF2-40B4-BE49-F238E27FC236}">
                <a16:creationId xmlns:a16="http://schemas.microsoft.com/office/drawing/2014/main" id="{6F580593-D13A-459A-B2BD-3E35454C72D6}"/>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BB75C5F3-8479-4B2B-97EB-DA0EF10AA0BB}"/>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EINZELREKORDE</a:t>
            </a:r>
          </a:p>
        </p:txBody>
      </p:sp>
      <p:sp>
        <p:nvSpPr>
          <p:cNvPr id="3" name="">
            <a:extLst xmlns:a="http://schemas.openxmlformats.org/drawingml/2006/main">
              <a:ext uri="{FF2B5EF4-FFF2-40B4-BE49-F238E27FC236}">
                <a16:creationId xmlns:a16="http://schemas.microsoft.com/office/drawing/2014/main" id="{3ABC4979-82D1-4F64-B899-A043CC106948}"/>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Der 10er-Club: maximal klare Entscheidungen</a:t>
            </a:r>
          </a:p>
        </p:txBody>
      </p:sp>
      <p:sp>
        <p:nvSpPr>
          <p:cNvPr id="4" name="">
            <a:extLst xmlns:a="http://schemas.openxmlformats.org/drawingml/2006/main">
              <a:ext uri="{FF2B5EF4-FFF2-40B4-BE49-F238E27FC236}">
                <a16:creationId xmlns:a16="http://schemas.microsoft.com/office/drawing/2014/main" id="{A6A3E274-EF27-45B4-943C-53E9BB8CA24D}"/>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09EF2DE1-1A1C-4A3B-9263-71E8FC0CC333}"/>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75E0A8B1-B276-471C-B168-EEC8B146B0E7}"/>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21</a:t>
            </a:r>
          </a:p>
        </p:txBody>
      </p:sp>
      <p:sp>
        <p:nvSpPr>
          <p:cNvPr id="7" name="">
            <a:extLst xmlns:a="http://schemas.openxmlformats.org/drawingml/2006/main">
              <a:ext uri="{FF2B5EF4-FFF2-40B4-BE49-F238E27FC236}">
                <a16:creationId xmlns:a16="http://schemas.microsoft.com/office/drawing/2014/main" id="{8A754E52-1D16-4441-81C9-15D1D5269C2F}"/>
              </a:ext>
            </a:extLst>
          </p:cNvPr>
          <p:cNvSpPr>
            <a:spLocks xmlns:a="http://schemas.openxmlformats.org/drawingml/2006/main" noGrp="1"/>
          </p:cNvSpPr>
          <p:nvPr/>
        </p:nvSpPr>
        <p:spPr>
          <a:xfrm xmlns:a="http://schemas.openxmlformats.org/drawingml/2006/main">
            <a:off x="400050" y="1476375"/>
            <a:ext cx="11391900"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31E59110-7BAD-4593-BD47-AF2D71CB6842}"/>
              </a:ext>
            </a:extLst>
          </p:cNvPr>
          <p:cNvSpPr>
            <a:spLocks xmlns:a="http://schemas.openxmlformats.org/drawingml/2006/main" noGrp="1"/>
          </p:cNvSpPr>
          <p:nvPr/>
        </p:nvSpPr>
        <p:spPr>
          <a:xfrm xmlns:a="http://schemas.openxmlformats.org/drawingml/2006/main">
            <a:off x="476250" y="1543050"/>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Sieger</a:t>
            </a:r>
          </a:p>
        </p:txBody>
      </p:sp>
      <p:sp>
        <p:nvSpPr>
          <p:cNvPr id="9" name="">
            <a:extLst xmlns:a="http://schemas.openxmlformats.org/drawingml/2006/main">
              <a:ext uri="{FF2B5EF4-FFF2-40B4-BE49-F238E27FC236}">
                <a16:creationId xmlns:a16="http://schemas.microsoft.com/office/drawing/2014/main" id="{ABED9225-2C7D-46ED-8278-5D5F0E78B0AA}"/>
              </a:ext>
            </a:extLst>
          </p:cNvPr>
          <p:cNvSpPr>
            <a:spLocks xmlns:a="http://schemas.openxmlformats.org/drawingml/2006/main" noGrp="1"/>
          </p:cNvSpPr>
          <p:nvPr/>
        </p:nvSpPr>
        <p:spPr>
          <a:xfrm xmlns:a="http://schemas.openxmlformats.org/drawingml/2006/main">
            <a:off x="2857500" y="1543050"/>
            <a:ext cx="1514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Team</a:t>
            </a:r>
          </a:p>
        </p:txBody>
      </p:sp>
      <p:sp>
        <p:nvSpPr>
          <p:cNvPr id="10" name="">
            <a:extLst xmlns:a="http://schemas.openxmlformats.org/drawingml/2006/main">
              <a:ext uri="{FF2B5EF4-FFF2-40B4-BE49-F238E27FC236}">
                <a16:creationId xmlns:a16="http://schemas.microsoft.com/office/drawing/2014/main" id="{0D404694-EF53-4A75-A0D2-18D6E76F0810}"/>
              </a:ext>
            </a:extLst>
          </p:cNvPr>
          <p:cNvSpPr>
            <a:spLocks xmlns:a="http://schemas.openxmlformats.org/drawingml/2006/main" noGrp="1"/>
          </p:cNvSpPr>
          <p:nvPr/>
        </p:nvSpPr>
        <p:spPr>
          <a:xfrm xmlns:a="http://schemas.openxmlformats.org/drawingml/2006/main">
            <a:off x="4524375" y="1543050"/>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Gegner</a:t>
            </a:r>
          </a:p>
        </p:txBody>
      </p:sp>
      <p:sp>
        <p:nvSpPr>
          <p:cNvPr id="11" name="">
            <a:extLst xmlns:a="http://schemas.openxmlformats.org/drawingml/2006/main">
              <a:ext uri="{FF2B5EF4-FFF2-40B4-BE49-F238E27FC236}">
                <a16:creationId xmlns:a16="http://schemas.microsoft.com/office/drawing/2014/main" id="{56BC737B-824F-4295-BF3A-578684C414CD}"/>
              </a:ext>
            </a:extLst>
          </p:cNvPr>
          <p:cNvSpPr>
            <a:spLocks xmlns:a="http://schemas.openxmlformats.org/drawingml/2006/main" noGrp="1"/>
          </p:cNvSpPr>
          <p:nvPr/>
        </p:nvSpPr>
        <p:spPr>
          <a:xfrm xmlns:a="http://schemas.openxmlformats.org/drawingml/2006/main">
            <a:off x="6619875" y="154305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Gegner-Team</a:t>
            </a:r>
          </a:p>
        </p:txBody>
      </p:sp>
      <p:sp>
        <p:nvSpPr>
          <p:cNvPr id="12" name="">
            <a:extLst xmlns:a="http://schemas.openxmlformats.org/drawingml/2006/main">
              <a:ext uri="{FF2B5EF4-FFF2-40B4-BE49-F238E27FC236}">
                <a16:creationId xmlns:a16="http://schemas.microsoft.com/office/drawing/2014/main" id="{DDB40410-5B29-40D6-AE4B-9C3D3EAA7558}"/>
              </a:ext>
            </a:extLst>
          </p:cNvPr>
          <p:cNvSpPr>
            <a:spLocks xmlns:a="http://schemas.openxmlformats.org/drawingml/2006/main" noGrp="1"/>
          </p:cNvSpPr>
          <p:nvPr/>
        </p:nvSpPr>
        <p:spPr>
          <a:xfrm xmlns:a="http://schemas.openxmlformats.org/drawingml/2006/main">
            <a:off x="8763000" y="1543050"/>
            <a:ext cx="1181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Spielort</a:t>
            </a:r>
          </a:p>
        </p:txBody>
      </p:sp>
      <p:sp>
        <p:nvSpPr>
          <p:cNvPr id="13" name="">
            <a:extLst xmlns:a="http://schemas.openxmlformats.org/drawingml/2006/main">
              <a:ext uri="{FF2B5EF4-FFF2-40B4-BE49-F238E27FC236}">
                <a16:creationId xmlns:a16="http://schemas.microsoft.com/office/drawing/2014/main" id="{72E7EC55-DDEF-42D2-8B8D-01DF3680A12C}"/>
              </a:ext>
            </a:extLst>
          </p:cNvPr>
          <p:cNvSpPr>
            <a:spLocks xmlns:a="http://schemas.openxmlformats.org/drawingml/2006/main" noGrp="1"/>
          </p:cNvSpPr>
          <p:nvPr/>
        </p:nvSpPr>
        <p:spPr>
          <a:xfrm xmlns:a="http://schemas.openxmlformats.org/drawingml/2006/main">
            <a:off x="10096500" y="1543050"/>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Datum</a:t>
            </a:r>
          </a:p>
        </p:txBody>
      </p:sp>
      <p:sp>
        <p:nvSpPr>
          <p:cNvPr id="14" name="">
            <a:extLst xmlns:a="http://schemas.openxmlformats.org/drawingml/2006/main">
              <a:ext uri="{FF2B5EF4-FFF2-40B4-BE49-F238E27FC236}">
                <a16:creationId xmlns:a16="http://schemas.microsoft.com/office/drawing/2014/main" id="{821F3AD1-DD9A-4374-B1ED-A9131A14CFDE}"/>
              </a:ext>
            </a:extLst>
          </p:cNvPr>
          <p:cNvSpPr>
            <a:spLocks xmlns:a="http://schemas.openxmlformats.org/drawingml/2006/main" noGrp="1"/>
          </p:cNvSpPr>
          <p:nvPr/>
        </p:nvSpPr>
        <p:spPr>
          <a:xfrm xmlns:a="http://schemas.openxmlformats.org/drawingml/2006/main">
            <a:off x="400050" y="184785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5" name="">
            <a:extLst xmlns:a="http://schemas.openxmlformats.org/drawingml/2006/main">
              <a:ext uri="{FF2B5EF4-FFF2-40B4-BE49-F238E27FC236}">
                <a16:creationId xmlns:a16="http://schemas.microsoft.com/office/drawing/2014/main" id="{E12F9371-D6B5-4BEC-8C71-FC59FA1A939F}"/>
              </a:ext>
            </a:extLst>
          </p:cNvPr>
          <p:cNvSpPr>
            <a:spLocks xmlns:a="http://schemas.openxmlformats.org/drawingml/2006/main" noGrp="1"/>
          </p:cNvSpPr>
          <p:nvPr/>
        </p:nvSpPr>
        <p:spPr>
          <a:xfrm xmlns:a="http://schemas.openxmlformats.org/drawingml/2006/main">
            <a:off x="476250" y="1924050"/>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Taeuffenbach, Peter v.</a:t>
            </a:r>
          </a:p>
        </p:txBody>
      </p:sp>
      <p:sp>
        <p:nvSpPr>
          <p:cNvPr id="16" name="">
            <a:extLst xmlns:a="http://schemas.openxmlformats.org/drawingml/2006/main">
              <a:ext uri="{FF2B5EF4-FFF2-40B4-BE49-F238E27FC236}">
                <a16:creationId xmlns:a16="http://schemas.microsoft.com/office/drawing/2014/main" id="{34E41C32-79B5-4E48-A599-5DDEE4CF4E28}"/>
              </a:ext>
            </a:extLst>
          </p:cNvPr>
          <p:cNvSpPr>
            <a:spLocks xmlns:a="http://schemas.openxmlformats.org/drawingml/2006/main" noGrp="1"/>
          </p:cNvSpPr>
          <p:nvPr/>
        </p:nvSpPr>
        <p:spPr>
          <a:xfrm xmlns:a="http://schemas.openxmlformats.org/drawingml/2006/main">
            <a:off x="2857500" y="1924050"/>
            <a:ext cx="1514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Leitershofen</a:t>
            </a:r>
          </a:p>
        </p:txBody>
      </p:sp>
      <p:sp>
        <p:nvSpPr>
          <p:cNvPr id="17" name="">
            <a:extLst xmlns:a="http://schemas.openxmlformats.org/drawingml/2006/main">
              <a:ext uri="{FF2B5EF4-FFF2-40B4-BE49-F238E27FC236}">
                <a16:creationId xmlns:a16="http://schemas.microsoft.com/office/drawing/2014/main" id="{D5603CEC-B915-420B-AB11-24201DB0FC19}"/>
              </a:ext>
            </a:extLst>
          </p:cNvPr>
          <p:cNvSpPr>
            <a:spLocks xmlns:a="http://schemas.openxmlformats.org/drawingml/2006/main" noGrp="1"/>
          </p:cNvSpPr>
          <p:nvPr/>
        </p:nvSpPr>
        <p:spPr>
          <a:xfrm xmlns:a="http://schemas.openxmlformats.org/drawingml/2006/main">
            <a:off x="4524375" y="1924050"/>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Camek, Lothar</a:t>
            </a:r>
          </a:p>
        </p:txBody>
      </p:sp>
      <p:sp>
        <p:nvSpPr>
          <p:cNvPr id="18" name="">
            <a:extLst xmlns:a="http://schemas.openxmlformats.org/drawingml/2006/main">
              <a:ext uri="{FF2B5EF4-FFF2-40B4-BE49-F238E27FC236}">
                <a16:creationId xmlns:a16="http://schemas.microsoft.com/office/drawing/2014/main" id="{AB6E1EA5-727C-46FD-A70B-527B80CF6C21}"/>
              </a:ext>
            </a:extLst>
          </p:cNvPr>
          <p:cNvSpPr>
            <a:spLocks xmlns:a="http://schemas.openxmlformats.org/drawingml/2006/main" noGrp="1"/>
          </p:cNvSpPr>
          <p:nvPr/>
        </p:nvSpPr>
        <p:spPr>
          <a:xfrm xmlns:a="http://schemas.openxmlformats.org/drawingml/2006/main">
            <a:off x="6619875" y="192405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Dillingen</a:t>
            </a:r>
          </a:p>
        </p:txBody>
      </p:sp>
      <p:sp>
        <p:nvSpPr>
          <p:cNvPr id="19" name="">
            <a:extLst xmlns:a="http://schemas.openxmlformats.org/drawingml/2006/main">
              <a:ext uri="{FF2B5EF4-FFF2-40B4-BE49-F238E27FC236}">
                <a16:creationId xmlns:a16="http://schemas.microsoft.com/office/drawing/2014/main" id="{54C65FF2-CD37-4990-9E07-3974B5A9C043}"/>
              </a:ext>
            </a:extLst>
          </p:cNvPr>
          <p:cNvSpPr>
            <a:spLocks xmlns:a="http://schemas.openxmlformats.org/drawingml/2006/main" noGrp="1"/>
          </p:cNvSpPr>
          <p:nvPr/>
        </p:nvSpPr>
        <p:spPr>
          <a:xfrm xmlns:a="http://schemas.openxmlformats.org/drawingml/2006/main">
            <a:off x="8763000" y="1924050"/>
            <a:ext cx="1181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Heim</a:t>
            </a:r>
          </a:p>
        </p:txBody>
      </p:sp>
      <p:sp>
        <p:nvSpPr>
          <p:cNvPr id="20" name="">
            <a:extLst xmlns:a="http://schemas.openxmlformats.org/drawingml/2006/main">
              <a:ext uri="{FF2B5EF4-FFF2-40B4-BE49-F238E27FC236}">
                <a16:creationId xmlns:a16="http://schemas.microsoft.com/office/drawing/2014/main" id="{1E046EDC-55EC-4571-A41C-6B4C62D88DD8}"/>
              </a:ext>
            </a:extLst>
          </p:cNvPr>
          <p:cNvSpPr>
            <a:spLocks xmlns:a="http://schemas.openxmlformats.org/drawingml/2006/main" noGrp="1"/>
          </p:cNvSpPr>
          <p:nvPr/>
        </p:nvSpPr>
        <p:spPr>
          <a:xfrm xmlns:a="http://schemas.openxmlformats.org/drawingml/2006/main">
            <a:off x="10096500" y="1924050"/>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20.05.2026</a:t>
            </a:r>
          </a:p>
        </p:txBody>
      </p:sp>
      <p:sp>
        <p:nvSpPr>
          <p:cNvPr id="21" name="">
            <a:extLst xmlns:a="http://schemas.openxmlformats.org/drawingml/2006/main">
              <a:ext uri="{FF2B5EF4-FFF2-40B4-BE49-F238E27FC236}">
                <a16:creationId xmlns:a16="http://schemas.microsoft.com/office/drawing/2014/main" id="{B3286BB4-FA42-4737-AF3E-236F3CBA76BA}"/>
              </a:ext>
            </a:extLst>
          </p:cNvPr>
          <p:cNvSpPr>
            <a:spLocks xmlns:a="http://schemas.openxmlformats.org/drawingml/2006/main" noGrp="1"/>
          </p:cNvSpPr>
          <p:nvPr/>
        </p:nvSpPr>
        <p:spPr>
          <a:xfrm xmlns:a="http://schemas.openxmlformats.org/drawingml/2006/main">
            <a:off x="400050" y="22098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2" name="">
            <a:extLst xmlns:a="http://schemas.openxmlformats.org/drawingml/2006/main">
              <a:ext uri="{FF2B5EF4-FFF2-40B4-BE49-F238E27FC236}">
                <a16:creationId xmlns:a16="http://schemas.microsoft.com/office/drawing/2014/main" id="{A6085900-BCA7-4A51-A94C-CBE9D620EDFE}"/>
              </a:ext>
            </a:extLst>
          </p:cNvPr>
          <p:cNvSpPr>
            <a:spLocks xmlns:a="http://schemas.openxmlformats.org/drawingml/2006/main" noGrp="1"/>
          </p:cNvSpPr>
          <p:nvPr/>
        </p:nvSpPr>
        <p:spPr>
          <a:xfrm xmlns:a="http://schemas.openxmlformats.org/drawingml/2006/main">
            <a:off x="400050" y="221932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3" name="">
            <a:extLst xmlns:a="http://schemas.openxmlformats.org/drawingml/2006/main">
              <a:ext uri="{FF2B5EF4-FFF2-40B4-BE49-F238E27FC236}">
                <a16:creationId xmlns:a16="http://schemas.microsoft.com/office/drawing/2014/main" id="{45BC5AE7-9932-4CEF-87CE-78494A8EDD72}"/>
              </a:ext>
            </a:extLst>
          </p:cNvPr>
          <p:cNvSpPr>
            <a:spLocks xmlns:a="http://schemas.openxmlformats.org/drawingml/2006/main" noGrp="1"/>
          </p:cNvSpPr>
          <p:nvPr/>
        </p:nvSpPr>
        <p:spPr>
          <a:xfrm xmlns:a="http://schemas.openxmlformats.org/drawingml/2006/main">
            <a:off x="476250" y="2295525"/>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Schüßler, Josef</a:t>
            </a:r>
          </a:p>
        </p:txBody>
      </p:sp>
      <p:sp>
        <p:nvSpPr>
          <p:cNvPr id="24" name="">
            <a:extLst xmlns:a="http://schemas.openxmlformats.org/drawingml/2006/main">
              <a:ext uri="{FF2B5EF4-FFF2-40B4-BE49-F238E27FC236}">
                <a16:creationId xmlns:a16="http://schemas.microsoft.com/office/drawing/2014/main" id="{F7BC38E2-6336-4684-9882-D9E14D371FBD}"/>
              </a:ext>
            </a:extLst>
          </p:cNvPr>
          <p:cNvSpPr>
            <a:spLocks xmlns:a="http://schemas.openxmlformats.org/drawingml/2006/main" noGrp="1"/>
          </p:cNvSpPr>
          <p:nvPr/>
        </p:nvSpPr>
        <p:spPr>
          <a:xfrm xmlns:a="http://schemas.openxmlformats.org/drawingml/2006/main">
            <a:off x="2857500" y="2295525"/>
            <a:ext cx="1514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Hohenpähl</a:t>
            </a:r>
          </a:p>
        </p:txBody>
      </p:sp>
      <p:sp>
        <p:nvSpPr>
          <p:cNvPr id="25" name="">
            <a:extLst xmlns:a="http://schemas.openxmlformats.org/drawingml/2006/main">
              <a:ext uri="{FF2B5EF4-FFF2-40B4-BE49-F238E27FC236}">
                <a16:creationId xmlns:a16="http://schemas.microsoft.com/office/drawing/2014/main" id="{35077A54-0710-400C-BE3F-23A68586D609}"/>
              </a:ext>
            </a:extLst>
          </p:cNvPr>
          <p:cNvSpPr>
            <a:spLocks xmlns:a="http://schemas.openxmlformats.org/drawingml/2006/main" noGrp="1"/>
          </p:cNvSpPr>
          <p:nvPr/>
        </p:nvSpPr>
        <p:spPr>
          <a:xfrm xmlns:a="http://schemas.openxmlformats.org/drawingml/2006/main">
            <a:off x="4524375" y="2295525"/>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Wöhr, Bernd</a:t>
            </a:r>
          </a:p>
        </p:txBody>
      </p:sp>
      <p:sp>
        <p:nvSpPr>
          <p:cNvPr id="26" name="">
            <a:extLst xmlns:a="http://schemas.openxmlformats.org/drawingml/2006/main">
              <a:ext uri="{FF2B5EF4-FFF2-40B4-BE49-F238E27FC236}">
                <a16:creationId xmlns:a16="http://schemas.microsoft.com/office/drawing/2014/main" id="{2D8B54AE-D894-4CFC-B720-5A5D1017B9E1}"/>
              </a:ext>
            </a:extLst>
          </p:cNvPr>
          <p:cNvSpPr>
            <a:spLocks xmlns:a="http://schemas.openxmlformats.org/drawingml/2006/main" noGrp="1"/>
          </p:cNvSpPr>
          <p:nvPr/>
        </p:nvSpPr>
        <p:spPr>
          <a:xfrm xmlns:a="http://schemas.openxmlformats.org/drawingml/2006/main">
            <a:off x="6619875" y="229552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Auf der Gsteig II</a:t>
            </a:r>
          </a:p>
        </p:txBody>
      </p:sp>
      <p:sp>
        <p:nvSpPr>
          <p:cNvPr id="27" name="">
            <a:extLst xmlns:a="http://schemas.openxmlformats.org/drawingml/2006/main">
              <a:ext uri="{FF2B5EF4-FFF2-40B4-BE49-F238E27FC236}">
                <a16:creationId xmlns:a16="http://schemas.microsoft.com/office/drawing/2014/main" id="{42A48051-0948-48FA-81F2-8D75B2534FDB}"/>
              </a:ext>
            </a:extLst>
          </p:cNvPr>
          <p:cNvSpPr>
            <a:spLocks xmlns:a="http://schemas.openxmlformats.org/drawingml/2006/main" noGrp="1"/>
          </p:cNvSpPr>
          <p:nvPr/>
        </p:nvSpPr>
        <p:spPr>
          <a:xfrm xmlns:a="http://schemas.openxmlformats.org/drawingml/2006/main">
            <a:off x="8763000" y="2295525"/>
            <a:ext cx="1181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Auswärts</a:t>
            </a:r>
          </a:p>
        </p:txBody>
      </p:sp>
      <p:sp>
        <p:nvSpPr>
          <p:cNvPr id="28" name="">
            <a:extLst xmlns:a="http://schemas.openxmlformats.org/drawingml/2006/main">
              <a:ext uri="{FF2B5EF4-FFF2-40B4-BE49-F238E27FC236}">
                <a16:creationId xmlns:a16="http://schemas.microsoft.com/office/drawing/2014/main" id="{A70976BD-090E-4196-8652-04951C01A6BE}"/>
              </a:ext>
            </a:extLst>
          </p:cNvPr>
          <p:cNvSpPr>
            <a:spLocks xmlns:a="http://schemas.openxmlformats.org/drawingml/2006/main" noGrp="1"/>
          </p:cNvSpPr>
          <p:nvPr/>
        </p:nvSpPr>
        <p:spPr>
          <a:xfrm xmlns:a="http://schemas.openxmlformats.org/drawingml/2006/main">
            <a:off x="10096500" y="2295525"/>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10.07.2026</a:t>
            </a:r>
          </a:p>
        </p:txBody>
      </p:sp>
      <p:sp>
        <p:nvSpPr>
          <p:cNvPr id="29" name="">
            <a:extLst xmlns:a="http://schemas.openxmlformats.org/drawingml/2006/main">
              <a:ext uri="{FF2B5EF4-FFF2-40B4-BE49-F238E27FC236}">
                <a16:creationId xmlns:a16="http://schemas.microsoft.com/office/drawing/2014/main" id="{A500D9F9-091D-4DAE-A103-A31EC8FB929F}"/>
              </a:ext>
            </a:extLst>
          </p:cNvPr>
          <p:cNvSpPr>
            <a:spLocks xmlns:a="http://schemas.openxmlformats.org/drawingml/2006/main" noGrp="1"/>
          </p:cNvSpPr>
          <p:nvPr/>
        </p:nvSpPr>
        <p:spPr>
          <a:xfrm xmlns:a="http://schemas.openxmlformats.org/drawingml/2006/main">
            <a:off x="400050" y="2581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0" name="">
            <a:extLst xmlns:a="http://schemas.openxmlformats.org/drawingml/2006/main">
              <a:ext uri="{FF2B5EF4-FFF2-40B4-BE49-F238E27FC236}">
                <a16:creationId xmlns:a16="http://schemas.microsoft.com/office/drawing/2014/main" id="{F562ABAD-E683-4DF9-80EB-5A1518CAA2D5}"/>
              </a:ext>
            </a:extLst>
          </p:cNvPr>
          <p:cNvSpPr>
            <a:spLocks xmlns:a="http://schemas.openxmlformats.org/drawingml/2006/main" noGrp="1"/>
          </p:cNvSpPr>
          <p:nvPr/>
        </p:nvSpPr>
        <p:spPr>
          <a:xfrm xmlns:a="http://schemas.openxmlformats.org/drawingml/2006/main">
            <a:off x="400050" y="2590800"/>
            <a:ext cx="11391900"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1" name="">
            <a:extLst xmlns:a="http://schemas.openxmlformats.org/drawingml/2006/main">
              <a:ext uri="{FF2B5EF4-FFF2-40B4-BE49-F238E27FC236}">
                <a16:creationId xmlns:a16="http://schemas.microsoft.com/office/drawing/2014/main" id="{1F5CC705-B29D-4FEA-B38A-969210692F0A}"/>
              </a:ext>
            </a:extLst>
          </p:cNvPr>
          <p:cNvSpPr>
            <a:spLocks xmlns:a="http://schemas.openxmlformats.org/drawingml/2006/main" noGrp="1"/>
          </p:cNvSpPr>
          <p:nvPr/>
        </p:nvSpPr>
        <p:spPr>
          <a:xfrm xmlns:a="http://schemas.openxmlformats.org/drawingml/2006/main">
            <a:off x="476250" y="2667000"/>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Schürmann, Michael</a:t>
            </a:r>
          </a:p>
        </p:txBody>
      </p:sp>
      <p:sp>
        <p:nvSpPr>
          <p:cNvPr id="32" name="">
            <a:extLst xmlns:a="http://schemas.openxmlformats.org/drawingml/2006/main">
              <a:ext uri="{FF2B5EF4-FFF2-40B4-BE49-F238E27FC236}">
                <a16:creationId xmlns:a16="http://schemas.microsoft.com/office/drawing/2014/main" id="{16F3D2B9-0451-4EFD-A1F1-AF764E72A5E8}"/>
              </a:ext>
            </a:extLst>
          </p:cNvPr>
          <p:cNvSpPr>
            <a:spLocks xmlns:a="http://schemas.openxmlformats.org/drawingml/2006/main" noGrp="1"/>
          </p:cNvSpPr>
          <p:nvPr/>
        </p:nvSpPr>
        <p:spPr>
          <a:xfrm xmlns:a="http://schemas.openxmlformats.org/drawingml/2006/main">
            <a:off x="2857500" y="2667000"/>
            <a:ext cx="1514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Hohenpähl</a:t>
            </a:r>
          </a:p>
        </p:txBody>
      </p:sp>
      <p:sp>
        <p:nvSpPr>
          <p:cNvPr id="33" name="">
            <a:extLst xmlns:a="http://schemas.openxmlformats.org/drawingml/2006/main">
              <a:ext uri="{FF2B5EF4-FFF2-40B4-BE49-F238E27FC236}">
                <a16:creationId xmlns:a16="http://schemas.microsoft.com/office/drawing/2014/main" id="{40A4FB5E-4534-4C70-A71C-77B474379143}"/>
              </a:ext>
            </a:extLst>
          </p:cNvPr>
          <p:cNvSpPr>
            <a:spLocks xmlns:a="http://schemas.openxmlformats.org/drawingml/2006/main" noGrp="1"/>
          </p:cNvSpPr>
          <p:nvPr/>
        </p:nvSpPr>
        <p:spPr>
          <a:xfrm xmlns:a="http://schemas.openxmlformats.org/drawingml/2006/main">
            <a:off x="4524375" y="2667000"/>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Behringer, Kurt</a:t>
            </a:r>
          </a:p>
        </p:txBody>
      </p:sp>
      <p:sp>
        <p:nvSpPr>
          <p:cNvPr id="34" name="">
            <a:extLst xmlns:a="http://schemas.openxmlformats.org/drawingml/2006/main">
              <a:ext uri="{FF2B5EF4-FFF2-40B4-BE49-F238E27FC236}">
                <a16:creationId xmlns:a16="http://schemas.microsoft.com/office/drawing/2014/main" id="{5A3CCE2D-76B9-4E87-A984-A15223FAD4B1}"/>
              </a:ext>
            </a:extLst>
          </p:cNvPr>
          <p:cNvSpPr>
            <a:spLocks xmlns:a="http://schemas.openxmlformats.org/drawingml/2006/main" noGrp="1"/>
          </p:cNvSpPr>
          <p:nvPr/>
        </p:nvSpPr>
        <p:spPr>
          <a:xfrm xmlns:a="http://schemas.openxmlformats.org/drawingml/2006/main">
            <a:off x="6619875" y="2667000"/>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Weiherhof</a:t>
            </a:r>
          </a:p>
        </p:txBody>
      </p:sp>
      <p:sp>
        <p:nvSpPr>
          <p:cNvPr id="35" name="">
            <a:extLst xmlns:a="http://schemas.openxmlformats.org/drawingml/2006/main">
              <a:ext uri="{FF2B5EF4-FFF2-40B4-BE49-F238E27FC236}">
                <a16:creationId xmlns:a16="http://schemas.microsoft.com/office/drawing/2014/main" id="{71627519-4A5B-4379-B50B-8A4648C32C81}"/>
              </a:ext>
            </a:extLst>
          </p:cNvPr>
          <p:cNvSpPr>
            <a:spLocks xmlns:a="http://schemas.openxmlformats.org/drawingml/2006/main" noGrp="1"/>
          </p:cNvSpPr>
          <p:nvPr/>
        </p:nvSpPr>
        <p:spPr>
          <a:xfrm xmlns:a="http://schemas.openxmlformats.org/drawingml/2006/main">
            <a:off x="8763000" y="2667000"/>
            <a:ext cx="1181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Heim</a:t>
            </a:r>
          </a:p>
        </p:txBody>
      </p:sp>
      <p:sp>
        <p:nvSpPr>
          <p:cNvPr id="36" name="">
            <a:extLst xmlns:a="http://schemas.openxmlformats.org/drawingml/2006/main">
              <a:ext uri="{FF2B5EF4-FFF2-40B4-BE49-F238E27FC236}">
                <a16:creationId xmlns:a16="http://schemas.microsoft.com/office/drawing/2014/main" id="{948602AF-E39B-4497-8047-44F12D87C631}"/>
              </a:ext>
            </a:extLst>
          </p:cNvPr>
          <p:cNvSpPr>
            <a:spLocks xmlns:a="http://schemas.openxmlformats.org/drawingml/2006/main" noGrp="1"/>
          </p:cNvSpPr>
          <p:nvPr/>
        </p:nvSpPr>
        <p:spPr>
          <a:xfrm xmlns:a="http://schemas.openxmlformats.org/drawingml/2006/main">
            <a:off x="10096500" y="2667000"/>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30.07.2026</a:t>
            </a:r>
          </a:p>
        </p:txBody>
      </p:sp>
      <p:sp>
        <p:nvSpPr>
          <p:cNvPr id="37" name="">
            <a:extLst xmlns:a="http://schemas.openxmlformats.org/drawingml/2006/main">
              <a:ext uri="{FF2B5EF4-FFF2-40B4-BE49-F238E27FC236}">
                <a16:creationId xmlns:a16="http://schemas.microsoft.com/office/drawing/2014/main" id="{C0EDDD98-2383-4A6C-AD78-05344EB6367C}"/>
              </a:ext>
            </a:extLst>
          </p:cNvPr>
          <p:cNvSpPr>
            <a:spLocks xmlns:a="http://schemas.openxmlformats.org/drawingml/2006/main" noGrp="1"/>
          </p:cNvSpPr>
          <p:nvPr/>
        </p:nvSpPr>
        <p:spPr>
          <a:xfrm xmlns:a="http://schemas.openxmlformats.org/drawingml/2006/main">
            <a:off x="400050" y="295275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8" name="">
            <a:extLst xmlns:a="http://schemas.openxmlformats.org/drawingml/2006/main">
              <a:ext uri="{FF2B5EF4-FFF2-40B4-BE49-F238E27FC236}">
                <a16:creationId xmlns:a16="http://schemas.microsoft.com/office/drawing/2014/main" id="{7D1DC676-3F58-40EB-817F-7CF8BCB08D79}"/>
              </a:ext>
            </a:extLst>
          </p:cNvPr>
          <p:cNvSpPr>
            <a:spLocks xmlns:a="http://schemas.openxmlformats.org/drawingml/2006/main" noGrp="1"/>
          </p:cNvSpPr>
          <p:nvPr/>
        </p:nvSpPr>
        <p:spPr>
          <a:xfrm xmlns:a="http://schemas.openxmlformats.org/drawingml/2006/main">
            <a:off x="400050" y="2962275"/>
            <a:ext cx="11391900"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39" name="">
            <a:extLst xmlns:a="http://schemas.openxmlformats.org/drawingml/2006/main">
              <a:ext uri="{FF2B5EF4-FFF2-40B4-BE49-F238E27FC236}">
                <a16:creationId xmlns:a16="http://schemas.microsoft.com/office/drawing/2014/main" id="{635BFEF4-4523-4D31-80A7-DDC35DA12CED}"/>
              </a:ext>
            </a:extLst>
          </p:cNvPr>
          <p:cNvSpPr>
            <a:spLocks xmlns:a="http://schemas.openxmlformats.org/drawingml/2006/main" noGrp="1"/>
          </p:cNvSpPr>
          <p:nvPr/>
        </p:nvSpPr>
        <p:spPr>
          <a:xfrm xmlns:a="http://schemas.openxmlformats.org/drawingml/2006/main">
            <a:off x="476250" y="3038475"/>
            <a:ext cx="22288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111111"/>
                </a:solidFill>
                <a:latin typeface="Arial"/>
                <a:ea typeface="Arial"/>
                <a:cs typeface="Arial"/>
              </a:defRPr>
            </a:pPr>
            <a:r>
              <a:rPr sz="1275" b="1">
                <a:solidFill>
                  <a:srgbClr val="111111"/>
                </a:solidFill>
                <a:latin typeface="Arial"/>
                <a:ea typeface="Arial"/>
                <a:cs typeface="Arial"/>
              </a:rPr>
              <a:t>Taeuffenbach, Peter v.</a:t>
            </a:r>
          </a:p>
        </p:txBody>
      </p:sp>
      <p:sp>
        <p:nvSpPr>
          <p:cNvPr id="40" name="">
            <a:extLst xmlns:a="http://schemas.openxmlformats.org/drawingml/2006/main">
              <a:ext uri="{FF2B5EF4-FFF2-40B4-BE49-F238E27FC236}">
                <a16:creationId xmlns:a16="http://schemas.microsoft.com/office/drawing/2014/main" id="{D230C7CA-D282-474F-A27D-BCBAB0C92380}"/>
              </a:ext>
            </a:extLst>
          </p:cNvPr>
          <p:cNvSpPr>
            <a:spLocks xmlns:a="http://schemas.openxmlformats.org/drawingml/2006/main" noGrp="1"/>
          </p:cNvSpPr>
          <p:nvPr/>
        </p:nvSpPr>
        <p:spPr>
          <a:xfrm xmlns:a="http://schemas.openxmlformats.org/drawingml/2006/main">
            <a:off x="2857500" y="3038475"/>
            <a:ext cx="1514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Leitershofen</a:t>
            </a:r>
          </a:p>
        </p:txBody>
      </p:sp>
      <p:sp>
        <p:nvSpPr>
          <p:cNvPr id="41" name="">
            <a:extLst xmlns:a="http://schemas.openxmlformats.org/drawingml/2006/main">
              <a:ext uri="{FF2B5EF4-FFF2-40B4-BE49-F238E27FC236}">
                <a16:creationId xmlns:a16="http://schemas.microsoft.com/office/drawing/2014/main" id="{8EC98917-52C3-48F4-BE69-744CD4CCC553}"/>
              </a:ext>
            </a:extLst>
          </p:cNvPr>
          <p:cNvSpPr>
            <a:spLocks xmlns:a="http://schemas.openxmlformats.org/drawingml/2006/main" noGrp="1"/>
          </p:cNvSpPr>
          <p:nvPr/>
        </p:nvSpPr>
        <p:spPr>
          <a:xfrm xmlns:a="http://schemas.openxmlformats.org/drawingml/2006/main">
            <a:off x="4524375" y="3038475"/>
            <a:ext cx="1943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Brückle, Franz</a:t>
            </a:r>
          </a:p>
        </p:txBody>
      </p:sp>
      <p:sp>
        <p:nvSpPr>
          <p:cNvPr id="42" name="">
            <a:extLst xmlns:a="http://schemas.openxmlformats.org/drawingml/2006/main">
              <a:ext uri="{FF2B5EF4-FFF2-40B4-BE49-F238E27FC236}">
                <a16:creationId xmlns:a16="http://schemas.microsoft.com/office/drawing/2014/main" id="{C7403717-48B5-4C10-A5B0-9F7A071BED3A}"/>
              </a:ext>
            </a:extLst>
          </p:cNvPr>
          <p:cNvSpPr>
            <a:spLocks xmlns:a="http://schemas.openxmlformats.org/drawingml/2006/main" noGrp="1"/>
          </p:cNvSpPr>
          <p:nvPr/>
        </p:nvSpPr>
        <p:spPr>
          <a:xfrm xmlns:a="http://schemas.openxmlformats.org/drawingml/2006/main">
            <a:off x="6619875" y="3038475"/>
            <a:ext cx="19907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Memmingen II</a:t>
            </a:r>
          </a:p>
        </p:txBody>
      </p:sp>
      <p:sp>
        <p:nvSpPr>
          <p:cNvPr id="43" name="">
            <a:extLst xmlns:a="http://schemas.openxmlformats.org/drawingml/2006/main">
              <a:ext uri="{FF2B5EF4-FFF2-40B4-BE49-F238E27FC236}">
                <a16:creationId xmlns:a16="http://schemas.microsoft.com/office/drawing/2014/main" id="{E1F755E8-CE00-4EF9-B53A-FCC2B07C4167}"/>
              </a:ext>
            </a:extLst>
          </p:cNvPr>
          <p:cNvSpPr>
            <a:spLocks xmlns:a="http://schemas.openxmlformats.org/drawingml/2006/main" noGrp="1"/>
          </p:cNvSpPr>
          <p:nvPr/>
        </p:nvSpPr>
        <p:spPr>
          <a:xfrm xmlns:a="http://schemas.openxmlformats.org/drawingml/2006/main">
            <a:off x="8763000" y="3038475"/>
            <a:ext cx="11811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Heim</a:t>
            </a:r>
          </a:p>
        </p:txBody>
      </p:sp>
      <p:sp>
        <p:nvSpPr>
          <p:cNvPr id="44" name="">
            <a:extLst xmlns:a="http://schemas.openxmlformats.org/drawingml/2006/main">
              <a:ext uri="{FF2B5EF4-FFF2-40B4-BE49-F238E27FC236}">
                <a16:creationId xmlns:a16="http://schemas.microsoft.com/office/drawing/2014/main" id="{C57DC701-0F17-4BDA-A8D5-F2E10502F0F7}"/>
              </a:ext>
            </a:extLst>
          </p:cNvPr>
          <p:cNvSpPr>
            <a:spLocks xmlns:a="http://schemas.openxmlformats.org/drawingml/2006/main" noGrp="1"/>
          </p:cNvSpPr>
          <p:nvPr/>
        </p:nvSpPr>
        <p:spPr>
          <a:xfrm xmlns:a="http://schemas.openxmlformats.org/drawingml/2006/main">
            <a:off x="10096500" y="3038475"/>
            <a:ext cx="1619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0">
                <a:solidFill>
                  <a:srgbClr val="111111"/>
                </a:solidFill>
                <a:latin typeface="Arial"/>
                <a:ea typeface="Arial"/>
                <a:cs typeface="Arial"/>
              </a:defRPr>
            </a:pPr>
            <a:r>
              <a:rPr sz="1275" b="0">
                <a:solidFill>
                  <a:srgbClr val="111111"/>
                </a:solidFill>
                <a:latin typeface="Arial"/>
                <a:ea typeface="Arial"/>
                <a:cs typeface="Arial"/>
              </a:rPr>
              <a:t>14.08.2026</a:t>
            </a:r>
          </a:p>
        </p:txBody>
      </p:sp>
      <p:sp>
        <p:nvSpPr>
          <p:cNvPr id="45" name="">
            <a:extLst xmlns:a="http://schemas.openxmlformats.org/drawingml/2006/main">
              <a:ext uri="{FF2B5EF4-FFF2-40B4-BE49-F238E27FC236}">
                <a16:creationId xmlns:a16="http://schemas.microsoft.com/office/drawing/2014/main" id="{89CADBC8-5E6A-4B93-ACBF-9DDA0CA1111F}"/>
              </a:ext>
            </a:extLst>
          </p:cNvPr>
          <p:cNvSpPr>
            <a:spLocks xmlns:a="http://schemas.openxmlformats.org/drawingml/2006/main" noGrp="1"/>
          </p:cNvSpPr>
          <p:nvPr/>
        </p:nvSpPr>
        <p:spPr>
          <a:xfrm xmlns:a="http://schemas.openxmlformats.org/drawingml/2006/main">
            <a:off x="400050" y="33242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6" name="">
            <a:extLst xmlns:a="http://schemas.openxmlformats.org/drawingml/2006/main">
              <a:ext uri="{FF2B5EF4-FFF2-40B4-BE49-F238E27FC236}">
                <a16:creationId xmlns:a16="http://schemas.microsoft.com/office/drawing/2014/main" id="{D286461F-B510-44D5-A7DA-6F55D087008D}"/>
              </a:ext>
            </a:extLst>
          </p:cNvPr>
          <p:cNvSpPr>
            <a:spLocks xmlns:a="http://schemas.openxmlformats.org/drawingml/2006/main" noGrp="1"/>
          </p:cNvSpPr>
          <p:nvPr/>
        </p:nvSpPr>
        <p:spPr>
          <a:xfrm xmlns:a="http://schemas.openxmlformats.org/drawingml/2006/main">
            <a:off x="400050" y="3857625"/>
            <a:ext cx="3429000" cy="1381125"/>
          </a:xfrm>
          <a:prstGeom xmlns:a="http://schemas.openxmlformats.org/drawingml/2006/main" prst="roundRect">
            <a:avLst>
              <a:gd name="adj" fmla="val 5517"/>
            </a:avLst>
          </a:prstGeom>
          <a:solidFill xmlns:a="http://schemas.openxmlformats.org/drawingml/2006/main">
            <a:srgbClr val="F1F2F3"/>
          </a:solidFill>
          <a:ln xmlns:a="http://schemas.openxmlformats.org/drawingml/2006/main" w="0">
            <a:solidFill>
              <a:srgbClr val="F1F2F3"/>
            </a:solidFill>
            <a:prstDash val="solid"/>
          </a:ln>
        </p:spPr>
      </p:sp>
      <p:sp>
        <p:nvSpPr>
          <p:cNvPr id="47" name="">
            <a:extLst xmlns:a="http://schemas.openxmlformats.org/drawingml/2006/main">
              <a:ext uri="{FF2B5EF4-FFF2-40B4-BE49-F238E27FC236}">
                <a16:creationId xmlns:a16="http://schemas.microsoft.com/office/drawing/2014/main" id="{3D27E2A9-E109-458D-A028-D81458CB8FCD}"/>
              </a:ext>
            </a:extLst>
          </p:cNvPr>
          <p:cNvSpPr>
            <a:spLocks xmlns:a="http://schemas.openxmlformats.org/drawingml/2006/main" noGrp="1"/>
          </p:cNvSpPr>
          <p:nvPr/>
        </p:nvSpPr>
        <p:spPr>
          <a:xfrm xmlns:a="http://schemas.openxmlformats.org/drawingml/2006/main">
            <a:off x="400050" y="3857625"/>
            <a:ext cx="95250" cy="1381125"/>
          </a:xfrm>
          <a:prstGeom xmlns:a="http://schemas.openxmlformats.org/drawingml/2006/main" prst="roundRect">
            <a:avLst>
              <a:gd name="adj" fmla="val 50000"/>
            </a:avLst>
          </a:prstGeom>
          <a:solidFill xmlns:a="http://schemas.openxmlformats.org/drawingml/2006/main">
            <a:srgbClr val="E51B23"/>
          </a:solidFill>
          <a:ln xmlns:a="http://schemas.openxmlformats.org/drawingml/2006/main" w="0">
            <a:solidFill>
              <a:srgbClr val="E51B23"/>
            </a:solidFill>
            <a:prstDash val="solid"/>
          </a:ln>
        </p:spPr>
      </p:sp>
      <p:sp>
        <p:nvSpPr>
          <p:cNvPr id="48" name="">
            <a:extLst xmlns:a="http://schemas.openxmlformats.org/drawingml/2006/main">
              <a:ext uri="{FF2B5EF4-FFF2-40B4-BE49-F238E27FC236}">
                <a16:creationId xmlns:a16="http://schemas.microsoft.com/office/drawing/2014/main" id="{9622EC11-D1F6-4488-B15B-D4612F7EEF26}"/>
              </a:ext>
            </a:extLst>
          </p:cNvPr>
          <p:cNvSpPr>
            <a:spLocks xmlns:a="http://schemas.openxmlformats.org/drawingml/2006/main" noGrp="1"/>
          </p:cNvSpPr>
          <p:nvPr/>
        </p:nvSpPr>
        <p:spPr>
          <a:xfrm xmlns:a="http://schemas.openxmlformats.org/drawingml/2006/main">
            <a:off x="685800" y="3981450"/>
            <a:ext cx="29718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4×</a:t>
            </a:r>
          </a:p>
        </p:txBody>
      </p:sp>
      <p:sp>
        <p:nvSpPr>
          <p:cNvPr id="49" name="">
            <a:extLst xmlns:a="http://schemas.openxmlformats.org/drawingml/2006/main">
              <a:ext uri="{FF2B5EF4-FFF2-40B4-BE49-F238E27FC236}">
                <a16:creationId xmlns:a16="http://schemas.microsoft.com/office/drawing/2014/main" id="{4F8F210E-9454-4CC3-BE4C-811A7C2F7415}"/>
              </a:ext>
            </a:extLst>
          </p:cNvPr>
          <p:cNvSpPr>
            <a:spLocks xmlns:a="http://schemas.openxmlformats.org/drawingml/2006/main" noGrp="1"/>
          </p:cNvSpPr>
          <p:nvPr/>
        </p:nvSpPr>
        <p:spPr>
          <a:xfrm xmlns:a="http://schemas.openxmlformats.org/drawingml/2006/main">
            <a:off x="685800" y="4467225"/>
            <a:ext cx="2971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Ergebnis 10</a:t>
            </a:r>
          </a:p>
        </p:txBody>
      </p:sp>
      <p:sp>
        <p:nvSpPr>
          <p:cNvPr id="50" name="">
            <a:extLst xmlns:a="http://schemas.openxmlformats.org/drawingml/2006/main">
              <a:ext uri="{FF2B5EF4-FFF2-40B4-BE49-F238E27FC236}">
                <a16:creationId xmlns:a16="http://schemas.microsoft.com/office/drawing/2014/main" id="{74158FC2-1380-44E1-93EC-55FF9B44A82A}"/>
              </a:ext>
            </a:extLst>
          </p:cNvPr>
          <p:cNvSpPr>
            <a:spLocks xmlns:a="http://schemas.openxmlformats.org/drawingml/2006/main" noGrp="1"/>
          </p:cNvSpPr>
          <p:nvPr/>
        </p:nvSpPr>
        <p:spPr>
          <a:xfrm xmlns:a="http://schemas.openxmlformats.org/drawingml/2006/main">
            <a:off x="685800" y="4791075"/>
            <a:ext cx="29718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in 714 gespielten Einzelduellen</a:t>
            </a:r>
          </a:p>
        </p:txBody>
      </p:sp>
      <p:sp>
        <p:nvSpPr>
          <p:cNvPr id="51" name="">
            <a:extLst xmlns:a="http://schemas.openxmlformats.org/drawingml/2006/main">
              <a:ext uri="{FF2B5EF4-FFF2-40B4-BE49-F238E27FC236}">
                <a16:creationId xmlns:a16="http://schemas.microsoft.com/office/drawing/2014/main" id="{EA13E12C-2CB8-4F38-8306-7244E81D8B58}"/>
              </a:ext>
            </a:extLst>
          </p:cNvPr>
          <p:cNvSpPr>
            <a:spLocks xmlns:a="http://schemas.openxmlformats.org/drawingml/2006/main" noGrp="1"/>
          </p:cNvSpPr>
          <p:nvPr/>
        </p:nvSpPr>
        <p:spPr>
          <a:xfrm xmlns:a="http://schemas.openxmlformats.org/drawingml/2006/main">
            <a:off x="4286250" y="3857625"/>
            <a:ext cx="3429000" cy="1381125"/>
          </a:xfrm>
          <a:prstGeom xmlns:a="http://schemas.openxmlformats.org/drawingml/2006/main" prst="roundRect">
            <a:avLst>
              <a:gd name="adj" fmla="val 5517"/>
            </a:avLst>
          </a:prstGeom>
          <a:solidFill xmlns:a="http://schemas.openxmlformats.org/drawingml/2006/main">
            <a:srgbClr val="F1F2F3"/>
          </a:solidFill>
          <a:ln xmlns:a="http://schemas.openxmlformats.org/drawingml/2006/main" w="0">
            <a:solidFill>
              <a:srgbClr val="F1F2F3"/>
            </a:solidFill>
            <a:prstDash val="solid"/>
          </a:ln>
        </p:spPr>
      </p:sp>
      <p:sp>
        <p:nvSpPr>
          <p:cNvPr id="52" name="">
            <a:extLst xmlns:a="http://schemas.openxmlformats.org/drawingml/2006/main">
              <a:ext uri="{FF2B5EF4-FFF2-40B4-BE49-F238E27FC236}">
                <a16:creationId xmlns:a16="http://schemas.microsoft.com/office/drawing/2014/main" id="{15E5A5D1-92E3-43B5-B435-9E1B3D80224A}"/>
              </a:ext>
            </a:extLst>
          </p:cNvPr>
          <p:cNvSpPr>
            <a:spLocks xmlns:a="http://schemas.openxmlformats.org/drawingml/2006/main" noGrp="1"/>
          </p:cNvSpPr>
          <p:nvPr/>
        </p:nvSpPr>
        <p:spPr>
          <a:xfrm xmlns:a="http://schemas.openxmlformats.org/drawingml/2006/main">
            <a:off x="4286250" y="3857625"/>
            <a:ext cx="95250" cy="1381125"/>
          </a:xfrm>
          <a:prstGeom xmlns:a="http://schemas.openxmlformats.org/drawingml/2006/main" prst="roundRect">
            <a:avLst>
              <a:gd name="adj" fmla="val 50000"/>
            </a:avLst>
          </a:prstGeom>
          <a:solidFill xmlns:a="http://schemas.openxmlformats.org/drawingml/2006/main">
            <a:srgbClr val="FFC400"/>
          </a:solidFill>
          <a:ln xmlns:a="http://schemas.openxmlformats.org/drawingml/2006/main" w="0">
            <a:solidFill>
              <a:srgbClr val="FFC400"/>
            </a:solidFill>
            <a:prstDash val="solid"/>
          </a:ln>
        </p:spPr>
      </p:sp>
      <p:sp>
        <p:nvSpPr>
          <p:cNvPr id="53" name="">
            <a:extLst xmlns:a="http://schemas.openxmlformats.org/drawingml/2006/main">
              <a:ext uri="{FF2B5EF4-FFF2-40B4-BE49-F238E27FC236}">
                <a16:creationId xmlns:a16="http://schemas.microsoft.com/office/drawing/2014/main" id="{8CA07458-6C87-4FDF-9D91-3F92A9799430}"/>
              </a:ext>
            </a:extLst>
          </p:cNvPr>
          <p:cNvSpPr>
            <a:spLocks xmlns:a="http://schemas.openxmlformats.org/drawingml/2006/main" noGrp="1"/>
          </p:cNvSpPr>
          <p:nvPr/>
        </p:nvSpPr>
        <p:spPr>
          <a:xfrm xmlns:a="http://schemas.openxmlformats.org/drawingml/2006/main">
            <a:off x="4572000" y="3981450"/>
            <a:ext cx="29718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3×</a:t>
            </a:r>
          </a:p>
        </p:txBody>
      </p:sp>
      <p:sp>
        <p:nvSpPr>
          <p:cNvPr id="54" name="">
            <a:extLst xmlns:a="http://schemas.openxmlformats.org/drawingml/2006/main">
              <a:ext uri="{FF2B5EF4-FFF2-40B4-BE49-F238E27FC236}">
                <a16:creationId xmlns:a16="http://schemas.microsoft.com/office/drawing/2014/main" id="{FD6FE52A-3124-4486-ABEA-2D7AB178EFBE}"/>
              </a:ext>
            </a:extLst>
          </p:cNvPr>
          <p:cNvSpPr>
            <a:spLocks xmlns:a="http://schemas.openxmlformats.org/drawingml/2006/main" noGrp="1"/>
          </p:cNvSpPr>
          <p:nvPr/>
        </p:nvSpPr>
        <p:spPr>
          <a:xfrm xmlns:a="http://schemas.openxmlformats.org/drawingml/2006/main">
            <a:off x="4572000" y="4467225"/>
            <a:ext cx="2971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Ergebnis 9</a:t>
            </a:r>
          </a:p>
        </p:txBody>
      </p:sp>
      <p:sp>
        <p:nvSpPr>
          <p:cNvPr id="55" name="">
            <a:extLst xmlns:a="http://schemas.openxmlformats.org/drawingml/2006/main">
              <a:ext uri="{FF2B5EF4-FFF2-40B4-BE49-F238E27FC236}">
                <a16:creationId xmlns:a16="http://schemas.microsoft.com/office/drawing/2014/main" id="{81776D2D-9D34-4211-90D8-C6ECB9D55328}"/>
              </a:ext>
            </a:extLst>
          </p:cNvPr>
          <p:cNvSpPr>
            <a:spLocks xmlns:a="http://schemas.openxmlformats.org/drawingml/2006/main" noGrp="1"/>
          </p:cNvSpPr>
          <p:nvPr/>
        </p:nvSpPr>
        <p:spPr>
          <a:xfrm xmlns:a="http://schemas.openxmlformats.org/drawingml/2006/main">
            <a:off x="4572000" y="4791075"/>
            <a:ext cx="29718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die zweithöchste Stufe</a:t>
            </a:r>
          </a:p>
        </p:txBody>
      </p:sp>
      <p:sp>
        <p:nvSpPr>
          <p:cNvPr id="56" name="">
            <a:extLst xmlns:a="http://schemas.openxmlformats.org/drawingml/2006/main">
              <a:ext uri="{FF2B5EF4-FFF2-40B4-BE49-F238E27FC236}">
                <a16:creationId xmlns:a16="http://schemas.microsoft.com/office/drawing/2014/main" id="{8362F394-4ACB-4116-B1E1-AE02926F8F98}"/>
              </a:ext>
            </a:extLst>
          </p:cNvPr>
          <p:cNvSpPr>
            <a:spLocks xmlns:a="http://schemas.openxmlformats.org/drawingml/2006/main" noGrp="1"/>
          </p:cNvSpPr>
          <p:nvPr/>
        </p:nvSpPr>
        <p:spPr>
          <a:xfrm xmlns:a="http://schemas.openxmlformats.org/drawingml/2006/main">
            <a:off x="8172450" y="3857625"/>
            <a:ext cx="3429000" cy="1381125"/>
          </a:xfrm>
          <a:prstGeom xmlns:a="http://schemas.openxmlformats.org/drawingml/2006/main" prst="roundRect">
            <a:avLst>
              <a:gd name="adj" fmla="val 5517"/>
            </a:avLst>
          </a:prstGeom>
          <a:solidFill xmlns:a="http://schemas.openxmlformats.org/drawingml/2006/main">
            <a:srgbClr val="F1F2F3"/>
          </a:solidFill>
          <a:ln xmlns:a="http://schemas.openxmlformats.org/drawingml/2006/main" w="0">
            <a:solidFill>
              <a:srgbClr val="F1F2F3"/>
            </a:solidFill>
            <a:prstDash val="solid"/>
          </a:ln>
        </p:spPr>
      </p:sp>
      <p:sp>
        <p:nvSpPr>
          <p:cNvPr id="57" name="">
            <a:extLst xmlns:a="http://schemas.openxmlformats.org/drawingml/2006/main">
              <a:ext uri="{FF2B5EF4-FFF2-40B4-BE49-F238E27FC236}">
                <a16:creationId xmlns:a16="http://schemas.microsoft.com/office/drawing/2014/main" id="{4519A29C-229E-4F7B-8CA9-D514153BF1DE}"/>
              </a:ext>
            </a:extLst>
          </p:cNvPr>
          <p:cNvSpPr>
            <a:spLocks xmlns:a="http://schemas.openxmlformats.org/drawingml/2006/main" noGrp="1"/>
          </p:cNvSpPr>
          <p:nvPr/>
        </p:nvSpPr>
        <p:spPr>
          <a:xfrm xmlns:a="http://schemas.openxmlformats.org/drawingml/2006/main">
            <a:off x="8172450" y="3857625"/>
            <a:ext cx="95250" cy="1381125"/>
          </a:xfrm>
          <a:prstGeom xmlns:a="http://schemas.openxmlformats.org/drawingml/2006/main" prst="roundRect">
            <a:avLst>
              <a:gd name="adj" fmla="val 50000"/>
            </a:avLst>
          </a:prstGeom>
          <a:solidFill xmlns:a="http://schemas.openxmlformats.org/drawingml/2006/main">
            <a:srgbClr val="3D8DFF"/>
          </a:solidFill>
          <a:ln xmlns:a="http://schemas.openxmlformats.org/drawingml/2006/main" w="0">
            <a:solidFill>
              <a:srgbClr val="3D8DFF"/>
            </a:solidFill>
            <a:prstDash val="solid"/>
          </a:ln>
        </p:spPr>
      </p:sp>
      <p:sp>
        <p:nvSpPr>
          <p:cNvPr id="58" name="">
            <a:extLst xmlns:a="http://schemas.openxmlformats.org/drawingml/2006/main">
              <a:ext uri="{FF2B5EF4-FFF2-40B4-BE49-F238E27FC236}">
                <a16:creationId xmlns:a16="http://schemas.microsoft.com/office/drawing/2014/main" id="{23E69FFA-8D39-4850-AAF9-7DB7ACF49DF8}"/>
              </a:ext>
            </a:extLst>
          </p:cNvPr>
          <p:cNvSpPr>
            <a:spLocks xmlns:a="http://schemas.openxmlformats.org/drawingml/2006/main" noGrp="1"/>
          </p:cNvSpPr>
          <p:nvPr/>
        </p:nvSpPr>
        <p:spPr>
          <a:xfrm xmlns:a="http://schemas.openxmlformats.org/drawingml/2006/main">
            <a:off x="8458200" y="3981450"/>
            <a:ext cx="29718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1×</a:t>
            </a:r>
          </a:p>
        </p:txBody>
      </p:sp>
      <p:sp>
        <p:nvSpPr>
          <p:cNvPr id="59" name="">
            <a:extLst xmlns:a="http://schemas.openxmlformats.org/drawingml/2006/main">
              <a:ext uri="{FF2B5EF4-FFF2-40B4-BE49-F238E27FC236}">
                <a16:creationId xmlns:a16="http://schemas.microsoft.com/office/drawing/2014/main" id="{89C1DA63-5D3E-40CD-8A2C-C4275B54332F}"/>
              </a:ext>
            </a:extLst>
          </p:cNvPr>
          <p:cNvSpPr>
            <a:spLocks xmlns:a="http://schemas.openxmlformats.org/drawingml/2006/main" noGrp="1"/>
          </p:cNvSpPr>
          <p:nvPr/>
        </p:nvSpPr>
        <p:spPr>
          <a:xfrm xmlns:a="http://schemas.openxmlformats.org/drawingml/2006/main">
            <a:off x="8458200" y="4467225"/>
            <a:ext cx="2971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auswärts 10</a:t>
            </a:r>
          </a:p>
        </p:txBody>
      </p:sp>
      <p:sp>
        <p:nvSpPr>
          <p:cNvPr id="60" name="">
            <a:extLst xmlns:a="http://schemas.openxmlformats.org/drawingml/2006/main">
              <a:ext uri="{FF2B5EF4-FFF2-40B4-BE49-F238E27FC236}">
                <a16:creationId xmlns:a16="http://schemas.microsoft.com/office/drawing/2014/main" id="{A139304E-2611-4CFB-9FD8-F8682810955A}"/>
              </a:ext>
            </a:extLst>
          </p:cNvPr>
          <p:cNvSpPr>
            <a:spLocks xmlns:a="http://schemas.openxmlformats.org/drawingml/2006/main" noGrp="1"/>
          </p:cNvSpPr>
          <p:nvPr/>
        </p:nvSpPr>
        <p:spPr>
          <a:xfrm xmlns:a="http://schemas.openxmlformats.org/drawingml/2006/main">
            <a:off x="8458200" y="4791075"/>
            <a:ext cx="29718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Josef Schüßler gegen Bernd Wöhr</a:t>
            </a:r>
          </a:p>
        </p:txBody>
      </p:sp>
    </p:spTree>
    <p:extLst>
      <p:ext uri="{BB962C8B-B14F-4D97-AF65-F5344CB8AC3E}">
        <p14:creationId xmlns:p14="http://schemas.microsoft.com/office/powerpoint/2010/main" val="1961158994"/>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4" name="section-accent">
            <a:extLst xmlns:a="http://schemas.openxmlformats.org/drawingml/2006/main">
              <a:ext uri="{FF2B5EF4-FFF2-40B4-BE49-F238E27FC236}">
                <a16:creationId xmlns:a16="http://schemas.microsoft.com/office/drawing/2014/main" id="{5BA46364-CDA3-4B9B-8BE8-2226D186C997}"/>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C42EF7CB-C7A2-47E2-8911-73785E9F87B8}"/>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DIE ANDERE SEITE DER STATISTIK</a:t>
            </a:r>
          </a:p>
        </p:txBody>
      </p:sp>
      <p:sp>
        <p:nvSpPr>
          <p:cNvPr id="3" name="">
            <a:extLst xmlns:a="http://schemas.openxmlformats.org/drawingml/2006/main">
              <a:ext uri="{FF2B5EF4-FFF2-40B4-BE49-F238E27FC236}">
                <a16:creationId xmlns:a16="http://schemas.microsoft.com/office/drawing/2014/main" id="{F922BF87-9D96-4A43-9A9B-E793D7DAB108}"/>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Enge Duelle und harte Lernkurven</a:t>
            </a:r>
          </a:p>
        </p:txBody>
      </p:sp>
      <p:sp>
        <p:nvSpPr>
          <p:cNvPr id="4" name="">
            <a:extLst xmlns:a="http://schemas.openxmlformats.org/drawingml/2006/main">
              <a:ext uri="{FF2B5EF4-FFF2-40B4-BE49-F238E27FC236}">
                <a16:creationId xmlns:a16="http://schemas.microsoft.com/office/drawing/2014/main" id="{7FB5AD76-E12C-4CCC-B8BA-6DFBB64E86B1}"/>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117EF322-C0BA-4CE8-B66B-405603A8595B}"/>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0C559A9E-ACA5-40D8-AEA5-DC8A273B3477}"/>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22</a:t>
            </a:r>
          </a:p>
        </p:txBody>
      </p:sp>
      <p:sp>
        <p:nvSpPr>
          <p:cNvPr id="7" name="">
            <a:extLst xmlns:a="http://schemas.openxmlformats.org/drawingml/2006/main">
              <a:ext uri="{FF2B5EF4-FFF2-40B4-BE49-F238E27FC236}">
                <a16:creationId xmlns:a16="http://schemas.microsoft.com/office/drawing/2014/main" id="{8121267C-D046-48D7-84F8-9E243D7CC715}"/>
              </a:ext>
            </a:extLst>
          </p:cNvPr>
          <p:cNvSpPr>
            <a:spLocks xmlns:a="http://schemas.openxmlformats.org/drawingml/2006/main" noGrp="1"/>
          </p:cNvSpPr>
          <p:nvPr/>
        </p:nvSpPr>
        <p:spPr>
          <a:xfrm xmlns:a="http://schemas.openxmlformats.org/drawingml/2006/main">
            <a:off x="400050" y="14287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3D8DFF"/>
                </a:solidFill>
                <a:latin typeface="Arial"/>
                <a:ea typeface="Arial"/>
                <a:cs typeface="Arial"/>
              </a:defRPr>
            </a:pPr>
            <a:r>
              <a:rPr sz="1350" b="1">
                <a:solidFill>
                  <a:srgbClr val="3D8DFF"/>
                </a:solidFill>
                <a:latin typeface="Arial"/>
                <a:ea typeface="Arial"/>
                <a:cs typeface="Arial"/>
              </a:rPr>
              <a:t>MEISTE UNENTSCHIEDEN</a:t>
            </a:r>
          </a:p>
        </p:txBody>
      </p:sp>
      <p:sp>
        <p:nvSpPr>
          <p:cNvPr id="8" name="">
            <a:extLst xmlns:a="http://schemas.openxmlformats.org/drawingml/2006/main">
              <a:ext uri="{FF2B5EF4-FFF2-40B4-BE49-F238E27FC236}">
                <a16:creationId xmlns:a16="http://schemas.microsoft.com/office/drawing/2014/main" id="{B506DC17-FAB2-4DDF-9F38-F1F10B91211B}"/>
              </a:ext>
            </a:extLst>
          </p:cNvPr>
          <p:cNvSpPr>
            <a:spLocks xmlns:a="http://schemas.openxmlformats.org/drawingml/2006/main" noGrp="1"/>
          </p:cNvSpPr>
          <p:nvPr/>
        </p:nvSpPr>
        <p:spPr>
          <a:xfrm xmlns:a="http://schemas.openxmlformats.org/drawingml/2006/main">
            <a:off x="400050" y="1809750"/>
            <a:ext cx="5143500" cy="333375"/>
          </a:xfrm>
          <a:prstGeom xmlns:a="http://schemas.openxmlformats.org/drawingml/2006/main" prst="roundRect">
            <a:avLst>
              <a:gd name="adj" fmla="val 22857"/>
            </a:avLst>
          </a:prstGeom>
          <a:solidFill xmlns:a="http://schemas.openxmlformats.org/drawingml/2006/main">
            <a:srgbClr val="111111"/>
          </a:solidFill>
          <a:ln xmlns:a="http://schemas.openxmlformats.org/drawingml/2006/main" w="0">
            <a:solidFill>
              <a:srgbClr val="111111"/>
            </a:solidFill>
            <a:prstDash val="solid"/>
          </a:ln>
        </p:spPr>
      </p:sp>
      <p:sp>
        <p:nvSpPr>
          <p:cNvPr id="9" name="">
            <a:extLst xmlns:a="http://schemas.openxmlformats.org/drawingml/2006/main">
              <a:ext uri="{FF2B5EF4-FFF2-40B4-BE49-F238E27FC236}">
                <a16:creationId xmlns:a16="http://schemas.microsoft.com/office/drawing/2014/main" id="{AE494584-0CD0-4465-A6C5-E77561DA2D4A}"/>
              </a:ext>
            </a:extLst>
          </p:cNvPr>
          <p:cNvSpPr>
            <a:spLocks xmlns:a="http://schemas.openxmlformats.org/drawingml/2006/main" noGrp="1"/>
          </p:cNvSpPr>
          <p:nvPr/>
        </p:nvSpPr>
        <p:spPr>
          <a:xfrm xmlns:a="http://schemas.openxmlformats.org/drawingml/2006/main">
            <a:off x="476250" y="187642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Pos.</a:t>
            </a:r>
          </a:p>
        </p:txBody>
      </p:sp>
      <p:sp>
        <p:nvSpPr>
          <p:cNvPr id="10" name="">
            <a:extLst xmlns:a="http://schemas.openxmlformats.org/drawingml/2006/main">
              <a:ext uri="{FF2B5EF4-FFF2-40B4-BE49-F238E27FC236}">
                <a16:creationId xmlns:a16="http://schemas.microsoft.com/office/drawing/2014/main" id="{92B3FBF8-BA07-4CCC-B24B-AE4C1BD833A4}"/>
              </a:ext>
            </a:extLst>
          </p:cNvPr>
          <p:cNvSpPr>
            <a:spLocks xmlns:a="http://schemas.openxmlformats.org/drawingml/2006/main" noGrp="1"/>
          </p:cNvSpPr>
          <p:nvPr/>
        </p:nvSpPr>
        <p:spPr>
          <a:xfrm xmlns:a="http://schemas.openxmlformats.org/drawingml/2006/main">
            <a:off x="1095375" y="1876425"/>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FFFFFF"/>
                </a:solidFill>
                <a:latin typeface="Arial"/>
                <a:ea typeface="Arial"/>
                <a:cs typeface="Arial"/>
              </a:defRPr>
            </a:pPr>
            <a:r>
              <a:rPr sz="975" b="1">
                <a:solidFill>
                  <a:srgbClr val="FFFFFF"/>
                </a:solidFill>
                <a:latin typeface="Arial"/>
                <a:ea typeface="Arial"/>
                <a:cs typeface="Arial"/>
              </a:rPr>
              <a:t>Spieler</a:t>
            </a:r>
          </a:p>
        </p:txBody>
      </p:sp>
      <p:sp>
        <p:nvSpPr>
          <p:cNvPr id="11" name="">
            <a:extLst xmlns:a="http://schemas.openxmlformats.org/drawingml/2006/main">
              <a:ext uri="{FF2B5EF4-FFF2-40B4-BE49-F238E27FC236}">
                <a16:creationId xmlns:a16="http://schemas.microsoft.com/office/drawing/2014/main" id="{9FE0A623-10BD-4BA8-9794-49BA93904BED}"/>
              </a:ext>
            </a:extLst>
          </p:cNvPr>
          <p:cNvSpPr>
            <a:spLocks xmlns:a="http://schemas.openxmlformats.org/drawingml/2006/main" noGrp="1"/>
          </p:cNvSpPr>
          <p:nvPr/>
        </p:nvSpPr>
        <p:spPr>
          <a:xfrm xmlns:a="http://schemas.openxmlformats.org/drawingml/2006/main">
            <a:off x="3095625" y="187642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Remis</a:t>
            </a:r>
          </a:p>
        </p:txBody>
      </p:sp>
      <p:sp>
        <p:nvSpPr>
          <p:cNvPr id="12" name="">
            <a:extLst xmlns:a="http://schemas.openxmlformats.org/drawingml/2006/main">
              <a:ext uri="{FF2B5EF4-FFF2-40B4-BE49-F238E27FC236}">
                <a16:creationId xmlns:a16="http://schemas.microsoft.com/office/drawing/2014/main" id="{002976C8-99F3-474C-9BC8-56D65725ED14}"/>
              </a:ext>
            </a:extLst>
          </p:cNvPr>
          <p:cNvSpPr>
            <a:spLocks xmlns:a="http://schemas.openxmlformats.org/drawingml/2006/main" noGrp="1"/>
          </p:cNvSpPr>
          <p:nvPr/>
        </p:nvSpPr>
        <p:spPr>
          <a:xfrm xmlns:a="http://schemas.openxmlformats.org/drawingml/2006/main">
            <a:off x="3905250" y="187642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Spiele</a:t>
            </a:r>
          </a:p>
        </p:txBody>
      </p:sp>
      <p:sp>
        <p:nvSpPr>
          <p:cNvPr id="13" name="">
            <a:extLst xmlns:a="http://schemas.openxmlformats.org/drawingml/2006/main">
              <a:ext uri="{FF2B5EF4-FFF2-40B4-BE49-F238E27FC236}">
                <a16:creationId xmlns:a16="http://schemas.microsoft.com/office/drawing/2014/main" id="{EEBA5D7F-27A9-498B-8D61-B30E7C95127C}"/>
              </a:ext>
            </a:extLst>
          </p:cNvPr>
          <p:cNvSpPr>
            <a:spLocks xmlns:a="http://schemas.openxmlformats.org/drawingml/2006/main" noGrp="1"/>
          </p:cNvSpPr>
          <p:nvPr/>
        </p:nvSpPr>
        <p:spPr>
          <a:xfrm xmlns:a="http://schemas.openxmlformats.org/drawingml/2006/main">
            <a:off x="4714875" y="1876425"/>
            <a:ext cx="7524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Bilanz</a:t>
            </a:r>
          </a:p>
        </p:txBody>
      </p:sp>
      <p:sp>
        <p:nvSpPr>
          <p:cNvPr id="14" name="">
            <a:extLst xmlns:a="http://schemas.openxmlformats.org/drawingml/2006/main">
              <a:ext uri="{FF2B5EF4-FFF2-40B4-BE49-F238E27FC236}">
                <a16:creationId xmlns:a16="http://schemas.microsoft.com/office/drawing/2014/main" id="{4A0690A2-70C3-407A-8778-5DD7F852F61E}"/>
              </a:ext>
            </a:extLst>
          </p:cNvPr>
          <p:cNvSpPr>
            <a:spLocks xmlns:a="http://schemas.openxmlformats.org/drawingml/2006/main" noGrp="1"/>
          </p:cNvSpPr>
          <p:nvPr/>
        </p:nvSpPr>
        <p:spPr>
          <a:xfrm xmlns:a="http://schemas.openxmlformats.org/drawingml/2006/main">
            <a:off x="400050" y="2143125"/>
            <a:ext cx="5143500" cy="3333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5" name="">
            <a:extLst xmlns:a="http://schemas.openxmlformats.org/drawingml/2006/main">
              <a:ext uri="{FF2B5EF4-FFF2-40B4-BE49-F238E27FC236}">
                <a16:creationId xmlns:a16="http://schemas.microsoft.com/office/drawing/2014/main" id="{022ADE54-B327-4C46-A82C-AEC358D51324}"/>
              </a:ext>
            </a:extLst>
          </p:cNvPr>
          <p:cNvSpPr>
            <a:spLocks xmlns:a="http://schemas.openxmlformats.org/drawingml/2006/main" noGrp="1"/>
          </p:cNvSpPr>
          <p:nvPr/>
        </p:nvSpPr>
        <p:spPr>
          <a:xfrm xmlns:a="http://schemas.openxmlformats.org/drawingml/2006/main">
            <a:off x="476250" y="221932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1</a:t>
            </a:r>
          </a:p>
        </p:txBody>
      </p:sp>
      <p:sp>
        <p:nvSpPr>
          <p:cNvPr id="16" name="">
            <a:extLst xmlns:a="http://schemas.openxmlformats.org/drawingml/2006/main">
              <a:ext uri="{FF2B5EF4-FFF2-40B4-BE49-F238E27FC236}">
                <a16:creationId xmlns:a16="http://schemas.microsoft.com/office/drawing/2014/main" id="{2BDAB3CC-2C42-4718-AE8C-80460AF85128}"/>
              </a:ext>
            </a:extLst>
          </p:cNvPr>
          <p:cNvSpPr>
            <a:spLocks xmlns:a="http://schemas.openxmlformats.org/drawingml/2006/main" noGrp="1"/>
          </p:cNvSpPr>
          <p:nvPr/>
        </p:nvSpPr>
        <p:spPr>
          <a:xfrm xmlns:a="http://schemas.openxmlformats.org/drawingml/2006/main">
            <a:off x="1095375" y="2219325"/>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Janson, Volker</a:t>
            </a:r>
          </a:p>
        </p:txBody>
      </p:sp>
      <p:sp>
        <p:nvSpPr>
          <p:cNvPr id="17" name="">
            <a:extLst xmlns:a="http://schemas.openxmlformats.org/drawingml/2006/main">
              <a:ext uri="{FF2B5EF4-FFF2-40B4-BE49-F238E27FC236}">
                <a16:creationId xmlns:a16="http://schemas.microsoft.com/office/drawing/2014/main" id="{1916BF53-C90E-434E-A547-B43A00431AD5}"/>
              </a:ext>
            </a:extLst>
          </p:cNvPr>
          <p:cNvSpPr>
            <a:spLocks xmlns:a="http://schemas.openxmlformats.org/drawingml/2006/main" noGrp="1"/>
          </p:cNvSpPr>
          <p:nvPr/>
        </p:nvSpPr>
        <p:spPr>
          <a:xfrm xmlns:a="http://schemas.openxmlformats.org/drawingml/2006/main">
            <a:off x="3095625" y="221932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4</a:t>
            </a:r>
          </a:p>
        </p:txBody>
      </p:sp>
      <p:sp>
        <p:nvSpPr>
          <p:cNvPr id="18" name="">
            <a:extLst xmlns:a="http://schemas.openxmlformats.org/drawingml/2006/main">
              <a:ext uri="{FF2B5EF4-FFF2-40B4-BE49-F238E27FC236}">
                <a16:creationId xmlns:a16="http://schemas.microsoft.com/office/drawing/2014/main" id="{FFFD3EEB-6E49-4079-88F5-46761CAF0591}"/>
              </a:ext>
            </a:extLst>
          </p:cNvPr>
          <p:cNvSpPr>
            <a:spLocks xmlns:a="http://schemas.openxmlformats.org/drawingml/2006/main" noGrp="1"/>
          </p:cNvSpPr>
          <p:nvPr/>
        </p:nvSpPr>
        <p:spPr>
          <a:xfrm xmlns:a="http://schemas.openxmlformats.org/drawingml/2006/main">
            <a:off x="3905250" y="221932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9</a:t>
            </a:r>
          </a:p>
        </p:txBody>
      </p:sp>
      <p:sp>
        <p:nvSpPr>
          <p:cNvPr id="19" name="">
            <a:extLst xmlns:a="http://schemas.openxmlformats.org/drawingml/2006/main">
              <a:ext uri="{FF2B5EF4-FFF2-40B4-BE49-F238E27FC236}">
                <a16:creationId xmlns:a16="http://schemas.microsoft.com/office/drawing/2014/main" id="{B12449FB-0674-4445-8F41-C96C350EFA24}"/>
              </a:ext>
            </a:extLst>
          </p:cNvPr>
          <p:cNvSpPr>
            <a:spLocks xmlns:a="http://schemas.openxmlformats.org/drawingml/2006/main" noGrp="1"/>
          </p:cNvSpPr>
          <p:nvPr/>
        </p:nvSpPr>
        <p:spPr>
          <a:xfrm xmlns:a="http://schemas.openxmlformats.org/drawingml/2006/main">
            <a:off x="4714875" y="2219325"/>
            <a:ext cx="7524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4/4/1</a:t>
            </a:r>
          </a:p>
        </p:txBody>
      </p:sp>
      <p:sp>
        <p:nvSpPr>
          <p:cNvPr id="20" name="">
            <a:extLst xmlns:a="http://schemas.openxmlformats.org/drawingml/2006/main">
              <a:ext uri="{FF2B5EF4-FFF2-40B4-BE49-F238E27FC236}">
                <a16:creationId xmlns:a16="http://schemas.microsoft.com/office/drawing/2014/main" id="{F82F883B-99D1-4C26-8752-51552A303188}"/>
              </a:ext>
            </a:extLst>
          </p:cNvPr>
          <p:cNvSpPr>
            <a:spLocks xmlns:a="http://schemas.openxmlformats.org/drawingml/2006/main" noGrp="1"/>
          </p:cNvSpPr>
          <p:nvPr/>
        </p:nvSpPr>
        <p:spPr>
          <a:xfrm xmlns:a="http://schemas.openxmlformats.org/drawingml/2006/main">
            <a:off x="400050" y="24669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1" name="">
            <a:extLst xmlns:a="http://schemas.openxmlformats.org/drawingml/2006/main">
              <a:ext uri="{FF2B5EF4-FFF2-40B4-BE49-F238E27FC236}">
                <a16:creationId xmlns:a16="http://schemas.microsoft.com/office/drawing/2014/main" id="{2536AE7E-19BF-4815-A940-9295D2D2388D}"/>
              </a:ext>
            </a:extLst>
          </p:cNvPr>
          <p:cNvSpPr>
            <a:spLocks xmlns:a="http://schemas.openxmlformats.org/drawingml/2006/main" noGrp="1"/>
          </p:cNvSpPr>
          <p:nvPr/>
        </p:nvSpPr>
        <p:spPr>
          <a:xfrm xmlns:a="http://schemas.openxmlformats.org/drawingml/2006/main">
            <a:off x="400050" y="2476500"/>
            <a:ext cx="5143500" cy="3333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22" name="">
            <a:extLst xmlns:a="http://schemas.openxmlformats.org/drawingml/2006/main">
              <a:ext uri="{FF2B5EF4-FFF2-40B4-BE49-F238E27FC236}">
                <a16:creationId xmlns:a16="http://schemas.microsoft.com/office/drawing/2014/main" id="{493A0824-F86D-4DC5-9CD6-24EF7227217D}"/>
              </a:ext>
            </a:extLst>
          </p:cNvPr>
          <p:cNvSpPr>
            <a:spLocks xmlns:a="http://schemas.openxmlformats.org/drawingml/2006/main" noGrp="1"/>
          </p:cNvSpPr>
          <p:nvPr/>
        </p:nvSpPr>
        <p:spPr>
          <a:xfrm xmlns:a="http://schemas.openxmlformats.org/drawingml/2006/main">
            <a:off x="476250" y="2552700"/>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2</a:t>
            </a:r>
          </a:p>
        </p:txBody>
      </p:sp>
      <p:sp>
        <p:nvSpPr>
          <p:cNvPr id="23" name="">
            <a:extLst xmlns:a="http://schemas.openxmlformats.org/drawingml/2006/main">
              <a:ext uri="{FF2B5EF4-FFF2-40B4-BE49-F238E27FC236}">
                <a16:creationId xmlns:a16="http://schemas.microsoft.com/office/drawing/2014/main" id="{CFBA4F55-DC13-4069-B3C7-068E186A11C0}"/>
              </a:ext>
            </a:extLst>
          </p:cNvPr>
          <p:cNvSpPr>
            <a:spLocks xmlns:a="http://schemas.openxmlformats.org/drawingml/2006/main" noGrp="1"/>
          </p:cNvSpPr>
          <p:nvPr/>
        </p:nvSpPr>
        <p:spPr>
          <a:xfrm xmlns:a="http://schemas.openxmlformats.org/drawingml/2006/main">
            <a:off x="1095375" y="2552700"/>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Riedel, Sibylle</a:t>
            </a:r>
          </a:p>
        </p:txBody>
      </p:sp>
      <p:sp>
        <p:nvSpPr>
          <p:cNvPr id="24" name="">
            <a:extLst xmlns:a="http://schemas.openxmlformats.org/drawingml/2006/main">
              <a:ext uri="{FF2B5EF4-FFF2-40B4-BE49-F238E27FC236}">
                <a16:creationId xmlns:a16="http://schemas.microsoft.com/office/drawing/2014/main" id="{0CDEEE0C-638D-4FE0-A916-E52EFCA083D7}"/>
              </a:ext>
            </a:extLst>
          </p:cNvPr>
          <p:cNvSpPr>
            <a:spLocks xmlns:a="http://schemas.openxmlformats.org/drawingml/2006/main" noGrp="1"/>
          </p:cNvSpPr>
          <p:nvPr/>
        </p:nvSpPr>
        <p:spPr>
          <a:xfrm xmlns:a="http://schemas.openxmlformats.org/drawingml/2006/main">
            <a:off x="3095625" y="2552700"/>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4</a:t>
            </a:r>
          </a:p>
        </p:txBody>
      </p:sp>
      <p:sp>
        <p:nvSpPr>
          <p:cNvPr id="25" name="">
            <a:extLst xmlns:a="http://schemas.openxmlformats.org/drawingml/2006/main">
              <a:ext uri="{FF2B5EF4-FFF2-40B4-BE49-F238E27FC236}">
                <a16:creationId xmlns:a16="http://schemas.microsoft.com/office/drawing/2014/main" id="{9442494D-EBD7-4B90-83E5-943F6D4560BA}"/>
              </a:ext>
            </a:extLst>
          </p:cNvPr>
          <p:cNvSpPr>
            <a:spLocks xmlns:a="http://schemas.openxmlformats.org/drawingml/2006/main" noGrp="1"/>
          </p:cNvSpPr>
          <p:nvPr/>
        </p:nvSpPr>
        <p:spPr>
          <a:xfrm xmlns:a="http://schemas.openxmlformats.org/drawingml/2006/main">
            <a:off x="3905250" y="2552700"/>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7</a:t>
            </a:r>
          </a:p>
        </p:txBody>
      </p:sp>
      <p:sp>
        <p:nvSpPr>
          <p:cNvPr id="26" name="">
            <a:extLst xmlns:a="http://schemas.openxmlformats.org/drawingml/2006/main">
              <a:ext uri="{FF2B5EF4-FFF2-40B4-BE49-F238E27FC236}">
                <a16:creationId xmlns:a16="http://schemas.microsoft.com/office/drawing/2014/main" id="{FBA58942-FF98-4962-B927-6C164F7926FA}"/>
              </a:ext>
            </a:extLst>
          </p:cNvPr>
          <p:cNvSpPr>
            <a:spLocks xmlns:a="http://schemas.openxmlformats.org/drawingml/2006/main" noGrp="1"/>
          </p:cNvSpPr>
          <p:nvPr/>
        </p:nvSpPr>
        <p:spPr>
          <a:xfrm xmlns:a="http://schemas.openxmlformats.org/drawingml/2006/main">
            <a:off x="4714875" y="2552700"/>
            <a:ext cx="7524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3/4/0</a:t>
            </a:r>
          </a:p>
        </p:txBody>
      </p:sp>
      <p:sp>
        <p:nvSpPr>
          <p:cNvPr id="27" name="">
            <a:extLst xmlns:a="http://schemas.openxmlformats.org/drawingml/2006/main">
              <a:ext uri="{FF2B5EF4-FFF2-40B4-BE49-F238E27FC236}">
                <a16:creationId xmlns:a16="http://schemas.microsoft.com/office/drawing/2014/main" id="{AAE7F7B3-0889-4BA4-80B6-C855D3577DA0}"/>
              </a:ext>
            </a:extLst>
          </p:cNvPr>
          <p:cNvSpPr>
            <a:spLocks xmlns:a="http://schemas.openxmlformats.org/drawingml/2006/main" noGrp="1"/>
          </p:cNvSpPr>
          <p:nvPr/>
        </p:nvSpPr>
        <p:spPr>
          <a:xfrm xmlns:a="http://schemas.openxmlformats.org/drawingml/2006/main">
            <a:off x="400050" y="280035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8" name="">
            <a:extLst xmlns:a="http://schemas.openxmlformats.org/drawingml/2006/main">
              <a:ext uri="{FF2B5EF4-FFF2-40B4-BE49-F238E27FC236}">
                <a16:creationId xmlns:a16="http://schemas.microsoft.com/office/drawing/2014/main" id="{C214D7FD-2223-42A3-9D7D-6183ACB71BBE}"/>
              </a:ext>
            </a:extLst>
          </p:cNvPr>
          <p:cNvSpPr>
            <a:spLocks xmlns:a="http://schemas.openxmlformats.org/drawingml/2006/main" noGrp="1"/>
          </p:cNvSpPr>
          <p:nvPr/>
        </p:nvSpPr>
        <p:spPr>
          <a:xfrm xmlns:a="http://schemas.openxmlformats.org/drawingml/2006/main">
            <a:off x="400050" y="2809875"/>
            <a:ext cx="5143500" cy="3333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29" name="">
            <a:extLst xmlns:a="http://schemas.openxmlformats.org/drawingml/2006/main">
              <a:ext uri="{FF2B5EF4-FFF2-40B4-BE49-F238E27FC236}">
                <a16:creationId xmlns:a16="http://schemas.microsoft.com/office/drawing/2014/main" id="{DD4C1C09-1C92-46B6-95D2-59B9C7CFBA5F}"/>
              </a:ext>
            </a:extLst>
          </p:cNvPr>
          <p:cNvSpPr>
            <a:spLocks xmlns:a="http://schemas.openxmlformats.org/drawingml/2006/main" noGrp="1"/>
          </p:cNvSpPr>
          <p:nvPr/>
        </p:nvSpPr>
        <p:spPr>
          <a:xfrm xmlns:a="http://schemas.openxmlformats.org/drawingml/2006/main">
            <a:off x="476250" y="288607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3</a:t>
            </a:r>
          </a:p>
        </p:txBody>
      </p:sp>
      <p:sp>
        <p:nvSpPr>
          <p:cNvPr id="30" name="">
            <a:extLst xmlns:a="http://schemas.openxmlformats.org/drawingml/2006/main">
              <a:ext uri="{FF2B5EF4-FFF2-40B4-BE49-F238E27FC236}">
                <a16:creationId xmlns:a16="http://schemas.microsoft.com/office/drawing/2014/main" id="{1CD2EF5D-D723-4B69-8FFE-6401A0E91046}"/>
              </a:ext>
            </a:extLst>
          </p:cNvPr>
          <p:cNvSpPr>
            <a:spLocks xmlns:a="http://schemas.openxmlformats.org/drawingml/2006/main" noGrp="1"/>
          </p:cNvSpPr>
          <p:nvPr/>
        </p:nvSpPr>
        <p:spPr>
          <a:xfrm xmlns:a="http://schemas.openxmlformats.org/drawingml/2006/main">
            <a:off x="1095375" y="2886075"/>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Landthaler, Hermann</a:t>
            </a:r>
          </a:p>
        </p:txBody>
      </p:sp>
      <p:sp>
        <p:nvSpPr>
          <p:cNvPr id="31" name="">
            <a:extLst xmlns:a="http://schemas.openxmlformats.org/drawingml/2006/main">
              <a:ext uri="{FF2B5EF4-FFF2-40B4-BE49-F238E27FC236}">
                <a16:creationId xmlns:a16="http://schemas.microsoft.com/office/drawing/2014/main" id="{63253A71-86D7-4EC3-987D-57F0A6297D46}"/>
              </a:ext>
            </a:extLst>
          </p:cNvPr>
          <p:cNvSpPr>
            <a:spLocks xmlns:a="http://schemas.openxmlformats.org/drawingml/2006/main" noGrp="1"/>
          </p:cNvSpPr>
          <p:nvPr/>
        </p:nvSpPr>
        <p:spPr>
          <a:xfrm xmlns:a="http://schemas.openxmlformats.org/drawingml/2006/main">
            <a:off x="3095625" y="288607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3</a:t>
            </a:r>
          </a:p>
        </p:txBody>
      </p:sp>
      <p:sp>
        <p:nvSpPr>
          <p:cNvPr id="32" name="">
            <a:extLst xmlns:a="http://schemas.openxmlformats.org/drawingml/2006/main">
              <a:ext uri="{FF2B5EF4-FFF2-40B4-BE49-F238E27FC236}">
                <a16:creationId xmlns:a16="http://schemas.microsoft.com/office/drawing/2014/main" id="{8A5E1A88-AC05-459F-A89E-12D687C8B3E9}"/>
              </a:ext>
            </a:extLst>
          </p:cNvPr>
          <p:cNvSpPr>
            <a:spLocks xmlns:a="http://schemas.openxmlformats.org/drawingml/2006/main" noGrp="1"/>
          </p:cNvSpPr>
          <p:nvPr/>
        </p:nvSpPr>
        <p:spPr>
          <a:xfrm xmlns:a="http://schemas.openxmlformats.org/drawingml/2006/main">
            <a:off x="3905250" y="288607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11</a:t>
            </a:r>
          </a:p>
        </p:txBody>
      </p:sp>
      <p:sp>
        <p:nvSpPr>
          <p:cNvPr id="33" name="">
            <a:extLst xmlns:a="http://schemas.openxmlformats.org/drawingml/2006/main">
              <a:ext uri="{FF2B5EF4-FFF2-40B4-BE49-F238E27FC236}">
                <a16:creationId xmlns:a16="http://schemas.microsoft.com/office/drawing/2014/main" id="{A74FAC0F-329B-4846-A15C-91C68A5713DD}"/>
              </a:ext>
            </a:extLst>
          </p:cNvPr>
          <p:cNvSpPr>
            <a:spLocks xmlns:a="http://schemas.openxmlformats.org/drawingml/2006/main" noGrp="1"/>
          </p:cNvSpPr>
          <p:nvPr/>
        </p:nvSpPr>
        <p:spPr>
          <a:xfrm xmlns:a="http://schemas.openxmlformats.org/drawingml/2006/main">
            <a:off x="4714875" y="2886075"/>
            <a:ext cx="7524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4/3/4</a:t>
            </a:r>
          </a:p>
        </p:txBody>
      </p:sp>
      <p:sp>
        <p:nvSpPr>
          <p:cNvPr id="34" name="">
            <a:extLst xmlns:a="http://schemas.openxmlformats.org/drawingml/2006/main">
              <a:ext uri="{FF2B5EF4-FFF2-40B4-BE49-F238E27FC236}">
                <a16:creationId xmlns:a16="http://schemas.microsoft.com/office/drawing/2014/main" id="{FCDE158A-275A-48CF-8817-3CE0009375A5}"/>
              </a:ext>
            </a:extLst>
          </p:cNvPr>
          <p:cNvSpPr>
            <a:spLocks xmlns:a="http://schemas.openxmlformats.org/drawingml/2006/main" noGrp="1"/>
          </p:cNvSpPr>
          <p:nvPr/>
        </p:nvSpPr>
        <p:spPr>
          <a:xfrm xmlns:a="http://schemas.openxmlformats.org/drawingml/2006/main">
            <a:off x="400050" y="313372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5" name="">
            <a:extLst xmlns:a="http://schemas.openxmlformats.org/drawingml/2006/main">
              <a:ext uri="{FF2B5EF4-FFF2-40B4-BE49-F238E27FC236}">
                <a16:creationId xmlns:a16="http://schemas.microsoft.com/office/drawing/2014/main" id="{7F9DC669-5DA3-4189-AD82-EE0CBC5EE796}"/>
              </a:ext>
            </a:extLst>
          </p:cNvPr>
          <p:cNvSpPr>
            <a:spLocks xmlns:a="http://schemas.openxmlformats.org/drawingml/2006/main" noGrp="1"/>
          </p:cNvSpPr>
          <p:nvPr/>
        </p:nvSpPr>
        <p:spPr>
          <a:xfrm xmlns:a="http://schemas.openxmlformats.org/drawingml/2006/main">
            <a:off x="400050" y="3143250"/>
            <a:ext cx="5143500" cy="3333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36" name="">
            <a:extLst xmlns:a="http://schemas.openxmlformats.org/drawingml/2006/main">
              <a:ext uri="{FF2B5EF4-FFF2-40B4-BE49-F238E27FC236}">
                <a16:creationId xmlns:a16="http://schemas.microsoft.com/office/drawing/2014/main" id="{5C67A877-16DB-4170-BE07-707E0571ADB7}"/>
              </a:ext>
            </a:extLst>
          </p:cNvPr>
          <p:cNvSpPr>
            <a:spLocks xmlns:a="http://schemas.openxmlformats.org/drawingml/2006/main" noGrp="1"/>
          </p:cNvSpPr>
          <p:nvPr/>
        </p:nvSpPr>
        <p:spPr>
          <a:xfrm xmlns:a="http://schemas.openxmlformats.org/drawingml/2006/main">
            <a:off x="476250" y="3219450"/>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4</a:t>
            </a:r>
          </a:p>
        </p:txBody>
      </p:sp>
      <p:sp>
        <p:nvSpPr>
          <p:cNvPr id="37" name="">
            <a:extLst xmlns:a="http://schemas.openxmlformats.org/drawingml/2006/main">
              <a:ext uri="{FF2B5EF4-FFF2-40B4-BE49-F238E27FC236}">
                <a16:creationId xmlns:a16="http://schemas.microsoft.com/office/drawing/2014/main" id="{FD11A610-92C6-471D-AD8B-3438D94CBD8E}"/>
              </a:ext>
            </a:extLst>
          </p:cNvPr>
          <p:cNvSpPr>
            <a:spLocks xmlns:a="http://schemas.openxmlformats.org/drawingml/2006/main" noGrp="1"/>
          </p:cNvSpPr>
          <p:nvPr/>
        </p:nvSpPr>
        <p:spPr>
          <a:xfrm xmlns:a="http://schemas.openxmlformats.org/drawingml/2006/main">
            <a:off x="1095375" y="3219450"/>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Neumann, Norbert</a:t>
            </a:r>
          </a:p>
        </p:txBody>
      </p:sp>
      <p:sp>
        <p:nvSpPr>
          <p:cNvPr id="38" name="">
            <a:extLst xmlns:a="http://schemas.openxmlformats.org/drawingml/2006/main">
              <a:ext uri="{FF2B5EF4-FFF2-40B4-BE49-F238E27FC236}">
                <a16:creationId xmlns:a16="http://schemas.microsoft.com/office/drawing/2014/main" id="{C50CA370-5F1A-415E-B7F9-51DAB30FB8C0}"/>
              </a:ext>
            </a:extLst>
          </p:cNvPr>
          <p:cNvSpPr>
            <a:spLocks xmlns:a="http://schemas.openxmlformats.org/drawingml/2006/main" noGrp="1"/>
          </p:cNvSpPr>
          <p:nvPr/>
        </p:nvSpPr>
        <p:spPr>
          <a:xfrm xmlns:a="http://schemas.openxmlformats.org/drawingml/2006/main">
            <a:off x="3095625" y="3219450"/>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3</a:t>
            </a:r>
          </a:p>
        </p:txBody>
      </p:sp>
      <p:sp>
        <p:nvSpPr>
          <p:cNvPr id="39" name="">
            <a:extLst xmlns:a="http://schemas.openxmlformats.org/drawingml/2006/main">
              <a:ext uri="{FF2B5EF4-FFF2-40B4-BE49-F238E27FC236}">
                <a16:creationId xmlns:a16="http://schemas.microsoft.com/office/drawing/2014/main" id="{61825D91-6B35-45D2-B6D0-EDDF63870164}"/>
              </a:ext>
            </a:extLst>
          </p:cNvPr>
          <p:cNvSpPr>
            <a:spLocks xmlns:a="http://schemas.openxmlformats.org/drawingml/2006/main" noGrp="1"/>
          </p:cNvSpPr>
          <p:nvPr/>
        </p:nvSpPr>
        <p:spPr>
          <a:xfrm xmlns:a="http://schemas.openxmlformats.org/drawingml/2006/main">
            <a:off x="3905250" y="3219450"/>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4</a:t>
            </a:r>
          </a:p>
        </p:txBody>
      </p:sp>
      <p:sp>
        <p:nvSpPr>
          <p:cNvPr id="40" name="">
            <a:extLst xmlns:a="http://schemas.openxmlformats.org/drawingml/2006/main">
              <a:ext uri="{FF2B5EF4-FFF2-40B4-BE49-F238E27FC236}">
                <a16:creationId xmlns:a16="http://schemas.microsoft.com/office/drawing/2014/main" id="{5CDC3928-6210-4E7C-8F8A-CAFAA6B8F198}"/>
              </a:ext>
            </a:extLst>
          </p:cNvPr>
          <p:cNvSpPr>
            <a:spLocks xmlns:a="http://schemas.openxmlformats.org/drawingml/2006/main" noGrp="1"/>
          </p:cNvSpPr>
          <p:nvPr/>
        </p:nvSpPr>
        <p:spPr>
          <a:xfrm xmlns:a="http://schemas.openxmlformats.org/drawingml/2006/main">
            <a:off x="4714875" y="3219450"/>
            <a:ext cx="7524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1/3/0</a:t>
            </a:r>
          </a:p>
        </p:txBody>
      </p:sp>
      <p:sp>
        <p:nvSpPr>
          <p:cNvPr id="41" name="">
            <a:extLst xmlns:a="http://schemas.openxmlformats.org/drawingml/2006/main">
              <a:ext uri="{FF2B5EF4-FFF2-40B4-BE49-F238E27FC236}">
                <a16:creationId xmlns:a16="http://schemas.microsoft.com/office/drawing/2014/main" id="{B58B5EC0-AC66-4045-BAF9-F00F1DFE9C67}"/>
              </a:ext>
            </a:extLst>
          </p:cNvPr>
          <p:cNvSpPr>
            <a:spLocks xmlns:a="http://schemas.openxmlformats.org/drawingml/2006/main" noGrp="1"/>
          </p:cNvSpPr>
          <p:nvPr/>
        </p:nvSpPr>
        <p:spPr>
          <a:xfrm xmlns:a="http://schemas.openxmlformats.org/drawingml/2006/main">
            <a:off x="400050" y="346710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2" name="">
            <a:extLst xmlns:a="http://schemas.openxmlformats.org/drawingml/2006/main">
              <a:ext uri="{FF2B5EF4-FFF2-40B4-BE49-F238E27FC236}">
                <a16:creationId xmlns:a16="http://schemas.microsoft.com/office/drawing/2014/main" id="{AD0452E1-54C8-4B4C-9316-7E16497AEE86}"/>
              </a:ext>
            </a:extLst>
          </p:cNvPr>
          <p:cNvSpPr>
            <a:spLocks xmlns:a="http://schemas.openxmlformats.org/drawingml/2006/main" noGrp="1"/>
          </p:cNvSpPr>
          <p:nvPr/>
        </p:nvSpPr>
        <p:spPr>
          <a:xfrm xmlns:a="http://schemas.openxmlformats.org/drawingml/2006/main">
            <a:off x="400050" y="3476625"/>
            <a:ext cx="5143500" cy="3333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43" name="">
            <a:extLst xmlns:a="http://schemas.openxmlformats.org/drawingml/2006/main">
              <a:ext uri="{FF2B5EF4-FFF2-40B4-BE49-F238E27FC236}">
                <a16:creationId xmlns:a16="http://schemas.microsoft.com/office/drawing/2014/main" id="{96D70CB2-D379-4A80-8E19-A2153CF7A487}"/>
              </a:ext>
            </a:extLst>
          </p:cNvPr>
          <p:cNvSpPr>
            <a:spLocks xmlns:a="http://schemas.openxmlformats.org/drawingml/2006/main" noGrp="1"/>
          </p:cNvSpPr>
          <p:nvPr/>
        </p:nvSpPr>
        <p:spPr>
          <a:xfrm xmlns:a="http://schemas.openxmlformats.org/drawingml/2006/main">
            <a:off x="476250" y="355282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5</a:t>
            </a:r>
          </a:p>
        </p:txBody>
      </p:sp>
      <p:sp>
        <p:nvSpPr>
          <p:cNvPr id="44" name="">
            <a:extLst xmlns:a="http://schemas.openxmlformats.org/drawingml/2006/main">
              <a:ext uri="{FF2B5EF4-FFF2-40B4-BE49-F238E27FC236}">
                <a16:creationId xmlns:a16="http://schemas.microsoft.com/office/drawing/2014/main" id="{D442BB26-25C3-465C-A590-F2124FBAEBD3}"/>
              </a:ext>
            </a:extLst>
          </p:cNvPr>
          <p:cNvSpPr>
            <a:spLocks xmlns:a="http://schemas.openxmlformats.org/drawingml/2006/main" noGrp="1"/>
          </p:cNvSpPr>
          <p:nvPr/>
        </p:nvSpPr>
        <p:spPr>
          <a:xfrm xmlns:a="http://schemas.openxmlformats.org/drawingml/2006/main">
            <a:off x="1095375" y="3552825"/>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Gesswein, Joachim</a:t>
            </a:r>
          </a:p>
        </p:txBody>
      </p:sp>
      <p:sp>
        <p:nvSpPr>
          <p:cNvPr id="45" name="">
            <a:extLst xmlns:a="http://schemas.openxmlformats.org/drawingml/2006/main">
              <a:ext uri="{FF2B5EF4-FFF2-40B4-BE49-F238E27FC236}">
                <a16:creationId xmlns:a16="http://schemas.microsoft.com/office/drawing/2014/main" id="{92DB3CB7-F612-44F0-9989-894970078D2D}"/>
              </a:ext>
            </a:extLst>
          </p:cNvPr>
          <p:cNvSpPr>
            <a:spLocks xmlns:a="http://schemas.openxmlformats.org/drawingml/2006/main" noGrp="1"/>
          </p:cNvSpPr>
          <p:nvPr/>
        </p:nvSpPr>
        <p:spPr>
          <a:xfrm xmlns:a="http://schemas.openxmlformats.org/drawingml/2006/main">
            <a:off x="3095625" y="355282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2</a:t>
            </a:r>
          </a:p>
        </p:txBody>
      </p:sp>
      <p:sp>
        <p:nvSpPr>
          <p:cNvPr id="46" name="">
            <a:extLst xmlns:a="http://schemas.openxmlformats.org/drawingml/2006/main">
              <a:ext uri="{FF2B5EF4-FFF2-40B4-BE49-F238E27FC236}">
                <a16:creationId xmlns:a16="http://schemas.microsoft.com/office/drawing/2014/main" id="{2E4314D7-C32E-4EAC-B549-86EE1212315B}"/>
              </a:ext>
            </a:extLst>
          </p:cNvPr>
          <p:cNvSpPr>
            <a:spLocks xmlns:a="http://schemas.openxmlformats.org/drawingml/2006/main" noGrp="1"/>
          </p:cNvSpPr>
          <p:nvPr/>
        </p:nvSpPr>
        <p:spPr>
          <a:xfrm xmlns:a="http://schemas.openxmlformats.org/drawingml/2006/main">
            <a:off x="3905250" y="355282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12</a:t>
            </a:r>
          </a:p>
        </p:txBody>
      </p:sp>
      <p:sp>
        <p:nvSpPr>
          <p:cNvPr id="47" name="">
            <a:extLst xmlns:a="http://schemas.openxmlformats.org/drawingml/2006/main">
              <a:ext uri="{FF2B5EF4-FFF2-40B4-BE49-F238E27FC236}">
                <a16:creationId xmlns:a16="http://schemas.microsoft.com/office/drawing/2014/main" id="{77E3BD5B-9E8C-48CC-B30E-54B5E31EBDC9}"/>
              </a:ext>
            </a:extLst>
          </p:cNvPr>
          <p:cNvSpPr>
            <a:spLocks xmlns:a="http://schemas.openxmlformats.org/drawingml/2006/main" noGrp="1"/>
          </p:cNvSpPr>
          <p:nvPr/>
        </p:nvSpPr>
        <p:spPr>
          <a:xfrm xmlns:a="http://schemas.openxmlformats.org/drawingml/2006/main">
            <a:off x="4714875" y="3552825"/>
            <a:ext cx="7524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7/2/3</a:t>
            </a:r>
          </a:p>
        </p:txBody>
      </p:sp>
      <p:sp>
        <p:nvSpPr>
          <p:cNvPr id="48" name="">
            <a:extLst xmlns:a="http://schemas.openxmlformats.org/drawingml/2006/main">
              <a:ext uri="{FF2B5EF4-FFF2-40B4-BE49-F238E27FC236}">
                <a16:creationId xmlns:a16="http://schemas.microsoft.com/office/drawing/2014/main" id="{E81404D5-6D8C-47BE-AE44-54566BB7D1F7}"/>
              </a:ext>
            </a:extLst>
          </p:cNvPr>
          <p:cNvSpPr>
            <a:spLocks xmlns:a="http://schemas.openxmlformats.org/drawingml/2006/main" noGrp="1"/>
          </p:cNvSpPr>
          <p:nvPr/>
        </p:nvSpPr>
        <p:spPr>
          <a:xfrm xmlns:a="http://schemas.openxmlformats.org/drawingml/2006/main">
            <a:off x="400050" y="38004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9" name="">
            <a:extLst xmlns:a="http://schemas.openxmlformats.org/drawingml/2006/main">
              <a:ext uri="{FF2B5EF4-FFF2-40B4-BE49-F238E27FC236}">
                <a16:creationId xmlns:a16="http://schemas.microsoft.com/office/drawing/2014/main" id="{99857A99-A00E-4877-A24F-C1DE1D896696}"/>
              </a:ext>
            </a:extLst>
          </p:cNvPr>
          <p:cNvSpPr>
            <a:spLocks xmlns:a="http://schemas.openxmlformats.org/drawingml/2006/main" noGrp="1"/>
          </p:cNvSpPr>
          <p:nvPr/>
        </p:nvSpPr>
        <p:spPr>
          <a:xfrm xmlns:a="http://schemas.openxmlformats.org/drawingml/2006/main">
            <a:off x="400050" y="3810000"/>
            <a:ext cx="5143500" cy="3333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50" name="">
            <a:extLst xmlns:a="http://schemas.openxmlformats.org/drawingml/2006/main">
              <a:ext uri="{FF2B5EF4-FFF2-40B4-BE49-F238E27FC236}">
                <a16:creationId xmlns:a16="http://schemas.microsoft.com/office/drawing/2014/main" id="{9357743C-CB41-4605-BB0A-B5D0ADA0D2CE}"/>
              </a:ext>
            </a:extLst>
          </p:cNvPr>
          <p:cNvSpPr>
            <a:spLocks xmlns:a="http://schemas.openxmlformats.org/drawingml/2006/main" noGrp="1"/>
          </p:cNvSpPr>
          <p:nvPr/>
        </p:nvSpPr>
        <p:spPr>
          <a:xfrm xmlns:a="http://schemas.openxmlformats.org/drawingml/2006/main">
            <a:off x="476250" y="3886200"/>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6</a:t>
            </a:r>
          </a:p>
        </p:txBody>
      </p:sp>
      <p:sp>
        <p:nvSpPr>
          <p:cNvPr id="51" name="">
            <a:extLst xmlns:a="http://schemas.openxmlformats.org/drawingml/2006/main">
              <a:ext uri="{FF2B5EF4-FFF2-40B4-BE49-F238E27FC236}">
                <a16:creationId xmlns:a16="http://schemas.microsoft.com/office/drawing/2014/main" id="{0A03FF85-E1EC-43B5-B8F0-8515EF80F83D}"/>
              </a:ext>
            </a:extLst>
          </p:cNvPr>
          <p:cNvSpPr>
            <a:spLocks xmlns:a="http://schemas.openxmlformats.org/drawingml/2006/main" noGrp="1"/>
          </p:cNvSpPr>
          <p:nvPr/>
        </p:nvSpPr>
        <p:spPr>
          <a:xfrm xmlns:a="http://schemas.openxmlformats.org/drawingml/2006/main">
            <a:off x="1095375" y="3886200"/>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Lindhammer, Fritz</a:t>
            </a:r>
          </a:p>
        </p:txBody>
      </p:sp>
      <p:sp>
        <p:nvSpPr>
          <p:cNvPr id="52" name="">
            <a:extLst xmlns:a="http://schemas.openxmlformats.org/drawingml/2006/main">
              <a:ext uri="{FF2B5EF4-FFF2-40B4-BE49-F238E27FC236}">
                <a16:creationId xmlns:a16="http://schemas.microsoft.com/office/drawing/2014/main" id="{E892FFEA-276A-4848-A8B9-D2546EC9A1AC}"/>
              </a:ext>
            </a:extLst>
          </p:cNvPr>
          <p:cNvSpPr>
            <a:spLocks xmlns:a="http://schemas.openxmlformats.org/drawingml/2006/main" noGrp="1"/>
          </p:cNvSpPr>
          <p:nvPr/>
        </p:nvSpPr>
        <p:spPr>
          <a:xfrm xmlns:a="http://schemas.openxmlformats.org/drawingml/2006/main">
            <a:off x="3095625" y="3886200"/>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2</a:t>
            </a:r>
          </a:p>
        </p:txBody>
      </p:sp>
      <p:sp>
        <p:nvSpPr>
          <p:cNvPr id="53" name="">
            <a:extLst xmlns:a="http://schemas.openxmlformats.org/drawingml/2006/main">
              <a:ext uri="{FF2B5EF4-FFF2-40B4-BE49-F238E27FC236}">
                <a16:creationId xmlns:a16="http://schemas.microsoft.com/office/drawing/2014/main" id="{3D3BE351-A3F7-4F47-96B2-490F2BC64AB3}"/>
              </a:ext>
            </a:extLst>
          </p:cNvPr>
          <p:cNvSpPr>
            <a:spLocks xmlns:a="http://schemas.openxmlformats.org/drawingml/2006/main" noGrp="1"/>
          </p:cNvSpPr>
          <p:nvPr/>
        </p:nvSpPr>
        <p:spPr>
          <a:xfrm xmlns:a="http://schemas.openxmlformats.org/drawingml/2006/main">
            <a:off x="3905250" y="3886200"/>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9</a:t>
            </a:r>
          </a:p>
        </p:txBody>
      </p:sp>
      <p:sp>
        <p:nvSpPr>
          <p:cNvPr id="54" name="">
            <a:extLst xmlns:a="http://schemas.openxmlformats.org/drawingml/2006/main">
              <a:ext uri="{FF2B5EF4-FFF2-40B4-BE49-F238E27FC236}">
                <a16:creationId xmlns:a16="http://schemas.microsoft.com/office/drawing/2014/main" id="{A338ABA0-AF82-4548-8422-6AAB0DE007A1}"/>
              </a:ext>
            </a:extLst>
          </p:cNvPr>
          <p:cNvSpPr>
            <a:spLocks xmlns:a="http://schemas.openxmlformats.org/drawingml/2006/main" noGrp="1"/>
          </p:cNvSpPr>
          <p:nvPr/>
        </p:nvSpPr>
        <p:spPr>
          <a:xfrm xmlns:a="http://schemas.openxmlformats.org/drawingml/2006/main">
            <a:off x="4714875" y="3886200"/>
            <a:ext cx="7524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6/2/1</a:t>
            </a:r>
          </a:p>
        </p:txBody>
      </p:sp>
      <p:sp>
        <p:nvSpPr>
          <p:cNvPr id="55" name="">
            <a:extLst xmlns:a="http://schemas.openxmlformats.org/drawingml/2006/main">
              <a:ext uri="{FF2B5EF4-FFF2-40B4-BE49-F238E27FC236}">
                <a16:creationId xmlns:a16="http://schemas.microsoft.com/office/drawing/2014/main" id="{8B2875AC-E817-4999-947B-DF3CC9E5BF9A}"/>
              </a:ext>
            </a:extLst>
          </p:cNvPr>
          <p:cNvSpPr>
            <a:spLocks xmlns:a="http://schemas.openxmlformats.org/drawingml/2006/main" noGrp="1"/>
          </p:cNvSpPr>
          <p:nvPr/>
        </p:nvSpPr>
        <p:spPr>
          <a:xfrm xmlns:a="http://schemas.openxmlformats.org/drawingml/2006/main">
            <a:off x="400050" y="413385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6" name="">
            <a:extLst xmlns:a="http://schemas.openxmlformats.org/drawingml/2006/main">
              <a:ext uri="{FF2B5EF4-FFF2-40B4-BE49-F238E27FC236}">
                <a16:creationId xmlns:a16="http://schemas.microsoft.com/office/drawing/2014/main" id="{59AE5A15-8F22-4F8E-AEAC-9BE9A7CCDE1B}"/>
              </a:ext>
            </a:extLst>
          </p:cNvPr>
          <p:cNvSpPr>
            <a:spLocks xmlns:a="http://schemas.openxmlformats.org/drawingml/2006/main" noGrp="1"/>
          </p:cNvSpPr>
          <p:nvPr/>
        </p:nvSpPr>
        <p:spPr>
          <a:xfrm xmlns:a="http://schemas.openxmlformats.org/drawingml/2006/main">
            <a:off x="400050" y="4143375"/>
            <a:ext cx="5143500" cy="3333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57" name="">
            <a:extLst xmlns:a="http://schemas.openxmlformats.org/drawingml/2006/main">
              <a:ext uri="{FF2B5EF4-FFF2-40B4-BE49-F238E27FC236}">
                <a16:creationId xmlns:a16="http://schemas.microsoft.com/office/drawing/2014/main" id="{70DC4CFE-7FF7-4D58-BBBE-685A7247E251}"/>
              </a:ext>
            </a:extLst>
          </p:cNvPr>
          <p:cNvSpPr>
            <a:spLocks xmlns:a="http://schemas.openxmlformats.org/drawingml/2006/main" noGrp="1"/>
          </p:cNvSpPr>
          <p:nvPr/>
        </p:nvSpPr>
        <p:spPr>
          <a:xfrm xmlns:a="http://schemas.openxmlformats.org/drawingml/2006/main">
            <a:off x="476250" y="421957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7</a:t>
            </a:r>
          </a:p>
        </p:txBody>
      </p:sp>
      <p:sp>
        <p:nvSpPr>
          <p:cNvPr id="58" name="">
            <a:extLst xmlns:a="http://schemas.openxmlformats.org/drawingml/2006/main">
              <a:ext uri="{FF2B5EF4-FFF2-40B4-BE49-F238E27FC236}">
                <a16:creationId xmlns:a16="http://schemas.microsoft.com/office/drawing/2014/main" id="{25E3B4DB-EE34-427E-8314-26C3C2ACEABC}"/>
              </a:ext>
            </a:extLst>
          </p:cNvPr>
          <p:cNvSpPr>
            <a:spLocks xmlns:a="http://schemas.openxmlformats.org/drawingml/2006/main" noGrp="1"/>
          </p:cNvSpPr>
          <p:nvPr/>
        </p:nvSpPr>
        <p:spPr>
          <a:xfrm xmlns:a="http://schemas.openxmlformats.org/drawingml/2006/main">
            <a:off x="1095375" y="4219575"/>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Ebert, Herbert</a:t>
            </a:r>
          </a:p>
        </p:txBody>
      </p:sp>
      <p:sp>
        <p:nvSpPr>
          <p:cNvPr id="59" name="">
            <a:extLst xmlns:a="http://schemas.openxmlformats.org/drawingml/2006/main">
              <a:ext uri="{FF2B5EF4-FFF2-40B4-BE49-F238E27FC236}">
                <a16:creationId xmlns:a16="http://schemas.microsoft.com/office/drawing/2014/main" id="{7CE791D2-DD36-4ACC-80E9-2F4D6E64CB13}"/>
              </a:ext>
            </a:extLst>
          </p:cNvPr>
          <p:cNvSpPr>
            <a:spLocks xmlns:a="http://schemas.openxmlformats.org/drawingml/2006/main" noGrp="1"/>
          </p:cNvSpPr>
          <p:nvPr/>
        </p:nvSpPr>
        <p:spPr>
          <a:xfrm xmlns:a="http://schemas.openxmlformats.org/drawingml/2006/main">
            <a:off x="3095625" y="421957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2</a:t>
            </a:r>
          </a:p>
        </p:txBody>
      </p:sp>
      <p:sp>
        <p:nvSpPr>
          <p:cNvPr id="60" name="">
            <a:extLst xmlns:a="http://schemas.openxmlformats.org/drawingml/2006/main">
              <a:ext uri="{FF2B5EF4-FFF2-40B4-BE49-F238E27FC236}">
                <a16:creationId xmlns:a16="http://schemas.microsoft.com/office/drawing/2014/main" id="{3E0968B4-28AB-41AC-9D55-6A6CE61C7BDD}"/>
              </a:ext>
            </a:extLst>
          </p:cNvPr>
          <p:cNvSpPr>
            <a:spLocks xmlns:a="http://schemas.openxmlformats.org/drawingml/2006/main" noGrp="1"/>
          </p:cNvSpPr>
          <p:nvPr/>
        </p:nvSpPr>
        <p:spPr>
          <a:xfrm xmlns:a="http://schemas.openxmlformats.org/drawingml/2006/main">
            <a:off x="3905250" y="421957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9</a:t>
            </a:r>
          </a:p>
        </p:txBody>
      </p:sp>
      <p:sp>
        <p:nvSpPr>
          <p:cNvPr id="61" name="">
            <a:extLst xmlns:a="http://schemas.openxmlformats.org/drawingml/2006/main">
              <a:ext uri="{FF2B5EF4-FFF2-40B4-BE49-F238E27FC236}">
                <a16:creationId xmlns:a16="http://schemas.microsoft.com/office/drawing/2014/main" id="{559B96FD-EE4B-414A-9CC8-91E298875979}"/>
              </a:ext>
            </a:extLst>
          </p:cNvPr>
          <p:cNvSpPr>
            <a:spLocks xmlns:a="http://schemas.openxmlformats.org/drawingml/2006/main" noGrp="1"/>
          </p:cNvSpPr>
          <p:nvPr/>
        </p:nvSpPr>
        <p:spPr>
          <a:xfrm xmlns:a="http://schemas.openxmlformats.org/drawingml/2006/main">
            <a:off x="4714875" y="4219575"/>
            <a:ext cx="7524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4/2/3</a:t>
            </a:r>
          </a:p>
        </p:txBody>
      </p:sp>
      <p:sp>
        <p:nvSpPr>
          <p:cNvPr id="62" name="">
            <a:extLst xmlns:a="http://schemas.openxmlformats.org/drawingml/2006/main">
              <a:ext uri="{FF2B5EF4-FFF2-40B4-BE49-F238E27FC236}">
                <a16:creationId xmlns:a16="http://schemas.microsoft.com/office/drawing/2014/main" id="{512773C3-A87D-4A2D-877B-FB70827C53AC}"/>
              </a:ext>
            </a:extLst>
          </p:cNvPr>
          <p:cNvSpPr>
            <a:spLocks xmlns:a="http://schemas.openxmlformats.org/drawingml/2006/main" noGrp="1"/>
          </p:cNvSpPr>
          <p:nvPr/>
        </p:nvSpPr>
        <p:spPr>
          <a:xfrm xmlns:a="http://schemas.openxmlformats.org/drawingml/2006/main">
            <a:off x="400050" y="446722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63" name="">
            <a:extLst xmlns:a="http://schemas.openxmlformats.org/drawingml/2006/main">
              <a:ext uri="{FF2B5EF4-FFF2-40B4-BE49-F238E27FC236}">
                <a16:creationId xmlns:a16="http://schemas.microsoft.com/office/drawing/2014/main" id="{3878E4D5-4B1A-4799-AD21-2253154C0028}"/>
              </a:ext>
            </a:extLst>
          </p:cNvPr>
          <p:cNvSpPr>
            <a:spLocks xmlns:a="http://schemas.openxmlformats.org/drawingml/2006/main" noGrp="1"/>
          </p:cNvSpPr>
          <p:nvPr/>
        </p:nvSpPr>
        <p:spPr>
          <a:xfrm xmlns:a="http://schemas.openxmlformats.org/drawingml/2006/main">
            <a:off x="400050" y="4476750"/>
            <a:ext cx="5143500" cy="3333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64" name="">
            <a:extLst xmlns:a="http://schemas.openxmlformats.org/drawingml/2006/main">
              <a:ext uri="{FF2B5EF4-FFF2-40B4-BE49-F238E27FC236}">
                <a16:creationId xmlns:a16="http://schemas.microsoft.com/office/drawing/2014/main" id="{AF94A41A-39C7-4131-9E1E-7D5C6FE9F4A6}"/>
              </a:ext>
            </a:extLst>
          </p:cNvPr>
          <p:cNvSpPr>
            <a:spLocks xmlns:a="http://schemas.openxmlformats.org/drawingml/2006/main" noGrp="1"/>
          </p:cNvSpPr>
          <p:nvPr/>
        </p:nvSpPr>
        <p:spPr>
          <a:xfrm xmlns:a="http://schemas.openxmlformats.org/drawingml/2006/main">
            <a:off x="476250" y="4552950"/>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8</a:t>
            </a:r>
          </a:p>
        </p:txBody>
      </p:sp>
      <p:sp>
        <p:nvSpPr>
          <p:cNvPr id="65" name="">
            <a:extLst xmlns:a="http://schemas.openxmlformats.org/drawingml/2006/main">
              <a:ext uri="{FF2B5EF4-FFF2-40B4-BE49-F238E27FC236}">
                <a16:creationId xmlns:a16="http://schemas.microsoft.com/office/drawing/2014/main" id="{E35E0ADD-F053-47EC-B604-51FEC497B057}"/>
              </a:ext>
            </a:extLst>
          </p:cNvPr>
          <p:cNvSpPr>
            <a:spLocks xmlns:a="http://schemas.openxmlformats.org/drawingml/2006/main" noGrp="1"/>
          </p:cNvSpPr>
          <p:nvPr/>
        </p:nvSpPr>
        <p:spPr>
          <a:xfrm xmlns:a="http://schemas.openxmlformats.org/drawingml/2006/main">
            <a:off x="1095375" y="4552950"/>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Chroboszek, Robert</a:t>
            </a:r>
          </a:p>
        </p:txBody>
      </p:sp>
      <p:sp>
        <p:nvSpPr>
          <p:cNvPr id="66" name="">
            <a:extLst xmlns:a="http://schemas.openxmlformats.org/drawingml/2006/main">
              <a:ext uri="{FF2B5EF4-FFF2-40B4-BE49-F238E27FC236}">
                <a16:creationId xmlns:a16="http://schemas.microsoft.com/office/drawing/2014/main" id="{320635AC-C03A-401C-8F35-8AEE149F3ED5}"/>
              </a:ext>
            </a:extLst>
          </p:cNvPr>
          <p:cNvSpPr>
            <a:spLocks xmlns:a="http://schemas.openxmlformats.org/drawingml/2006/main" noGrp="1"/>
          </p:cNvSpPr>
          <p:nvPr/>
        </p:nvSpPr>
        <p:spPr>
          <a:xfrm xmlns:a="http://schemas.openxmlformats.org/drawingml/2006/main">
            <a:off x="3095625" y="4552950"/>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2</a:t>
            </a:r>
          </a:p>
        </p:txBody>
      </p:sp>
      <p:sp>
        <p:nvSpPr>
          <p:cNvPr id="67" name="">
            <a:extLst xmlns:a="http://schemas.openxmlformats.org/drawingml/2006/main">
              <a:ext uri="{FF2B5EF4-FFF2-40B4-BE49-F238E27FC236}">
                <a16:creationId xmlns:a16="http://schemas.microsoft.com/office/drawing/2014/main" id="{1C515E51-A30C-441F-9E92-FF30EB90CD88}"/>
              </a:ext>
            </a:extLst>
          </p:cNvPr>
          <p:cNvSpPr>
            <a:spLocks xmlns:a="http://schemas.openxmlformats.org/drawingml/2006/main" noGrp="1"/>
          </p:cNvSpPr>
          <p:nvPr/>
        </p:nvSpPr>
        <p:spPr>
          <a:xfrm xmlns:a="http://schemas.openxmlformats.org/drawingml/2006/main">
            <a:off x="3905250" y="4552950"/>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a:t>
            </a:r>
          </a:p>
        </p:txBody>
      </p:sp>
      <p:sp>
        <p:nvSpPr>
          <p:cNvPr id="68" name="">
            <a:extLst xmlns:a="http://schemas.openxmlformats.org/drawingml/2006/main">
              <a:ext uri="{FF2B5EF4-FFF2-40B4-BE49-F238E27FC236}">
                <a16:creationId xmlns:a16="http://schemas.microsoft.com/office/drawing/2014/main" id="{357BE8C7-A04D-42A8-8EBE-725C3B3BA8A1}"/>
              </a:ext>
            </a:extLst>
          </p:cNvPr>
          <p:cNvSpPr>
            <a:spLocks xmlns:a="http://schemas.openxmlformats.org/drawingml/2006/main" noGrp="1"/>
          </p:cNvSpPr>
          <p:nvPr/>
        </p:nvSpPr>
        <p:spPr>
          <a:xfrm xmlns:a="http://schemas.openxmlformats.org/drawingml/2006/main">
            <a:off x="4714875" y="4552950"/>
            <a:ext cx="7524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3/2/1</a:t>
            </a:r>
          </a:p>
        </p:txBody>
      </p:sp>
      <p:sp>
        <p:nvSpPr>
          <p:cNvPr id="69" name="">
            <a:extLst xmlns:a="http://schemas.openxmlformats.org/drawingml/2006/main">
              <a:ext uri="{FF2B5EF4-FFF2-40B4-BE49-F238E27FC236}">
                <a16:creationId xmlns:a16="http://schemas.microsoft.com/office/drawing/2014/main" id="{F061C670-8134-4914-B016-632C9B6AEEE2}"/>
              </a:ext>
            </a:extLst>
          </p:cNvPr>
          <p:cNvSpPr>
            <a:spLocks xmlns:a="http://schemas.openxmlformats.org/drawingml/2006/main" noGrp="1"/>
          </p:cNvSpPr>
          <p:nvPr/>
        </p:nvSpPr>
        <p:spPr>
          <a:xfrm xmlns:a="http://schemas.openxmlformats.org/drawingml/2006/main">
            <a:off x="400050" y="480060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D065CE79-F428-4379-A5F4-40854D005FEB}"/>
              </a:ext>
            </a:extLst>
          </p:cNvPr>
          <p:cNvSpPr>
            <a:spLocks xmlns:a="http://schemas.openxmlformats.org/drawingml/2006/main" noGrp="1"/>
          </p:cNvSpPr>
          <p:nvPr/>
        </p:nvSpPr>
        <p:spPr>
          <a:xfrm xmlns:a="http://schemas.openxmlformats.org/drawingml/2006/main">
            <a:off x="400050" y="4810125"/>
            <a:ext cx="5143500" cy="3333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71" name="">
            <a:extLst xmlns:a="http://schemas.openxmlformats.org/drawingml/2006/main">
              <a:ext uri="{FF2B5EF4-FFF2-40B4-BE49-F238E27FC236}">
                <a16:creationId xmlns:a16="http://schemas.microsoft.com/office/drawing/2014/main" id="{0A8ECBB9-DBEB-4DA9-A860-5FA4930A1296}"/>
              </a:ext>
            </a:extLst>
          </p:cNvPr>
          <p:cNvSpPr>
            <a:spLocks xmlns:a="http://schemas.openxmlformats.org/drawingml/2006/main" noGrp="1"/>
          </p:cNvSpPr>
          <p:nvPr/>
        </p:nvSpPr>
        <p:spPr>
          <a:xfrm xmlns:a="http://schemas.openxmlformats.org/drawingml/2006/main">
            <a:off x="476250" y="488632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9</a:t>
            </a:r>
          </a:p>
        </p:txBody>
      </p:sp>
      <p:sp>
        <p:nvSpPr>
          <p:cNvPr id="72" name="">
            <a:extLst xmlns:a="http://schemas.openxmlformats.org/drawingml/2006/main">
              <a:ext uri="{FF2B5EF4-FFF2-40B4-BE49-F238E27FC236}">
                <a16:creationId xmlns:a16="http://schemas.microsoft.com/office/drawing/2014/main" id="{6EFC2DE5-A2D3-4663-A9E9-01584D5B1047}"/>
              </a:ext>
            </a:extLst>
          </p:cNvPr>
          <p:cNvSpPr>
            <a:spLocks xmlns:a="http://schemas.openxmlformats.org/drawingml/2006/main" noGrp="1"/>
          </p:cNvSpPr>
          <p:nvPr/>
        </p:nvSpPr>
        <p:spPr>
          <a:xfrm xmlns:a="http://schemas.openxmlformats.org/drawingml/2006/main">
            <a:off x="1095375" y="4886325"/>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Hähnel, Arno</a:t>
            </a:r>
          </a:p>
        </p:txBody>
      </p:sp>
      <p:sp>
        <p:nvSpPr>
          <p:cNvPr id="73" name="">
            <a:extLst xmlns:a="http://schemas.openxmlformats.org/drawingml/2006/main">
              <a:ext uri="{FF2B5EF4-FFF2-40B4-BE49-F238E27FC236}">
                <a16:creationId xmlns:a16="http://schemas.microsoft.com/office/drawing/2014/main" id="{0E02931F-8547-403E-BC65-27A64588FB46}"/>
              </a:ext>
            </a:extLst>
          </p:cNvPr>
          <p:cNvSpPr>
            <a:spLocks xmlns:a="http://schemas.openxmlformats.org/drawingml/2006/main" noGrp="1"/>
          </p:cNvSpPr>
          <p:nvPr/>
        </p:nvSpPr>
        <p:spPr>
          <a:xfrm xmlns:a="http://schemas.openxmlformats.org/drawingml/2006/main">
            <a:off x="3095625" y="488632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2</a:t>
            </a:r>
          </a:p>
        </p:txBody>
      </p:sp>
      <p:sp>
        <p:nvSpPr>
          <p:cNvPr id="74" name="">
            <a:extLst xmlns:a="http://schemas.openxmlformats.org/drawingml/2006/main">
              <a:ext uri="{FF2B5EF4-FFF2-40B4-BE49-F238E27FC236}">
                <a16:creationId xmlns:a16="http://schemas.microsoft.com/office/drawing/2014/main" id="{6B078E60-D6E5-458C-A6DC-A70610F66517}"/>
              </a:ext>
            </a:extLst>
          </p:cNvPr>
          <p:cNvSpPr>
            <a:spLocks xmlns:a="http://schemas.openxmlformats.org/drawingml/2006/main" noGrp="1"/>
          </p:cNvSpPr>
          <p:nvPr/>
        </p:nvSpPr>
        <p:spPr>
          <a:xfrm xmlns:a="http://schemas.openxmlformats.org/drawingml/2006/main">
            <a:off x="3905250" y="4886325"/>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4</a:t>
            </a:r>
          </a:p>
        </p:txBody>
      </p:sp>
      <p:sp>
        <p:nvSpPr>
          <p:cNvPr id="75" name="">
            <a:extLst xmlns:a="http://schemas.openxmlformats.org/drawingml/2006/main">
              <a:ext uri="{FF2B5EF4-FFF2-40B4-BE49-F238E27FC236}">
                <a16:creationId xmlns:a16="http://schemas.microsoft.com/office/drawing/2014/main" id="{B88D483B-8E08-49FF-821C-51DF81091DC9}"/>
              </a:ext>
            </a:extLst>
          </p:cNvPr>
          <p:cNvSpPr>
            <a:spLocks xmlns:a="http://schemas.openxmlformats.org/drawingml/2006/main" noGrp="1"/>
          </p:cNvSpPr>
          <p:nvPr/>
        </p:nvSpPr>
        <p:spPr>
          <a:xfrm xmlns:a="http://schemas.openxmlformats.org/drawingml/2006/main">
            <a:off x="4714875" y="4886325"/>
            <a:ext cx="7524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2/2/0</a:t>
            </a:r>
          </a:p>
        </p:txBody>
      </p:sp>
      <p:sp>
        <p:nvSpPr>
          <p:cNvPr id="76" name="">
            <a:extLst xmlns:a="http://schemas.openxmlformats.org/drawingml/2006/main">
              <a:ext uri="{FF2B5EF4-FFF2-40B4-BE49-F238E27FC236}">
                <a16:creationId xmlns:a16="http://schemas.microsoft.com/office/drawing/2014/main" id="{ABFD1ABF-539E-48E4-8106-1C0B0FEC7509}"/>
              </a:ext>
            </a:extLst>
          </p:cNvPr>
          <p:cNvSpPr>
            <a:spLocks xmlns:a="http://schemas.openxmlformats.org/drawingml/2006/main" noGrp="1"/>
          </p:cNvSpPr>
          <p:nvPr/>
        </p:nvSpPr>
        <p:spPr>
          <a:xfrm xmlns:a="http://schemas.openxmlformats.org/drawingml/2006/main">
            <a:off x="400050" y="51339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7" name="">
            <a:extLst xmlns:a="http://schemas.openxmlformats.org/drawingml/2006/main">
              <a:ext uri="{FF2B5EF4-FFF2-40B4-BE49-F238E27FC236}">
                <a16:creationId xmlns:a16="http://schemas.microsoft.com/office/drawing/2014/main" id="{67E54E32-DDB4-42C9-A556-55D944D1F57D}"/>
              </a:ext>
            </a:extLst>
          </p:cNvPr>
          <p:cNvSpPr>
            <a:spLocks xmlns:a="http://schemas.openxmlformats.org/drawingml/2006/main" noGrp="1"/>
          </p:cNvSpPr>
          <p:nvPr/>
        </p:nvSpPr>
        <p:spPr>
          <a:xfrm xmlns:a="http://schemas.openxmlformats.org/drawingml/2006/main">
            <a:off x="400050" y="5143500"/>
            <a:ext cx="5143500" cy="3333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8" name="">
            <a:extLst xmlns:a="http://schemas.openxmlformats.org/drawingml/2006/main">
              <a:ext uri="{FF2B5EF4-FFF2-40B4-BE49-F238E27FC236}">
                <a16:creationId xmlns:a16="http://schemas.microsoft.com/office/drawing/2014/main" id="{62C9DD2B-F76A-41AE-B05C-9FB310C843BC}"/>
              </a:ext>
            </a:extLst>
          </p:cNvPr>
          <p:cNvSpPr>
            <a:spLocks xmlns:a="http://schemas.openxmlformats.org/drawingml/2006/main" noGrp="1"/>
          </p:cNvSpPr>
          <p:nvPr/>
        </p:nvSpPr>
        <p:spPr>
          <a:xfrm xmlns:a="http://schemas.openxmlformats.org/drawingml/2006/main">
            <a:off x="476250" y="5219700"/>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10</a:t>
            </a:r>
          </a:p>
        </p:txBody>
      </p:sp>
      <p:sp>
        <p:nvSpPr>
          <p:cNvPr id="79" name="">
            <a:extLst xmlns:a="http://schemas.openxmlformats.org/drawingml/2006/main">
              <a:ext uri="{FF2B5EF4-FFF2-40B4-BE49-F238E27FC236}">
                <a16:creationId xmlns:a16="http://schemas.microsoft.com/office/drawing/2014/main" id="{A1F97997-2C0B-44E3-8C26-4F954B36B076}"/>
              </a:ext>
            </a:extLst>
          </p:cNvPr>
          <p:cNvSpPr>
            <a:spLocks xmlns:a="http://schemas.openxmlformats.org/drawingml/2006/main" noGrp="1"/>
          </p:cNvSpPr>
          <p:nvPr/>
        </p:nvSpPr>
        <p:spPr>
          <a:xfrm xmlns:a="http://schemas.openxmlformats.org/drawingml/2006/main">
            <a:off x="1095375" y="5219700"/>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Nguyen, Vu Thihue</a:t>
            </a:r>
          </a:p>
        </p:txBody>
      </p:sp>
      <p:sp>
        <p:nvSpPr>
          <p:cNvPr id="80" name="">
            <a:extLst xmlns:a="http://schemas.openxmlformats.org/drawingml/2006/main">
              <a:ext uri="{FF2B5EF4-FFF2-40B4-BE49-F238E27FC236}">
                <a16:creationId xmlns:a16="http://schemas.microsoft.com/office/drawing/2014/main" id="{FE5E8A59-06B2-47D7-9DA2-224B092E04F5}"/>
              </a:ext>
            </a:extLst>
          </p:cNvPr>
          <p:cNvSpPr>
            <a:spLocks xmlns:a="http://schemas.openxmlformats.org/drawingml/2006/main" noGrp="1"/>
          </p:cNvSpPr>
          <p:nvPr/>
        </p:nvSpPr>
        <p:spPr>
          <a:xfrm xmlns:a="http://schemas.openxmlformats.org/drawingml/2006/main">
            <a:off x="3095625" y="5219700"/>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2</a:t>
            </a:r>
          </a:p>
        </p:txBody>
      </p:sp>
      <p:sp>
        <p:nvSpPr>
          <p:cNvPr id="81" name="">
            <a:extLst xmlns:a="http://schemas.openxmlformats.org/drawingml/2006/main">
              <a:ext uri="{FF2B5EF4-FFF2-40B4-BE49-F238E27FC236}">
                <a16:creationId xmlns:a16="http://schemas.microsoft.com/office/drawing/2014/main" id="{807F8D09-E2DA-4EF8-80CF-2C6F0073E161}"/>
              </a:ext>
            </a:extLst>
          </p:cNvPr>
          <p:cNvSpPr>
            <a:spLocks xmlns:a="http://schemas.openxmlformats.org/drawingml/2006/main" noGrp="1"/>
          </p:cNvSpPr>
          <p:nvPr/>
        </p:nvSpPr>
        <p:spPr>
          <a:xfrm xmlns:a="http://schemas.openxmlformats.org/drawingml/2006/main">
            <a:off x="3905250" y="5219700"/>
            <a:ext cx="6572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4</a:t>
            </a:r>
          </a:p>
        </p:txBody>
      </p:sp>
      <p:sp>
        <p:nvSpPr>
          <p:cNvPr id="82" name="">
            <a:extLst xmlns:a="http://schemas.openxmlformats.org/drawingml/2006/main">
              <a:ext uri="{FF2B5EF4-FFF2-40B4-BE49-F238E27FC236}">
                <a16:creationId xmlns:a16="http://schemas.microsoft.com/office/drawing/2014/main" id="{DB1AC0E2-138B-4E36-9E97-1449E48FDC1A}"/>
              </a:ext>
            </a:extLst>
          </p:cNvPr>
          <p:cNvSpPr>
            <a:spLocks xmlns:a="http://schemas.openxmlformats.org/drawingml/2006/main" noGrp="1"/>
          </p:cNvSpPr>
          <p:nvPr/>
        </p:nvSpPr>
        <p:spPr>
          <a:xfrm xmlns:a="http://schemas.openxmlformats.org/drawingml/2006/main">
            <a:off x="4714875" y="5219700"/>
            <a:ext cx="7524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2/2/0</a:t>
            </a:r>
          </a:p>
        </p:txBody>
      </p:sp>
      <p:sp>
        <p:nvSpPr>
          <p:cNvPr id="83" name="">
            <a:extLst xmlns:a="http://schemas.openxmlformats.org/drawingml/2006/main">
              <a:ext uri="{FF2B5EF4-FFF2-40B4-BE49-F238E27FC236}">
                <a16:creationId xmlns:a16="http://schemas.microsoft.com/office/drawing/2014/main" id="{490AED0D-818D-42D2-84CE-A1872C839A35}"/>
              </a:ext>
            </a:extLst>
          </p:cNvPr>
          <p:cNvSpPr>
            <a:spLocks xmlns:a="http://schemas.openxmlformats.org/drawingml/2006/main" noGrp="1"/>
          </p:cNvSpPr>
          <p:nvPr/>
        </p:nvSpPr>
        <p:spPr>
          <a:xfrm xmlns:a="http://schemas.openxmlformats.org/drawingml/2006/main">
            <a:off x="400050" y="546735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4" name="">
            <a:extLst xmlns:a="http://schemas.openxmlformats.org/drawingml/2006/main">
              <a:ext uri="{FF2B5EF4-FFF2-40B4-BE49-F238E27FC236}">
                <a16:creationId xmlns:a16="http://schemas.microsoft.com/office/drawing/2014/main" id="{F4413171-5659-4EF1-93C0-491188C536D0}"/>
              </a:ext>
            </a:extLst>
          </p:cNvPr>
          <p:cNvSpPr>
            <a:spLocks xmlns:a="http://schemas.openxmlformats.org/drawingml/2006/main" noGrp="1"/>
          </p:cNvSpPr>
          <p:nvPr/>
        </p:nvSpPr>
        <p:spPr>
          <a:xfrm xmlns:a="http://schemas.openxmlformats.org/drawingml/2006/main">
            <a:off x="6286500" y="14287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E51B23"/>
                </a:solidFill>
                <a:latin typeface="Arial"/>
                <a:ea typeface="Arial"/>
                <a:cs typeface="Arial"/>
              </a:defRPr>
            </a:pPr>
            <a:r>
              <a:rPr sz="1350" b="1">
                <a:solidFill>
                  <a:srgbClr val="E51B23"/>
                </a:solidFill>
                <a:latin typeface="Arial"/>
                <a:ea typeface="Arial"/>
                <a:cs typeface="Arial"/>
              </a:rPr>
              <a:t>MEISTE NIEDERLAGEN</a:t>
            </a:r>
          </a:p>
        </p:txBody>
      </p:sp>
      <p:sp>
        <p:nvSpPr>
          <p:cNvPr id="85" name="">
            <a:extLst xmlns:a="http://schemas.openxmlformats.org/drawingml/2006/main">
              <a:ext uri="{FF2B5EF4-FFF2-40B4-BE49-F238E27FC236}">
                <a16:creationId xmlns:a16="http://schemas.microsoft.com/office/drawing/2014/main" id="{DDBF7853-8646-4C53-9C58-D0DD1C90DD73}"/>
              </a:ext>
            </a:extLst>
          </p:cNvPr>
          <p:cNvSpPr>
            <a:spLocks xmlns:a="http://schemas.openxmlformats.org/drawingml/2006/main" noGrp="1"/>
          </p:cNvSpPr>
          <p:nvPr/>
        </p:nvSpPr>
        <p:spPr>
          <a:xfrm xmlns:a="http://schemas.openxmlformats.org/drawingml/2006/main">
            <a:off x="6286500" y="1809750"/>
            <a:ext cx="5143500" cy="333375"/>
          </a:xfrm>
          <a:prstGeom xmlns:a="http://schemas.openxmlformats.org/drawingml/2006/main" prst="roundRect">
            <a:avLst>
              <a:gd name="adj" fmla="val 22857"/>
            </a:avLst>
          </a:prstGeom>
          <a:solidFill xmlns:a="http://schemas.openxmlformats.org/drawingml/2006/main">
            <a:srgbClr val="111111"/>
          </a:solidFill>
          <a:ln xmlns:a="http://schemas.openxmlformats.org/drawingml/2006/main" w="0">
            <a:solidFill>
              <a:srgbClr val="111111"/>
            </a:solidFill>
            <a:prstDash val="solid"/>
          </a:ln>
        </p:spPr>
      </p:sp>
      <p:sp>
        <p:nvSpPr>
          <p:cNvPr id="86" name="">
            <a:extLst xmlns:a="http://schemas.openxmlformats.org/drawingml/2006/main">
              <a:ext uri="{FF2B5EF4-FFF2-40B4-BE49-F238E27FC236}">
                <a16:creationId xmlns:a16="http://schemas.microsoft.com/office/drawing/2014/main" id="{27653918-80D6-4099-988A-C39550242912}"/>
              </a:ext>
            </a:extLst>
          </p:cNvPr>
          <p:cNvSpPr>
            <a:spLocks xmlns:a="http://schemas.openxmlformats.org/drawingml/2006/main" noGrp="1"/>
          </p:cNvSpPr>
          <p:nvPr/>
        </p:nvSpPr>
        <p:spPr>
          <a:xfrm xmlns:a="http://schemas.openxmlformats.org/drawingml/2006/main">
            <a:off x="6362700" y="187642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Pos.</a:t>
            </a:r>
          </a:p>
        </p:txBody>
      </p:sp>
      <p:sp>
        <p:nvSpPr>
          <p:cNvPr id="87" name="">
            <a:extLst xmlns:a="http://schemas.openxmlformats.org/drawingml/2006/main">
              <a:ext uri="{FF2B5EF4-FFF2-40B4-BE49-F238E27FC236}">
                <a16:creationId xmlns:a16="http://schemas.microsoft.com/office/drawing/2014/main" id="{6E2AF815-0B87-463F-9B05-CACB710FC49C}"/>
              </a:ext>
            </a:extLst>
          </p:cNvPr>
          <p:cNvSpPr>
            <a:spLocks xmlns:a="http://schemas.openxmlformats.org/drawingml/2006/main" noGrp="1"/>
          </p:cNvSpPr>
          <p:nvPr/>
        </p:nvSpPr>
        <p:spPr>
          <a:xfrm xmlns:a="http://schemas.openxmlformats.org/drawingml/2006/main">
            <a:off x="6981825" y="1876425"/>
            <a:ext cx="1562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FFFFFF"/>
                </a:solidFill>
                <a:latin typeface="Arial"/>
                <a:ea typeface="Arial"/>
                <a:cs typeface="Arial"/>
              </a:defRPr>
            </a:pPr>
            <a:r>
              <a:rPr sz="975" b="1">
                <a:solidFill>
                  <a:srgbClr val="FFFFFF"/>
                </a:solidFill>
                <a:latin typeface="Arial"/>
                <a:ea typeface="Arial"/>
                <a:cs typeface="Arial"/>
              </a:rPr>
              <a:t>Spieler</a:t>
            </a:r>
          </a:p>
        </p:txBody>
      </p:sp>
      <p:sp>
        <p:nvSpPr>
          <p:cNvPr id="88" name="">
            <a:extLst xmlns:a="http://schemas.openxmlformats.org/drawingml/2006/main">
              <a:ext uri="{FF2B5EF4-FFF2-40B4-BE49-F238E27FC236}">
                <a16:creationId xmlns:a16="http://schemas.microsoft.com/office/drawing/2014/main" id="{4A9F8BA6-A8B6-4250-91CA-5219F363C3D0}"/>
              </a:ext>
            </a:extLst>
          </p:cNvPr>
          <p:cNvSpPr>
            <a:spLocks xmlns:a="http://schemas.openxmlformats.org/drawingml/2006/main" noGrp="1"/>
          </p:cNvSpPr>
          <p:nvPr/>
        </p:nvSpPr>
        <p:spPr>
          <a:xfrm xmlns:a="http://schemas.openxmlformats.org/drawingml/2006/main">
            <a:off x="8696325" y="1876425"/>
            <a:ext cx="9429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Nieder-</a:t>
            </a:r>
          </a:p>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lagen</a:t>
            </a:r>
          </a:p>
        </p:txBody>
      </p:sp>
      <p:sp>
        <p:nvSpPr>
          <p:cNvPr id="89" name="">
            <a:extLst xmlns:a="http://schemas.openxmlformats.org/drawingml/2006/main">
              <a:ext uri="{FF2B5EF4-FFF2-40B4-BE49-F238E27FC236}">
                <a16:creationId xmlns:a16="http://schemas.microsoft.com/office/drawing/2014/main" id="{15722434-C6BF-4933-9461-1E378ABB6B15}"/>
              </a:ext>
            </a:extLst>
          </p:cNvPr>
          <p:cNvSpPr>
            <a:spLocks xmlns:a="http://schemas.openxmlformats.org/drawingml/2006/main" noGrp="1"/>
          </p:cNvSpPr>
          <p:nvPr/>
        </p:nvSpPr>
        <p:spPr>
          <a:xfrm xmlns:a="http://schemas.openxmlformats.org/drawingml/2006/main">
            <a:off x="9791700" y="1876425"/>
            <a:ext cx="6096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Spiele</a:t>
            </a:r>
          </a:p>
        </p:txBody>
      </p:sp>
      <p:sp>
        <p:nvSpPr>
          <p:cNvPr id="90" name="">
            <a:extLst xmlns:a="http://schemas.openxmlformats.org/drawingml/2006/main">
              <a:ext uri="{FF2B5EF4-FFF2-40B4-BE49-F238E27FC236}">
                <a16:creationId xmlns:a16="http://schemas.microsoft.com/office/drawing/2014/main" id="{B0A1ACA3-8A01-4435-A43F-AD1543C39236}"/>
              </a:ext>
            </a:extLst>
          </p:cNvPr>
          <p:cNvSpPr>
            <a:spLocks xmlns:a="http://schemas.openxmlformats.org/drawingml/2006/main" noGrp="1"/>
          </p:cNvSpPr>
          <p:nvPr/>
        </p:nvSpPr>
        <p:spPr>
          <a:xfrm xmlns:a="http://schemas.openxmlformats.org/drawingml/2006/main">
            <a:off x="10553700" y="1876425"/>
            <a:ext cx="800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FFFFFF"/>
                </a:solidFill>
                <a:latin typeface="Arial"/>
                <a:ea typeface="Arial"/>
                <a:cs typeface="Arial"/>
              </a:defRPr>
            </a:pPr>
            <a:r>
              <a:rPr sz="975" b="1">
                <a:solidFill>
                  <a:srgbClr val="FFFFFF"/>
                </a:solidFill>
                <a:latin typeface="Arial"/>
                <a:ea typeface="Arial"/>
                <a:cs typeface="Arial"/>
              </a:rPr>
              <a:t>Ergebnis</a:t>
            </a:r>
          </a:p>
        </p:txBody>
      </p:sp>
      <p:sp>
        <p:nvSpPr>
          <p:cNvPr id="91" name="">
            <a:extLst xmlns:a="http://schemas.openxmlformats.org/drawingml/2006/main">
              <a:ext uri="{FF2B5EF4-FFF2-40B4-BE49-F238E27FC236}">
                <a16:creationId xmlns:a16="http://schemas.microsoft.com/office/drawing/2014/main" id="{9163D7F7-3174-4CD4-BD7B-6B4A0BF81BEB}"/>
              </a:ext>
            </a:extLst>
          </p:cNvPr>
          <p:cNvSpPr>
            <a:spLocks xmlns:a="http://schemas.openxmlformats.org/drawingml/2006/main" noGrp="1"/>
          </p:cNvSpPr>
          <p:nvPr/>
        </p:nvSpPr>
        <p:spPr>
          <a:xfrm xmlns:a="http://schemas.openxmlformats.org/drawingml/2006/main">
            <a:off x="6286500" y="2143125"/>
            <a:ext cx="5143500" cy="333375"/>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92" name="">
            <a:extLst xmlns:a="http://schemas.openxmlformats.org/drawingml/2006/main">
              <a:ext uri="{FF2B5EF4-FFF2-40B4-BE49-F238E27FC236}">
                <a16:creationId xmlns:a16="http://schemas.microsoft.com/office/drawing/2014/main" id="{7214B800-05D9-4C8C-87A4-B2895991AD55}"/>
              </a:ext>
            </a:extLst>
          </p:cNvPr>
          <p:cNvSpPr>
            <a:spLocks xmlns:a="http://schemas.openxmlformats.org/drawingml/2006/main" noGrp="1"/>
          </p:cNvSpPr>
          <p:nvPr/>
        </p:nvSpPr>
        <p:spPr>
          <a:xfrm xmlns:a="http://schemas.openxmlformats.org/drawingml/2006/main">
            <a:off x="6362700" y="221932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1</a:t>
            </a:r>
          </a:p>
        </p:txBody>
      </p:sp>
      <p:sp>
        <p:nvSpPr>
          <p:cNvPr id="93" name="">
            <a:extLst xmlns:a="http://schemas.openxmlformats.org/drawingml/2006/main">
              <a:ext uri="{FF2B5EF4-FFF2-40B4-BE49-F238E27FC236}">
                <a16:creationId xmlns:a16="http://schemas.microsoft.com/office/drawing/2014/main" id="{40DAA39C-4EF2-4957-BDBD-2D75FD1F8560}"/>
              </a:ext>
            </a:extLst>
          </p:cNvPr>
          <p:cNvSpPr>
            <a:spLocks xmlns:a="http://schemas.openxmlformats.org/drawingml/2006/main" noGrp="1"/>
          </p:cNvSpPr>
          <p:nvPr/>
        </p:nvSpPr>
        <p:spPr>
          <a:xfrm xmlns:a="http://schemas.openxmlformats.org/drawingml/2006/main">
            <a:off x="6981825" y="2219325"/>
            <a:ext cx="1562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Riedel, H.P.</a:t>
            </a:r>
          </a:p>
        </p:txBody>
      </p:sp>
      <p:sp>
        <p:nvSpPr>
          <p:cNvPr id="94" name="">
            <a:extLst xmlns:a="http://schemas.openxmlformats.org/drawingml/2006/main">
              <a:ext uri="{FF2B5EF4-FFF2-40B4-BE49-F238E27FC236}">
                <a16:creationId xmlns:a16="http://schemas.microsoft.com/office/drawing/2014/main" id="{60808911-575B-4B94-B275-381678BC8E47}"/>
              </a:ext>
            </a:extLst>
          </p:cNvPr>
          <p:cNvSpPr>
            <a:spLocks xmlns:a="http://schemas.openxmlformats.org/drawingml/2006/main" noGrp="1"/>
          </p:cNvSpPr>
          <p:nvPr/>
        </p:nvSpPr>
        <p:spPr>
          <a:xfrm xmlns:a="http://schemas.openxmlformats.org/drawingml/2006/main">
            <a:off x="8696325" y="2219325"/>
            <a:ext cx="9429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10</a:t>
            </a:r>
          </a:p>
        </p:txBody>
      </p:sp>
      <p:sp>
        <p:nvSpPr>
          <p:cNvPr id="95" name="">
            <a:extLst xmlns:a="http://schemas.openxmlformats.org/drawingml/2006/main">
              <a:ext uri="{FF2B5EF4-FFF2-40B4-BE49-F238E27FC236}">
                <a16:creationId xmlns:a16="http://schemas.microsoft.com/office/drawing/2014/main" id="{21750952-7926-4012-870E-CDCE1A1D6AB3}"/>
              </a:ext>
            </a:extLst>
          </p:cNvPr>
          <p:cNvSpPr>
            <a:spLocks xmlns:a="http://schemas.openxmlformats.org/drawingml/2006/main" noGrp="1"/>
          </p:cNvSpPr>
          <p:nvPr/>
        </p:nvSpPr>
        <p:spPr>
          <a:xfrm xmlns:a="http://schemas.openxmlformats.org/drawingml/2006/main">
            <a:off x="9791700" y="2219325"/>
            <a:ext cx="6096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13</a:t>
            </a:r>
          </a:p>
        </p:txBody>
      </p:sp>
      <p:sp>
        <p:nvSpPr>
          <p:cNvPr id="96" name="">
            <a:extLst xmlns:a="http://schemas.openxmlformats.org/drawingml/2006/main">
              <a:ext uri="{FF2B5EF4-FFF2-40B4-BE49-F238E27FC236}">
                <a16:creationId xmlns:a16="http://schemas.microsoft.com/office/drawing/2014/main" id="{8BF05A38-62D4-4BEC-BEC7-B8EEB1256ED7}"/>
              </a:ext>
            </a:extLst>
          </p:cNvPr>
          <p:cNvSpPr>
            <a:spLocks xmlns:a="http://schemas.openxmlformats.org/drawingml/2006/main" noGrp="1"/>
          </p:cNvSpPr>
          <p:nvPr/>
        </p:nvSpPr>
        <p:spPr>
          <a:xfrm xmlns:a="http://schemas.openxmlformats.org/drawingml/2006/main">
            <a:off x="10553700" y="2219325"/>
            <a:ext cx="406527"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97" name="">
            <a:extLst xmlns:a="http://schemas.openxmlformats.org/drawingml/2006/main">
              <a:ext uri="{FF2B5EF4-FFF2-40B4-BE49-F238E27FC236}">
                <a16:creationId xmlns:a16="http://schemas.microsoft.com/office/drawing/2014/main" id="{921654EA-DBCA-47A8-B2CF-291A5205BC49}"/>
              </a:ext>
            </a:extLst>
          </p:cNvPr>
          <p:cNvSpPr>
            <a:spLocks xmlns:a="http://schemas.openxmlformats.org/drawingml/2006/main" noGrp="1"/>
          </p:cNvSpPr>
          <p:nvPr/>
        </p:nvSpPr>
        <p:spPr>
          <a:xfrm xmlns:a="http://schemas.openxmlformats.org/drawingml/2006/main">
            <a:off x="10931652" y="2219325"/>
            <a:ext cx="762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98" name="">
            <a:extLst xmlns:a="http://schemas.openxmlformats.org/drawingml/2006/main">
              <a:ext uri="{FF2B5EF4-FFF2-40B4-BE49-F238E27FC236}">
                <a16:creationId xmlns:a16="http://schemas.microsoft.com/office/drawing/2014/main" id="{A23D09B3-6AD0-4CEE-B58F-87A0C1EC811D}"/>
              </a:ext>
            </a:extLst>
          </p:cNvPr>
          <p:cNvSpPr>
            <a:spLocks xmlns:a="http://schemas.openxmlformats.org/drawingml/2006/main" noGrp="1"/>
          </p:cNvSpPr>
          <p:nvPr/>
        </p:nvSpPr>
        <p:spPr>
          <a:xfrm xmlns:a="http://schemas.openxmlformats.org/drawingml/2006/main">
            <a:off x="10979277" y="2219325"/>
            <a:ext cx="374523"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30</a:t>
            </a:r>
          </a:p>
        </p:txBody>
      </p:sp>
      <p:sp>
        <p:nvSpPr>
          <p:cNvPr id="99" name="">
            <a:extLst xmlns:a="http://schemas.openxmlformats.org/drawingml/2006/main">
              <a:ext uri="{FF2B5EF4-FFF2-40B4-BE49-F238E27FC236}">
                <a16:creationId xmlns:a16="http://schemas.microsoft.com/office/drawing/2014/main" id="{E814037C-6C83-40DE-A8B0-55421226E759}"/>
              </a:ext>
            </a:extLst>
          </p:cNvPr>
          <p:cNvSpPr>
            <a:spLocks xmlns:a="http://schemas.openxmlformats.org/drawingml/2006/main" noGrp="1"/>
          </p:cNvSpPr>
          <p:nvPr/>
        </p:nvSpPr>
        <p:spPr>
          <a:xfrm xmlns:a="http://schemas.openxmlformats.org/drawingml/2006/main">
            <a:off x="6286500" y="24669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0" name="">
            <a:extLst xmlns:a="http://schemas.openxmlformats.org/drawingml/2006/main">
              <a:ext uri="{FF2B5EF4-FFF2-40B4-BE49-F238E27FC236}">
                <a16:creationId xmlns:a16="http://schemas.microsoft.com/office/drawing/2014/main" id="{25ABADDD-51C7-465B-9174-CE6B7F28C9FD}"/>
              </a:ext>
            </a:extLst>
          </p:cNvPr>
          <p:cNvSpPr>
            <a:spLocks xmlns:a="http://schemas.openxmlformats.org/drawingml/2006/main" noGrp="1"/>
          </p:cNvSpPr>
          <p:nvPr/>
        </p:nvSpPr>
        <p:spPr>
          <a:xfrm xmlns:a="http://schemas.openxmlformats.org/drawingml/2006/main">
            <a:off x="6286500" y="2476500"/>
            <a:ext cx="5143500" cy="333375"/>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101" name="">
            <a:extLst xmlns:a="http://schemas.openxmlformats.org/drawingml/2006/main">
              <a:ext uri="{FF2B5EF4-FFF2-40B4-BE49-F238E27FC236}">
                <a16:creationId xmlns:a16="http://schemas.microsoft.com/office/drawing/2014/main" id="{5010C7E8-5C5A-4686-9AEC-93484DE39E92}"/>
              </a:ext>
            </a:extLst>
          </p:cNvPr>
          <p:cNvSpPr>
            <a:spLocks xmlns:a="http://schemas.openxmlformats.org/drawingml/2006/main" noGrp="1"/>
          </p:cNvSpPr>
          <p:nvPr/>
        </p:nvSpPr>
        <p:spPr>
          <a:xfrm xmlns:a="http://schemas.openxmlformats.org/drawingml/2006/main">
            <a:off x="6362700" y="2552700"/>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2</a:t>
            </a:r>
          </a:p>
        </p:txBody>
      </p:sp>
      <p:sp>
        <p:nvSpPr>
          <p:cNvPr id="102" name="">
            <a:extLst xmlns:a="http://schemas.openxmlformats.org/drawingml/2006/main">
              <a:ext uri="{FF2B5EF4-FFF2-40B4-BE49-F238E27FC236}">
                <a16:creationId xmlns:a16="http://schemas.microsoft.com/office/drawing/2014/main" id="{DF1F3408-FE6D-4DC6-AF38-D1932D0B33E8}"/>
              </a:ext>
            </a:extLst>
          </p:cNvPr>
          <p:cNvSpPr>
            <a:spLocks xmlns:a="http://schemas.openxmlformats.org/drawingml/2006/main" noGrp="1"/>
          </p:cNvSpPr>
          <p:nvPr/>
        </p:nvSpPr>
        <p:spPr>
          <a:xfrm xmlns:a="http://schemas.openxmlformats.org/drawingml/2006/main">
            <a:off x="6981825" y="2552700"/>
            <a:ext cx="1562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Fussenegger, Egon</a:t>
            </a:r>
          </a:p>
        </p:txBody>
      </p:sp>
      <p:sp>
        <p:nvSpPr>
          <p:cNvPr id="103" name="">
            <a:extLst xmlns:a="http://schemas.openxmlformats.org/drawingml/2006/main">
              <a:ext uri="{FF2B5EF4-FFF2-40B4-BE49-F238E27FC236}">
                <a16:creationId xmlns:a16="http://schemas.microsoft.com/office/drawing/2014/main" id="{C82B0652-A14A-440F-AB4C-087EFB7572F5}"/>
              </a:ext>
            </a:extLst>
          </p:cNvPr>
          <p:cNvSpPr>
            <a:spLocks xmlns:a="http://schemas.openxmlformats.org/drawingml/2006/main" noGrp="1"/>
          </p:cNvSpPr>
          <p:nvPr/>
        </p:nvSpPr>
        <p:spPr>
          <a:xfrm xmlns:a="http://schemas.openxmlformats.org/drawingml/2006/main">
            <a:off x="8696325" y="2552700"/>
            <a:ext cx="9429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a:t>
            </a:r>
          </a:p>
        </p:txBody>
      </p:sp>
      <p:sp>
        <p:nvSpPr>
          <p:cNvPr id="104" name="">
            <a:extLst xmlns:a="http://schemas.openxmlformats.org/drawingml/2006/main">
              <a:ext uri="{FF2B5EF4-FFF2-40B4-BE49-F238E27FC236}">
                <a16:creationId xmlns:a16="http://schemas.microsoft.com/office/drawing/2014/main" id="{7BBE657A-25B4-4268-A4C0-92696E7D3CD3}"/>
              </a:ext>
            </a:extLst>
          </p:cNvPr>
          <p:cNvSpPr>
            <a:spLocks xmlns:a="http://schemas.openxmlformats.org/drawingml/2006/main" noGrp="1"/>
          </p:cNvSpPr>
          <p:nvPr/>
        </p:nvSpPr>
        <p:spPr>
          <a:xfrm xmlns:a="http://schemas.openxmlformats.org/drawingml/2006/main">
            <a:off x="9791700" y="2552700"/>
            <a:ext cx="6096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11</a:t>
            </a:r>
          </a:p>
        </p:txBody>
      </p:sp>
      <p:sp>
        <p:nvSpPr>
          <p:cNvPr id="105" name="">
            <a:extLst xmlns:a="http://schemas.openxmlformats.org/drawingml/2006/main">
              <a:ext uri="{FF2B5EF4-FFF2-40B4-BE49-F238E27FC236}">
                <a16:creationId xmlns:a16="http://schemas.microsoft.com/office/drawing/2014/main" id="{D450A500-40C7-4337-A03E-2A0902F8E23E}"/>
              </a:ext>
            </a:extLst>
          </p:cNvPr>
          <p:cNvSpPr>
            <a:spLocks xmlns:a="http://schemas.openxmlformats.org/drawingml/2006/main" noGrp="1"/>
          </p:cNvSpPr>
          <p:nvPr/>
        </p:nvSpPr>
        <p:spPr>
          <a:xfrm xmlns:a="http://schemas.openxmlformats.org/drawingml/2006/main">
            <a:off x="10553700" y="2552700"/>
            <a:ext cx="406527"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14</a:t>
            </a:r>
          </a:p>
        </p:txBody>
      </p:sp>
      <p:sp>
        <p:nvSpPr>
          <p:cNvPr id="106" name="">
            <a:extLst xmlns:a="http://schemas.openxmlformats.org/drawingml/2006/main">
              <a:ext uri="{FF2B5EF4-FFF2-40B4-BE49-F238E27FC236}">
                <a16:creationId xmlns:a16="http://schemas.microsoft.com/office/drawing/2014/main" id="{3EAAF3B7-501C-4410-A141-58A55D2D4A91}"/>
              </a:ext>
            </a:extLst>
          </p:cNvPr>
          <p:cNvSpPr>
            <a:spLocks xmlns:a="http://schemas.openxmlformats.org/drawingml/2006/main" noGrp="1"/>
          </p:cNvSpPr>
          <p:nvPr/>
        </p:nvSpPr>
        <p:spPr>
          <a:xfrm xmlns:a="http://schemas.openxmlformats.org/drawingml/2006/main">
            <a:off x="10931652" y="2552700"/>
            <a:ext cx="762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107" name="">
            <a:extLst xmlns:a="http://schemas.openxmlformats.org/drawingml/2006/main">
              <a:ext uri="{FF2B5EF4-FFF2-40B4-BE49-F238E27FC236}">
                <a16:creationId xmlns:a16="http://schemas.microsoft.com/office/drawing/2014/main" id="{850C5CD4-24D6-4869-9D47-CF8ACD4DEE95}"/>
              </a:ext>
            </a:extLst>
          </p:cNvPr>
          <p:cNvSpPr>
            <a:spLocks xmlns:a="http://schemas.openxmlformats.org/drawingml/2006/main" noGrp="1"/>
          </p:cNvSpPr>
          <p:nvPr/>
        </p:nvSpPr>
        <p:spPr>
          <a:xfrm xmlns:a="http://schemas.openxmlformats.org/drawingml/2006/main">
            <a:off x="10979277" y="2552700"/>
            <a:ext cx="374523"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26</a:t>
            </a:r>
          </a:p>
        </p:txBody>
      </p:sp>
      <p:sp>
        <p:nvSpPr>
          <p:cNvPr id="108" name="">
            <a:extLst xmlns:a="http://schemas.openxmlformats.org/drawingml/2006/main">
              <a:ext uri="{FF2B5EF4-FFF2-40B4-BE49-F238E27FC236}">
                <a16:creationId xmlns:a16="http://schemas.microsoft.com/office/drawing/2014/main" id="{B692A026-A5E9-4DD2-B60B-9B10876E7B13}"/>
              </a:ext>
            </a:extLst>
          </p:cNvPr>
          <p:cNvSpPr>
            <a:spLocks xmlns:a="http://schemas.openxmlformats.org/drawingml/2006/main" noGrp="1"/>
          </p:cNvSpPr>
          <p:nvPr/>
        </p:nvSpPr>
        <p:spPr>
          <a:xfrm xmlns:a="http://schemas.openxmlformats.org/drawingml/2006/main">
            <a:off x="6286500" y="280035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9" name="">
            <a:extLst xmlns:a="http://schemas.openxmlformats.org/drawingml/2006/main">
              <a:ext uri="{FF2B5EF4-FFF2-40B4-BE49-F238E27FC236}">
                <a16:creationId xmlns:a16="http://schemas.microsoft.com/office/drawing/2014/main" id="{58EB59F1-AC6D-4394-8D6C-8F4C0736319B}"/>
              </a:ext>
            </a:extLst>
          </p:cNvPr>
          <p:cNvSpPr>
            <a:spLocks xmlns:a="http://schemas.openxmlformats.org/drawingml/2006/main" noGrp="1"/>
          </p:cNvSpPr>
          <p:nvPr/>
        </p:nvSpPr>
        <p:spPr>
          <a:xfrm xmlns:a="http://schemas.openxmlformats.org/drawingml/2006/main">
            <a:off x="6286500" y="2809875"/>
            <a:ext cx="5143500" cy="333375"/>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110" name="">
            <a:extLst xmlns:a="http://schemas.openxmlformats.org/drawingml/2006/main">
              <a:ext uri="{FF2B5EF4-FFF2-40B4-BE49-F238E27FC236}">
                <a16:creationId xmlns:a16="http://schemas.microsoft.com/office/drawing/2014/main" id="{4CF8D715-1690-46E2-A87E-C5E765510FEA}"/>
              </a:ext>
            </a:extLst>
          </p:cNvPr>
          <p:cNvSpPr>
            <a:spLocks xmlns:a="http://schemas.openxmlformats.org/drawingml/2006/main" noGrp="1"/>
          </p:cNvSpPr>
          <p:nvPr/>
        </p:nvSpPr>
        <p:spPr>
          <a:xfrm xmlns:a="http://schemas.openxmlformats.org/drawingml/2006/main">
            <a:off x="6362700" y="288607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3</a:t>
            </a:r>
          </a:p>
        </p:txBody>
      </p:sp>
      <p:sp>
        <p:nvSpPr>
          <p:cNvPr id="111" name="">
            <a:extLst xmlns:a="http://schemas.openxmlformats.org/drawingml/2006/main">
              <a:ext uri="{FF2B5EF4-FFF2-40B4-BE49-F238E27FC236}">
                <a16:creationId xmlns:a16="http://schemas.microsoft.com/office/drawing/2014/main" id="{944BE5D4-5C78-49EA-BA76-C79181B0C5FE}"/>
              </a:ext>
            </a:extLst>
          </p:cNvPr>
          <p:cNvSpPr>
            <a:spLocks xmlns:a="http://schemas.openxmlformats.org/drawingml/2006/main" noGrp="1"/>
          </p:cNvSpPr>
          <p:nvPr/>
        </p:nvSpPr>
        <p:spPr>
          <a:xfrm xmlns:a="http://schemas.openxmlformats.org/drawingml/2006/main">
            <a:off x="6981825" y="2886075"/>
            <a:ext cx="1562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Geldhauser, Rudolf</a:t>
            </a:r>
          </a:p>
        </p:txBody>
      </p:sp>
      <p:sp>
        <p:nvSpPr>
          <p:cNvPr id="112" name="">
            <a:extLst xmlns:a="http://schemas.openxmlformats.org/drawingml/2006/main">
              <a:ext uri="{FF2B5EF4-FFF2-40B4-BE49-F238E27FC236}">
                <a16:creationId xmlns:a16="http://schemas.microsoft.com/office/drawing/2014/main" id="{C93488E3-B94D-44AD-B739-F81B4DF66739}"/>
              </a:ext>
            </a:extLst>
          </p:cNvPr>
          <p:cNvSpPr>
            <a:spLocks xmlns:a="http://schemas.openxmlformats.org/drawingml/2006/main" noGrp="1"/>
          </p:cNvSpPr>
          <p:nvPr/>
        </p:nvSpPr>
        <p:spPr>
          <a:xfrm xmlns:a="http://schemas.openxmlformats.org/drawingml/2006/main">
            <a:off x="8696325" y="2886075"/>
            <a:ext cx="9429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a:t>
            </a:r>
          </a:p>
        </p:txBody>
      </p:sp>
      <p:sp>
        <p:nvSpPr>
          <p:cNvPr id="113" name="">
            <a:extLst xmlns:a="http://schemas.openxmlformats.org/drawingml/2006/main">
              <a:ext uri="{FF2B5EF4-FFF2-40B4-BE49-F238E27FC236}">
                <a16:creationId xmlns:a16="http://schemas.microsoft.com/office/drawing/2014/main" id="{D65D3285-AA4B-4F34-A60F-21609864D633}"/>
              </a:ext>
            </a:extLst>
          </p:cNvPr>
          <p:cNvSpPr>
            <a:spLocks xmlns:a="http://schemas.openxmlformats.org/drawingml/2006/main" noGrp="1"/>
          </p:cNvSpPr>
          <p:nvPr/>
        </p:nvSpPr>
        <p:spPr>
          <a:xfrm xmlns:a="http://schemas.openxmlformats.org/drawingml/2006/main">
            <a:off x="9791700" y="2886075"/>
            <a:ext cx="6096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12</a:t>
            </a:r>
          </a:p>
        </p:txBody>
      </p:sp>
      <p:sp>
        <p:nvSpPr>
          <p:cNvPr id="114" name="">
            <a:extLst xmlns:a="http://schemas.openxmlformats.org/drawingml/2006/main">
              <a:ext uri="{FF2B5EF4-FFF2-40B4-BE49-F238E27FC236}">
                <a16:creationId xmlns:a16="http://schemas.microsoft.com/office/drawing/2014/main" id="{EE4E41FB-0B0F-4E54-AFCA-EF1575D07140}"/>
              </a:ext>
            </a:extLst>
          </p:cNvPr>
          <p:cNvSpPr>
            <a:spLocks xmlns:a="http://schemas.openxmlformats.org/drawingml/2006/main" noGrp="1"/>
          </p:cNvSpPr>
          <p:nvPr/>
        </p:nvSpPr>
        <p:spPr>
          <a:xfrm xmlns:a="http://schemas.openxmlformats.org/drawingml/2006/main">
            <a:off x="10553700" y="2886075"/>
            <a:ext cx="406527"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17</a:t>
            </a:r>
          </a:p>
        </p:txBody>
      </p:sp>
      <p:sp>
        <p:nvSpPr>
          <p:cNvPr id="115" name="">
            <a:extLst xmlns:a="http://schemas.openxmlformats.org/drawingml/2006/main">
              <a:ext uri="{FF2B5EF4-FFF2-40B4-BE49-F238E27FC236}">
                <a16:creationId xmlns:a16="http://schemas.microsoft.com/office/drawing/2014/main" id="{DE081338-0F27-49EB-93BF-EEABC71FEBF7}"/>
              </a:ext>
            </a:extLst>
          </p:cNvPr>
          <p:cNvSpPr>
            <a:spLocks xmlns:a="http://schemas.openxmlformats.org/drawingml/2006/main" noGrp="1"/>
          </p:cNvSpPr>
          <p:nvPr/>
        </p:nvSpPr>
        <p:spPr>
          <a:xfrm xmlns:a="http://schemas.openxmlformats.org/drawingml/2006/main">
            <a:off x="10931652" y="2886075"/>
            <a:ext cx="762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81234E74-9639-456F-88C3-602B9004DF73}"/>
              </a:ext>
            </a:extLst>
          </p:cNvPr>
          <p:cNvSpPr>
            <a:spLocks xmlns:a="http://schemas.openxmlformats.org/drawingml/2006/main" noGrp="1"/>
          </p:cNvSpPr>
          <p:nvPr/>
        </p:nvSpPr>
        <p:spPr>
          <a:xfrm xmlns:a="http://schemas.openxmlformats.org/drawingml/2006/main">
            <a:off x="10979277" y="2886075"/>
            <a:ext cx="374523"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20</a:t>
            </a:r>
          </a:p>
        </p:txBody>
      </p:sp>
      <p:sp>
        <p:nvSpPr>
          <p:cNvPr id="117" name="">
            <a:extLst xmlns:a="http://schemas.openxmlformats.org/drawingml/2006/main">
              <a:ext uri="{FF2B5EF4-FFF2-40B4-BE49-F238E27FC236}">
                <a16:creationId xmlns:a16="http://schemas.microsoft.com/office/drawing/2014/main" id="{121970E9-1AD8-4CB1-BDD5-9382E493451A}"/>
              </a:ext>
            </a:extLst>
          </p:cNvPr>
          <p:cNvSpPr>
            <a:spLocks xmlns:a="http://schemas.openxmlformats.org/drawingml/2006/main" noGrp="1"/>
          </p:cNvSpPr>
          <p:nvPr/>
        </p:nvSpPr>
        <p:spPr>
          <a:xfrm xmlns:a="http://schemas.openxmlformats.org/drawingml/2006/main">
            <a:off x="6286500" y="313372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8" name="">
            <a:extLst xmlns:a="http://schemas.openxmlformats.org/drawingml/2006/main">
              <a:ext uri="{FF2B5EF4-FFF2-40B4-BE49-F238E27FC236}">
                <a16:creationId xmlns:a16="http://schemas.microsoft.com/office/drawing/2014/main" id="{DE3782C1-0655-4CE3-8828-1FAC09A03645}"/>
              </a:ext>
            </a:extLst>
          </p:cNvPr>
          <p:cNvSpPr>
            <a:spLocks xmlns:a="http://schemas.openxmlformats.org/drawingml/2006/main" noGrp="1"/>
          </p:cNvSpPr>
          <p:nvPr/>
        </p:nvSpPr>
        <p:spPr>
          <a:xfrm xmlns:a="http://schemas.openxmlformats.org/drawingml/2006/main">
            <a:off x="6286500" y="3143250"/>
            <a:ext cx="5143500" cy="3333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9" name="">
            <a:extLst xmlns:a="http://schemas.openxmlformats.org/drawingml/2006/main">
              <a:ext uri="{FF2B5EF4-FFF2-40B4-BE49-F238E27FC236}">
                <a16:creationId xmlns:a16="http://schemas.microsoft.com/office/drawing/2014/main" id="{37B60A25-229C-4777-ACFE-DB9B482133A0}"/>
              </a:ext>
            </a:extLst>
          </p:cNvPr>
          <p:cNvSpPr>
            <a:spLocks xmlns:a="http://schemas.openxmlformats.org/drawingml/2006/main" noGrp="1"/>
          </p:cNvSpPr>
          <p:nvPr/>
        </p:nvSpPr>
        <p:spPr>
          <a:xfrm xmlns:a="http://schemas.openxmlformats.org/drawingml/2006/main">
            <a:off x="6362700" y="3219450"/>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4</a:t>
            </a:r>
          </a:p>
        </p:txBody>
      </p:sp>
      <p:sp>
        <p:nvSpPr>
          <p:cNvPr id="120" name="">
            <a:extLst xmlns:a="http://schemas.openxmlformats.org/drawingml/2006/main">
              <a:ext uri="{FF2B5EF4-FFF2-40B4-BE49-F238E27FC236}">
                <a16:creationId xmlns:a16="http://schemas.microsoft.com/office/drawing/2014/main" id="{DB1DD6C2-1062-4E20-A174-8C21607535A1}"/>
              </a:ext>
            </a:extLst>
          </p:cNvPr>
          <p:cNvSpPr>
            <a:spLocks xmlns:a="http://schemas.openxmlformats.org/drawingml/2006/main" noGrp="1"/>
          </p:cNvSpPr>
          <p:nvPr/>
        </p:nvSpPr>
        <p:spPr>
          <a:xfrm xmlns:a="http://schemas.openxmlformats.org/drawingml/2006/main">
            <a:off x="6981825" y="3219450"/>
            <a:ext cx="1562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Wittmann, Werner</a:t>
            </a:r>
          </a:p>
        </p:txBody>
      </p:sp>
      <p:sp>
        <p:nvSpPr>
          <p:cNvPr id="121" name="">
            <a:extLst xmlns:a="http://schemas.openxmlformats.org/drawingml/2006/main">
              <a:ext uri="{FF2B5EF4-FFF2-40B4-BE49-F238E27FC236}">
                <a16:creationId xmlns:a16="http://schemas.microsoft.com/office/drawing/2014/main" id="{910839AE-CE91-43CC-A038-AA86FF93E999}"/>
              </a:ext>
            </a:extLst>
          </p:cNvPr>
          <p:cNvSpPr>
            <a:spLocks xmlns:a="http://schemas.openxmlformats.org/drawingml/2006/main" noGrp="1"/>
          </p:cNvSpPr>
          <p:nvPr/>
        </p:nvSpPr>
        <p:spPr>
          <a:xfrm xmlns:a="http://schemas.openxmlformats.org/drawingml/2006/main">
            <a:off x="8696325" y="3219450"/>
            <a:ext cx="9429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22" name="">
            <a:extLst xmlns:a="http://schemas.openxmlformats.org/drawingml/2006/main">
              <a:ext uri="{FF2B5EF4-FFF2-40B4-BE49-F238E27FC236}">
                <a16:creationId xmlns:a16="http://schemas.microsoft.com/office/drawing/2014/main" id="{B04F765E-2AB4-4399-9E02-8DAF7037C6D1}"/>
              </a:ext>
            </a:extLst>
          </p:cNvPr>
          <p:cNvSpPr>
            <a:spLocks xmlns:a="http://schemas.openxmlformats.org/drawingml/2006/main" noGrp="1"/>
          </p:cNvSpPr>
          <p:nvPr/>
        </p:nvSpPr>
        <p:spPr>
          <a:xfrm xmlns:a="http://schemas.openxmlformats.org/drawingml/2006/main">
            <a:off x="9791700" y="3219450"/>
            <a:ext cx="6096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23" name="">
            <a:extLst xmlns:a="http://schemas.openxmlformats.org/drawingml/2006/main">
              <a:ext uri="{FF2B5EF4-FFF2-40B4-BE49-F238E27FC236}">
                <a16:creationId xmlns:a16="http://schemas.microsoft.com/office/drawing/2014/main" id="{21E9F680-CABF-459D-BB70-8E5A2C232A6E}"/>
              </a:ext>
            </a:extLst>
          </p:cNvPr>
          <p:cNvSpPr>
            <a:spLocks xmlns:a="http://schemas.openxmlformats.org/drawingml/2006/main" noGrp="1"/>
          </p:cNvSpPr>
          <p:nvPr/>
        </p:nvSpPr>
        <p:spPr>
          <a:xfrm xmlns:a="http://schemas.openxmlformats.org/drawingml/2006/main">
            <a:off x="10553700" y="3219450"/>
            <a:ext cx="406527"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0</a:t>
            </a:r>
          </a:p>
        </p:txBody>
      </p:sp>
      <p:sp>
        <p:nvSpPr>
          <p:cNvPr id="124" name="">
            <a:extLst xmlns:a="http://schemas.openxmlformats.org/drawingml/2006/main">
              <a:ext uri="{FF2B5EF4-FFF2-40B4-BE49-F238E27FC236}">
                <a16:creationId xmlns:a16="http://schemas.microsoft.com/office/drawing/2014/main" id="{9AAEC544-E755-44F5-9D7B-E415B6EAFF56}"/>
              </a:ext>
            </a:extLst>
          </p:cNvPr>
          <p:cNvSpPr>
            <a:spLocks xmlns:a="http://schemas.openxmlformats.org/drawingml/2006/main" noGrp="1"/>
          </p:cNvSpPr>
          <p:nvPr/>
        </p:nvSpPr>
        <p:spPr>
          <a:xfrm xmlns:a="http://schemas.openxmlformats.org/drawingml/2006/main">
            <a:off x="10931652" y="3219450"/>
            <a:ext cx="762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125" name="">
            <a:extLst xmlns:a="http://schemas.openxmlformats.org/drawingml/2006/main">
              <a:ext uri="{FF2B5EF4-FFF2-40B4-BE49-F238E27FC236}">
                <a16:creationId xmlns:a16="http://schemas.microsoft.com/office/drawing/2014/main" id="{5D2A15F7-22DF-40C4-BE45-E23B4EBFFBB8}"/>
              </a:ext>
            </a:extLst>
          </p:cNvPr>
          <p:cNvSpPr>
            <a:spLocks xmlns:a="http://schemas.openxmlformats.org/drawingml/2006/main" noGrp="1"/>
          </p:cNvSpPr>
          <p:nvPr/>
        </p:nvSpPr>
        <p:spPr>
          <a:xfrm xmlns:a="http://schemas.openxmlformats.org/drawingml/2006/main">
            <a:off x="10979277" y="3219450"/>
            <a:ext cx="374523"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25</a:t>
            </a:r>
          </a:p>
        </p:txBody>
      </p:sp>
      <p:sp>
        <p:nvSpPr>
          <p:cNvPr id="126" name="">
            <a:extLst xmlns:a="http://schemas.openxmlformats.org/drawingml/2006/main">
              <a:ext uri="{FF2B5EF4-FFF2-40B4-BE49-F238E27FC236}">
                <a16:creationId xmlns:a16="http://schemas.microsoft.com/office/drawing/2014/main" id="{04C99D8D-C0D5-4CED-96A5-AD1E650B048C}"/>
              </a:ext>
            </a:extLst>
          </p:cNvPr>
          <p:cNvSpPr>
            <a:spLocks xmlns:a="http://schemas.openxmlformats.org/drawingml/2006/main" noGrp="1"/>
          </p:cNvSpPr>
          <p:nvPr/>
        </p:nvSpPr>
        <p:spPr>
          <a:xfrm xmlns:a="http://schemas.openxmlformats.org/drawingml/2006/main">
            <a:off x="6286500" y="346710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7" name="">
            <a:extLst xmlns:a="http://schemas.openxmlformats.org/drawingml/2006/main">
              <a:ext uri="{FF2B5EF4-FFF2-40B4-BE49-F238E27FC236}">
                <a16:creationId xmlns:a16="http://schemas.microsoft.com/office/drawing/2014/main" id="{ED340235-EE18-4CEB-A154-6A5A86EEDCE7}"/>
              </a:ext>
            </a:extLst>
          </p:cNvPr>
          <p:cNvSpPr>
            <a:spLocks xmlns:a="http://schemas.openxmlformats.org/drawingml/2006/main" noGrp="1"/>
          </p:cNvSpPr>
          <p:nvPr/>
        </p:nvSpPr>
        <p:spPr>
          <a:xfrm xmlns:a="http://schemas.openxmlformats.org/drawingml/2006/main">
            <a:off x="6286500" y="3476625"/>
            <a:ext cx="5143500" cy="3333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8" name="">
            <a:extLst xmlns:a="http://schemas.openxmlformats.org/drawingml/2006/main">
              <a:ext uri="{FF2B5EF4-FFF2-40B4-BE49-F238E27FC236}">
                <a16:creationId xmlns:a16="http://schemas.microsoft.com/office/drawing/2014/main" id="{E0EF4D8D-F431-4326-A7F8-38FAC2089467}"/>
              </a:ext>
            </a:extLst>
          </p:cNvPr>
          <p:cNvSpPr>
            <a:spLocks xmlns:a="http://schemas.openxmlformats.org/drawingml/2006/main" noGrp="1"/>
          </p:cNvSpPr>
          <p:nvPr/>
        </p:nvSpPr>
        <p:spPr>
          <a:xfrm xmlns:a="http://schemas.openxmlformats.org/drawingml/2006/main">
            <a:off x="6362700" y="355282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5</a:t>
            </a:r>
          </a:p>
        </p:txBody>
      </p:sp>
      <p:sp>
        <p:nvSpPr>
          <p:cNvPr id="129" name="">
            <a:extLst xmlns:a="http://schemas.openxmlformats.org/drawingml/2006/main">
              <a:ext uri="{FF2B5EF4-FFF2-40B4-BE49-F238E27FC236}">
                <a16:creationId xmlns:a16="http://schemas.microsoft.com/office/drawing/2014/main" id="{54D1DCB0-A366-44EE-8782-8AB80E74A8FF}"/>
              </a:ext>
            </a:extLst>
          </p:cNvPr>
          <p:cNvSpPr>
            <a:spLocks xmlns:a="http://schemas.openxmlformats.org/drawingml/2006/main" noGrp="1"/>
          </p:cNvSpPr>
          <p:nvPr/>
        </p:nvSpPr>
        <p:spPr>
          <a:xfrm xmlns:a="http://schemas.openxmlformats.org/drawingml/2006/main">
            <a:off x="6981825" y="3552825"/>
            <a:ext cx="1562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Queste, Peter</a:t>
            </a:r>
          </a:p>
        </p:txBody>
      </p:sp>
      <p:sp>
        <p:nvSpPr>
          <p:cNvPr id="130" name="">
            <a:extLst xmlns:a="http://schemas.openxmlformats.org/drawingml/2006/main">
              <a:ext uri="{FF2B5EF4-FFF2-40B4-BE49-F238E27FC236}">
                <a16:creationId xmlns:a16="http://schemas.microsoft.com/office/drawing/2014/main" id="{C28BC818-2773-4F3E-94C1-846E62739E6D}"/>
              </a:ext>
            </a:extLst>
          </p:cNvPr>
          <p:cNvSpPr>
            <a:spLocks xmlns:a="http://schemas.openxmlformats.org/drawingml/2006/main" noGrp="1"/>
          </p:cNvSpPr>
          <p:nvPr/>
        </p:nvSpPr>
        <p:spPr>
          <a:xfrm xmlns:a="http://schemas.openxmlformats.org/drawingml/2006/main">
            <a:off x="8696325" y="3552825"/>
            <a:ext cx="9429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31" name="">
            <a:extLst xmlns:a="http://schemas.openxmlformats.org/drawingml/2006/main">
              <a:ext uri="{FF2B5EF4-FFF2-40B4-BE49-F238E27FC236}">
                <a16:creationId xmlns:a16="http://schemas.microsoft.com/office/drawing/2014/main" id="{1845D355-8275-4635-BAC7-8E98975144D7}"/>
              </a:ext>
            </a:extLst>
          </p:cNvPr>
          <p:cNvSpPr>
            <a:spLocks xmlns:a="http://schemas.openxmlformats.org/drawingml/2006/main" noGrp="1"/>
          </p:cNvSpPr>
          <p:nvPr/>
        </p:nvSpPr>
        <p:spPr>
          <a:xfrm xmlns:a="http://schemas.openxmlformats.org/drawingml/2006/main">
            <a:off x="9791700" y="3552825"/>
            <a:ext cx="6096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32" name="">
            <a:extLst xmlns:a="http://schemas.openxmlformats.org/drawingml/2006/main">
              <a:ext uri="{FF2B5EF4-FFF2-40B4-BE49-F238E27FC236}">
                <a16:creationId xmlns:a16="http://schemas.microsoft.com/office/drawing/2014/main" id="{E21689BC-BF87-4900-8D59-90C80CD2346B}"/>
              </a:ext>
            </a:extLst>
          </p:cNvPr>
          <p:cNvSpPr>
            <a:spLocks xmlns:a="http://schemas.openxmlformats.org/drawingml/2006/main" noGrp="1"/>
          </p:cNvSpPr>
          <p:nvPr/>
        </p:nvSpPr>
        <p:spPr>
          <a:xfrm xmlns:a="http://schemas.openxmlformats.org/drawingml/2006/main">
            <a:off x="10553700" y="3552825"/>
            <a:ext cx="406527"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0</a:t>
            </a:r>
          </a:p>
        </p:txBody>
      </p:sp>
      <p:sp>
        <p:nvSpPr>
          <p:cNvPr id="133" name="">
            <a:extLst xmlns:a="http://schemas.openxmlformats.org/drawingml/2006/main">
              <a:ext uri="{FF2B5EF4-FFF2-40B4-BE49-F238E27FC236}">
                <a16:creationId xmlns:a16="http://schemas.microsoft.com/office/drawing/2014/main" id="{3A96E389-AA89-4FD2-A8AF-15AE25369C11}"/>
              </a:ext>
            </a:extLst>
          </p:cNvPr>
          <p:cNvSpPr>
            <a:spLocks xmlns:a="http://schemas.openxmlformats.org/drawingml/2006/main" noGrp="1"/>
          </p:cNvSpPr>
          <p:nvPr/>
        </p:nvSpPr>
        <p:spPr>
          <a:xfrm xmlns:a="http://schemas.openxmlformats.org/drawingml/2006/main">
            <a:off x="10931652" y="3552825"/>
            <a:ext cx="762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134" name="">
            <a:extLst xmlns:a="http://schemas.openxmlformats.org/drawingml/2006/main">
              <a:ext uri="{FF2B5EF4-FFF2-40B4-BE49-F238E27FC236}">
                <a16:creationId xmlns:a16="http://schemas.microsoft.com/office/drawing/2014/main" id="{0F2A356F-B831-4397-89EE-8A341711225D}"/>
              </a:ext>
            </a:extLst>
          </p:cNvPr>
          <p:cNvSpPr>
            <a:spLocks xmlns:a="http://schemas.openxmlformats.org/drawingml/2006/main" noGrp="1"/>
          </p:cNvSpPr>
          <p:nvPr/>
        </p:nvSpPr>
        <p:spPr>
          <a:xfrm xmlns:a="http://schemas.openxmlformats.org/drawingml/2006/main">
            <a:off x="10979277" y="3552825"/>
            <a:ext cx="374523"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24</a:t>
            </a:r>
          </a:p>
        </p:txBody>
      </p:sp>
      <p:sp>
        <p:nvSpPr>
          <p:cNvPr id="135" name="">
            <a:extLst xmlns:a="http://schemas.openxmlformats.org/drawingml/2006/main">
              <a:ext uri="{FF2B5EF4-FFF2-40B4-BE49-F238E27FC236}">
                <a16:creationId xmlns:a16="http://schemas.microsoft.com/office/drawing/2014/main" id="{8EC58CBA-9E76-4445-A1E3-A5559BB193A1}"/>
              </a:ext>
            </a:extLst>
          </p:cNvPr>
          <p:cNvSpPr>
            <a:spLocks xmlns:a="http://schemas.openxmlformats.org/drawingml/2006/main" noGrp="1"/>
          </p:cNvSpPr>
          <p:nvPr/>
        </p:nvSpPr>
        <p:spPr>
          <a:xfrm xmlns:a="http://schemas.openxmlformats.org/drawingml/2006/main">
            <a:off x="6286500" y="38004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CB620036-552F-45B2-8BF1-26FDFB4DA8CE}"/>
              </a:ext>
            </a:extLst>
          </p:cNvPr>
          <p:cNvSpPr>
            <a:spLocks xmlns:a="http://schemas.openxmlformats.org/drawingml/2006/main" noGrp="1"/>
          </p:cNvSpPr>
          <p:nvPr/>
        </p:nvSpPr>
        <p:spPr>
          <a:xfrm xmlns:a="http://schemas.openxmlformats.org/drawingml/2006/main">
            <a:off x="6286500" y="3810000"/>
            <a:ext cx="5143500" cy="3333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CD59D617-F7A6-489D-BFEF-DA05D822067E}"/>
              </a:ext>
            </a:extLst>
          </p:cNvPr>
          <p:cNvSpPr>
            <a:spLocks xmlns:a="http://schemas.openxmlformats.org/drawingml/2006/main" noGrp="1"/>
          </p:cNvSpPr>
          <p:nvPr/>
        </p:nvSpPr>
        <p:spPr>
          <a:xfrm xmlns:a="http://schemas.openxmlformats.org/drawingml/2006/main">
            <a:off x="6362700" y="3886200"/>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6</a:t>
            </a:r>
          </a:p>
        </p:txBody>
      </p:sp>
      <p:sp>
        <p:nvSpPr>
          <p:cNvPr id="138" name="">
            <a:extLst xmlns:a="http://schemas.openxmlformats.org/drawingml/2006/main">
              <a:ext uri="{FF2B5EF4-FFF2-40B4-BE49-F238E27FC236}">
                <a16:creationId xmlns:a16="http://schemas.microsoft.com/office/drawing/2014/main" id="{A6C6A55D-9887-4FD1-882E-B6665C4D7605}"/>
              </a:ext>
            </a:extLst>
          </p:cNvPr>
          <p:cNvSpPr>
            <a:spLocks xmlns:a="http://schemas.openxmlformats.org/drawingml/2006/main" noGrp="1"/>
          </p:cNvSpPr>
          <p:nvPr/>
        </p:nvSpPr>
        <p:spPr>
          <a:xfrm xmlns:a="http://schemas.openxmlformats.org/drawingml/2006/main">
            <a:off x="6981825" y="3886200"/>
            <a:ext cx="1562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Hagenmaier, Erwin</a:t>
            </a:r>
          </a:p>
        </p:txBody>
      </p:sp>
      <p:sp>
        <p:nvSpPr>
          <p:cNvPr id="139" name="">
            <a:extLst xmlns:a="http://schemas.openxmlformats.org/drawingml/2006/main">
              <a:ext uri="{FF2B5EF4-FFF2-40B4-BE49-F238E27FC236}">
                <a16:creationId xmlns:a16="http://schemas.microsoft.com/office/drawing/2014/main" id="{2F2A7C89-72CB-44CE-A3BF-15C49B71A50D}"/>
              </a:ext>
            </a:extLst>
          </p:cNvPr>
          <p:cNvSpPr>
            <a:spLocks xmlns:a="http://schemas.openxmlformats.org/drawingml/2006/main" noGrp="1"/>
          </p:cNvSpPr>
          <p:nvPr/>
        </p:nvSpPr>
        <p:spPr>
          <a:xfrm xmlns:a="http://schemas.openxmlformats.org/drawingml/2006/main">
            <a:off x="8696325" y="3886200"/>
            <a:ext cx="9429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40" name="">
            <a:extLst xmlns:a="http://schemas.openxmlformats.org/drawingml/2006/main">
              <a:ext uri="{FF2B5EF4-FFF2-40B4-BE49-F238E27FC236}">
                <a16:creationId xmlns:a16="http://schemas.microsoft.com/office/drawing/2014/main" id="{E1BD0D2F-B982-40D2-8FF2-C5276076B320}"/>
              </a:ext>
            </a:extLst>
          </p:cNvPr>
          <p:cNvSpPr>
            <a:spLocks xmlns:a="http://schemas.openxmlformats.org/drawingml/2006/main" noGrp="1"/>
          </p:cNvSpPr>
          <p:nvPr/>
        </p:nvSpPr>
        <p:spPr>
          <a:xfrm xmlns:a="http://schemas.openxmlformats.org/drawingml/2006/main">
            <a:off x="9791700" y="3886200"/>
            <a:ext cx="6096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41" name="">
            <a:extLst xmlns:a="http://schemas.openxmlformats.org/drawingml/2006/main">
              <a:ext uri="{FF2B5EF4-FFF2-40B4-BE49-F238E27FC236}">
                <a16:creationId xmlns:a16="http://schemas.microsoft.com/office/drawing/2014/main" id="{CCE87ADD-D8AB-47FE-931F-264E4F11D71A}"/>
              </a:ext>
            </a:extLst>
          </p:cNvPr>
          <p:cNvSpPr>
            <a:spLocks xmlns:a="http://schemas.openxmlformats.org/drawingml/2006/main" noGrp="1"/>
          </p:cNvSpPr>
          <p:nvPr/>
        </p:nvSpPr>
        <p:spPr>
          <a:xfrm xmlns:a="http://schemas.openxmlformats.org/drawingml/2006/main">
            <a:off x="10553700" y="3886200"/>
            <a:ext cx="406527"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0</a:t>
            </a:r>
          </a:p>
        </p:txBody>
      </p:sp>
      <p:sp>
        <p:nvSpPr>
          <p:cNvPr id="142" name="">
            <a:extLst xmlns:a="http://schemas.openxmlformats.org/drawingml/2006/main">
              <a:ext uri="{FF2B5EF4-FFF2-40B4-BE49-F238E27FC236}">
                <a16:creationId xmlns:a16="http://schemas.microsoft.com/office/drawing/2014/main" id="{5C513E4E-1B94-4DF2-9308-46B9713067BD}"/>
              </a:ext>
            </a:extLst>
          </p:cNvPr>
          <p:cNvSpPr>
            <a:spLocks xmlns:a="http://schemas.openxmlformats.org/drawingml/2006/main" noGrp="1"/>
          </p:cNvSpPr>
          <p:nvPr/>
        </p:nvSpPr>
        <p:spPr>
          <a:xfrm xmlns:a="http://schemas.openxmlformats.org/drawingml/2006/main">
            <a:off x="10931652" y="3886200"/>
            <a:ext cx="762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143" name="">
            <a:extLst xmlns:a="http://schemas.openxmlformats.org/drawingml/2006/main">
              <a:ext uri="{FF2B5EF4-FFF2-40B4-BE49-F238E27FC236}">
                <a16:creationId xmlns:a16="http://schemas.microsoft.com/office/drawing/2014/main" id="{5BFF7427-E197-4C0C-8904-E9286E5C7580}"/>
              </a:ext>
            </a:extLst>
          </p:cNvPr>
          <p:cNvSpPr>
            <a:spLocks xmlns:a="http://schemas.openxmlformats.org/drawingml/2006/main" noGrp="1"/>
          </p:cNvSpPr>
          <p:nvPr/>
        </p:nvSpPr>
        <p:spPr>
          <a:xfrm xmlns:a="http://schemas.openxmlformats.org/drawingml/2006/main">
            <a:off x="10979277" y="3886200"/>
            <a:ext cx="374523"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23</a:t>
            </a:r>
          </a:p>
        </p:txBody>
      </p:sp>
      <p:sp>
        <p:nvSpPr>
          <p:cNvPr id="144" name="">
            <a:extLst xmlns:a="http://schemas.openxmlformats.org/drawingml/2006/main">
              <a:ext uri="{FF2B5EF4-FFF2-40B4-BE49-F238E27FC236}">
                <a16:creationId xmlns:a16="http://schemas.microsoft.com/office/drawing/2014/main" id="{DC761635-6333-473F-9F12-B399C454BF03}"/>
              </a:ext>
            </a:extLst>
          </p:cNvPr>
          <p:cNvSpPr>
            <a:spLocks xmlns:a="http://schemas.openxmlformats.org/drawingml/2006/main" noGrp="1"/>
          </p:cNvSpPr>
          <p:nvPr/>
        </p:nvSpPr>
        <p:spPr>
          <a:xfrm xmlns:a="http://schemas.openxmlformats.org/drawingml/2006/main">
            <a:off x="6286500" y="413385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5" name="">
            <a:extLst xmlns:a="http://schemas.openxmlformats.org/drawingml/2006/main">
              <a:ext uri="{FF2B5EF4-FFF2-40B4-BE49-F238E27FC236}">
                <a16:creationId xmlns:a16="http://schemas.microsoft.com/office/drawing/2014/main" id="{ADAA0B8B-47E1-4EF5-9828-3D46D137E99D}"/>
              </a:ext>
            </a:extLst>
          </p:cNvPr>
          <p:cNvSpPr>
            <a:spLocks xmlns:a="http://schemas.openxmlformats.org/drawingml/2006/main" noGrp="1"/>
          </p:cNvSpPr>
          <p:nvPr/>
        </p:nvSpPr>
        <p:spPr>
          <a:xfrm xmlns:a="http://schemas.openxmlformats.org/drawingml/2006/main">
            <a:off x="6286500" y="4143375"/>
            <a:ext cx="5143500" cy="3333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46" name="">
            <a:extLst xmlns:a="http://schemas.openxmlformats.org/drawingml/2006/main">
              <a:ext uri="{FF2B5EF4-FFF2-40B4-BE49-F238E27FC236}">
                <a16:creationId xmlns:a16="http://schemas.microsoft.com/office/drawing/2014/main" id="{8788B5D0-6C86-4DBE-A3EC-F5262C04B98B}"/>
              </a:ext>
            </a:extLst>
          </p:cNvPr>
          <p:cNvSpPr>
            <a:spLocks xmlns:a="http://schemas.openxmlformats.org/drawingml/2006/main" noGrp="1"/>
          </p:cNvSpPr>
          <p:nvPr/>
        </p:nvSpPr>
        <p:spPr>
          <a:xfrm xmlns:a="http://schemas.openxmlformats.org/drawingml/2006/main">
            <a:off x="6362700" y="421957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7</a:t>
            </a:r>
          </a:p>
        </p:txBody>
      </p:sp>
      <p:sp>
        <p:nvSpPr>
          <p:cNvPr id="147" name="">
            <a:extLst xmlns:a="http://schemas.openxmlformats.org/drawingml/2006/main">
              <a:ext uri="{FF2B5EF4-FFF2-40B4-BE49-F238E27FC236}">
                <a16:creationId xmlns:a16="http://schemas.microsoft.com/office/drawing/2014/main" id="{79DC65B6-8B4A-422B-A02D-4AE44356BB69}"/>
              </a:ext>
            </a:extLst>
          </p:cNvPr>
          <p:cNvSpPr>
            <a:spLocks xmlns:a="http://schemas.openxmlformats.org/drawingml/2006/main" noGrp="1"/>
          </p:cNvSpPr>
          <p:nvPr/>
        </p:nvSpPr>
        <p:spPr>
          <a:xfrm xmlns:a="http://schemas.openxmlformats.org/drawingml/2006/main">
            <a:off x="6981825" y="4219575"/>
            <a:ext cx="1562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Pintsch, Bernd</a:t>
            </a:r>
          </a:p>
        </p:txBody>
      </p:sp>
      <p:sp>
        <p:nvSpPr>
          <p:cNvPr id="148" name="">
            <a:extLst xmlns:a="http://schemas.openxmlformats.org/drawingml/2006/main">
              <a:ext uri="{FF2B5EF4-FFF2-40B4-BE49-F238E27FC236}">
                <a16:creationId xmlns:a16="http://schemas.microsoft.com/office/drawing/2014/main" id="{E6E0AAE3-867C-4B26-A993-E3F80A7CE500}"/>
              </a:ext>
            </a:extLst>
          </p:cNvPr>
          <p:cNvSpPr>
            <a:spLocks xmlns:a="http://schemas.openxmlformats.org/drawingml/2006/main" noGrp="1"/>
          </p:cNvSpPr>
          <p:nvPr/>
        </p:nvSpPr>
        <p:spPr>
          <a:xfrm xmlns:a="http://schemas.openxmlformats.org/drawingml/2006/main">
            <a:off x="8696325" y="4219575"/>
            <a:ext cx="9429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49" name="">
            <a:extLst xmlns:a="http://schemas.openxmlformats.org/drawingml/2006/main">
              <a:ext uri="{FF2B5EF4-FFF2-40B4-BE49-F238E27FC236}">
                <a16:creationId xmlns:a16="http://schemas.microsoft.com/office/drawing/2014/main" id="{CCE9C434-0E2A-411D-AABE-32EEAFB13B7B}"/>
              </a:ext>
            </a:extLst>
          </p:cNvPr>
          <p:cNvSpPr>
            <a:spLocks xmlns:a="http://schemas.openxmlformats.org/drawingml/2006/main" noGrp="1"/>
          </p:cNvSpPr>
          <p:nvPr/>
        </p:nvSpPr>
        <p:spPr>
          <a:xfrm xmlns:a="http://schemas.openxmlformats.org/drawingml/2006/main">
            <a:off x="9791700" y="4219575"/>
            <a:ext cx="6096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50" name="">
            <a:extLst xmlns:a="http://schemas.openxmlformats.org/drawingml/2006/main">
              <a:ext uri="{FF2B5EF4-FFF2-40B4-BE49-F238E27FC236}">
                <a16:creationId xmlns:a16="http://schemas.microsoft.com/office/drawing/2014/main" id="{5D83863A-A6DF-479D-B88F-C76EF8BF1679}"/>
              </a:ext>
            </a:extLst>
          </p:cNvPr>
          <p:cNvSpPr>
            <a:spLocks xmlns:a="http://schemas.openxmlformats.org/drawingml/2006/main" noGrp="1"/>
          </p:cNvSpPr>
          <p:nvPr/>
        </p:nvSpPr>
        <p:spPr>
          <a:xfrm xmlns:a="http://schemas.openxmlformats.org/drawingml/2006/main">
            <a:off x="10553700" y="4219575"/>
            <a:ext cx="406527"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0</a:t>
            </a:r>
          </a:p>
        </p:txBody>
      </p:sp>
      <p:sp>
        <p:nvSpPr>
          <p:cNvPr id="151" name="">
            <a:extLst xmlns:a="http://schemas.openxmlformats.org/drawingml/2006/main">
              <a:ext uri="{FF2B5EF4-FFF2-40B4-BE49-F238E27FC236}">
                <a16:creationId xmlns:a16="http://schemas.microsoft.com/office/drawing/2014/main" id="{3C026C8C-3AB9-404D-9C49-151D0334E45F}"/>
              </a:ext>
            </a:extLst>
          </p:cNvPr>
          <p:cNvSpPr>
            <a:spLocks xmlns:a="http://schemas.openxmlformats.org/drawingml/2006/main" noGrp="1"/>
          </p:cNvSpPr>
          <p:nvPr/>
        </p:nvSpPr>
        <p:spPr>
          <a:xfrm xmlns:a="http://schemas.openxmlformats.org/drawingml/2006/main">
            <a:off x="10931652" y="4219575"/>
            <a:ext cx="762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152" name="">
            <a:extLst xmlns:a="http://schemas.openxmlformats.org/drawingml/2006/main">
              <a:ext uri="{FF2B5EF4-FFF2-40B4-BE49-F238E27FC236}">
                <a16:creationId xmlns:a16="http://schemas.microsoft.com/office/drawing/2014/main" id="{286679D5-19AC-4D76-8CB7-544BDF9A32EF}"/>
              </a:ext>
            </a:extLst>
          </p:cNvPr>
          <p:cNvSpPr>
            <a:spLocks xmlns:a="http://schemas.openxmlformats.org/drawingml/2006/main" noGrp="1"/>
          </p:cNvSpPr>
          <p:nvPr/>
        </p:nvSpPr>
        <p:spPr>
          <a:xfrm xmlns:a="http://schemas.openxmlformats.org/drawingml/2006/main">
            <a:off x="10979277" y="4219575"/>
            <a:ext cx="374523"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19</a:t>
            </a:r>
          </a:p>
        </p:txBody>
      </p:sp>
      <p:sp>
        <p:nvSpPr>
          <p:cNvPr id="153" name="">
            <a:extLst xmlns:a="http://schemas.openxmlformats.org/drawingml/2006/main">
              <a:ext uri="{FF2B5EF4-FFF2-40B4-BE49-F238E27FC236}">
                <a16:creationId xmlns:a16="http://schemas.microsoft.com/office/drawing/2014/main" id="{F215D07A-16AD-477E-A4FF-7708A381B087}"/>
              </a:ext>
            </a:extLst>
          </p:cNvPr>
          <p:cNvSpPr>
            <a:spLocks xmlns:a="http://schemas.openxmlformats.org/drawingml/2006/main" noGrp="1"/>
          </p:cNvSpPr>
          <p:nvPr/>
        </p:nvSpPr>
        <p:spPr>
          <a:xfrm xmlns:a="http://schemas.openxmlformats.org/drawingml/2006/main">
            <a:off x="6286500" y="446722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54" name="">
            <a:extLst xmlns:a="http://schemas.openxmlformats.org/drawingml/2006/main">
              <a:ext uri="{FF2B5EF4-FFF2-40B4-BE49-F238E27FC236}">
                <a16:creationId xmlns:a16="http://schemas.microsoft.com/office/drawing/2014/main" id="{684DD926-2089-4B24-BB27-8752285EF3BC}"/>
              </a:ext>
            </a:extLst>
          </p:cNvPr>
          <p:cNvSpPr>
            <a:spLocks xmlns:a="http://schemas.openxmlformats.org/drawingml/2006/main" noGrp="1"/>
          </p:cNvSpPr>
          <p:nvPr/>
        </p:nvSpPr>
        <p:spPr>
          <a:xfrm xmlns:a="http://schemas.openxmlformats.org/drawingml/2006/main">
            <a:off x="6286500" y="4476750"/>
            <a:ext cx="5143500" cy="3333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55" name="">
            <a:extLst xmlns:a="http://schemas.openxmlformats.org/drawingml/2006/main">
              <a:ext uri="{FF2B5EF4-FFF2-40B4-BE49-F238E27FC236}">
                <a16:creationId xmlns:a16="http://schemas.microsoft.com/office/drawing/2014/main" id="{8F905874-9766-457D-9EDB-D483F9768B4A}"/>
              </a:ext>
            </a:extLst>
          </p:cNvPr>
          <p:cNvSpPr>
            <a:spLocks xmlns:a="http://schemas.openxmlformats.org/drawingml/2006/main" noGrp="1"/>
          </p:cNvSpPr>
          <p:nvPr/>
        </p:nvSpPr>
        <p:spPr>
          <a:xfrm xmlns:a="http://schemas.openxmlformats.org/drawingml/2006/main">
            <a:off x="6362700" y="4552950"/>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8</a:t>
            </a:r>
          </a:p>
        </p:txBody>
      </p:sp>
      <p:sp>
        <p:nvSpPr>
          <p:cNvPr id="156" name="">
            <a:extLst xmlns:a="http://schemas.openxmlformats.org/drawingml/2006/main">
              <a:ext uri="{FF2B5EF4-FFF2-40B4-BE49-F238E27FC236}">
                <a16:creationId xmlns:a16="http://schemas.microsoft.com/office/drawing/2014/main" id="{1D7868D6-A6EB-4869-A1A8-744FC42C3163}"/>
              </a:ext>
            </a:extLst>
          </p:cNvPr>
          <p:cNvSpPr>
            <a:spLocks xmlns:a="http://schemas.openxmlformats.org/drawingml/2006/main" noGrp="1"/>
          </p:cNvSpPr>
          <p:nvPr/>
        </p:nvSpPr>
        <p:spPr>
          <a:xfrm xmlns:a="http://schemas.openxmlformats.org/drawingml/2006/main">
            <a:off x="6981825" y="4552950"/>
            <a:ext cx="1562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Streiber, Dirk</a:t>
            </a:r>
          </a:p>
        </p:txBody>
      </p:sp>
      <p:sp>
        <p:nvSpPr>
          <p:cNvPr id="157" name="">
            <a:extLst xmlns:a="http://schemas.openxmlformats.org/drawingml/2006/main">
              <a:ext uri="{FF2B5EF4-FFF2-40B4-BE49-F238E27FC236}">
                <a16:creationId xmlns:a16="http://schemas.microsoft.com/office/drawing/2014/main" id="{5D3AEE05-297F-4AF1-B6BC-30A081A91C1B}"/>
              </a:ext>
            </a:extLst>
          </p:cNvPr>
          <p:cNvSpPr>
            <a:spLocks xmlns:a="http://schemas.openxmlformats.org/drawingml/2006/main" noGrp="1"/>
          </p:cNvSpPr>
          <p:nvPr/>
        </p:nvSpPr>
        <p:spPr>
          <a:xfrm xmlns:a="http://schemas.openxmlformats.org/drawingml/2006/main">
            <a:off x="8696325" y="4552950"/>
            <a:ext cx="9429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58" name="">
            <a:extLst xmlns:a="http://schemas.openxmlformats.org/drawingml/2006/main">
              <a:ext uri="{FF2B5EF4-FFF2-40B4-BE49-F238E27FC236}">
                <a16:creationId xmlns:a16="http://schemas.microsoft.com/office/drawing/2014/main" id="{13E886FB-55E4-42F1-A72A-C2EAC138D8DD}"/>
              </a:ext>
            </a:extLst>
          </p:cNvPr>
          <p:cNvSpPr>
            <a:spLocks xmlns:a="http://schemas.openxmlformats.org/drawingml/2006/main" noGrp="1"/>
          </p:cNvSpPr>
          <p:nvPr/>
        </p:nvSpPr>
        <p:spPr>
          <a:xfrm xmlns:a="http://schemas.openxmlformats.org/drawingml/2006/main">
            <a:off x="9791700" y="4552950"/>
            <a:ext cx="6096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a:t>
            </a:r>
          </a:p>
        </p:txBody>
      </p:sp>
      <p:sp>
        <p:nvSpPr>
          <p:cNvPr id="159" name="">
            <a:extLst xmlns:a="http://schemas.openxmlformats.org/drawingml/2006/main">
              <a:ext uri="{FF2B5EF4-FFF2-40B4-BE49-F238E27FC236}">
                <a16:creationId xmlns:a16="http://schemas.microsoft.com/office/drawing/2014/main" id="{AEB5E7B1-C577-45E4-99C3-464EF50D8DE0}"/>
              </a:ext>
            </a:extLst>
          </p:cNvPr>
          <p:cNvSpPr>
            <a:spLocks xmlns:a="http://schemas.openxmlformats.org/drawingml/2006/main" noGrp="1"/>
          </p:cNvSpPr>
          <p:nvPr/>
        </p:nvSpPr>
        <p:spPr>
          <a:xfrm xmlns:a="http://schemas.openxmlformats.org/drawingml/2006/main">
            <a:off x="10553700" y="4552950"/>
            <a:ext cx="406527"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0</a:t>
            </a:r>
          </a:p>
        </p:txBody>
      </p:sp>
      <p:sp>
        <p:nvSpPr>
          <p:cNvPr id="160" name="">
            <a:extLst xmlns:a="http://schemas.openxmlformats.org/drawingml/2006/main">
              <a:ext uri="{FF2B5EF4-FFF2-40B4-BE49-F238E27FC236}">
                <a16:creationId xmlns:a16="http://schemas.microsoft.com/office/drawing/2014/main" id="{0AD0C749-FD80-4B8B-903D-934F61AB50AF}"/>
              </a:ext>
            </a:extLst>
          </p:cNvPr>
          <p:cNvSpPr>
            <a:spLocks xmlns:a="http://schemas.openxmlformats.org/drawingml/2006/main" noGrp="1"/>
          </p:cNvSpPr>
          <p:nvPr/>
        </p:nvSpPr>
        <p:spPr>
          <a:xfrm xmlns:a="http://schemas.openxmlformats.org/drawingml/2006/main">
            <a:off x="10931652" y="4552950"/>
            <a:ext cx="762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161" name="">
            <a:extLst xmlns:a="http://schemas.openxmlformats.org/drawingml/2006/main">
              <a:ext uri="{FF2B5EF4-FFF2-40B4-BE49-F238E27FC236}">
                <a16:creationId xmlns:a16="http://schemas.microsoft.com/office/drawing/2014/main" id="{B1A22729-90B4-494F-B937-44021008CB47}"/>
              </a:ext>
            </a:extLst>
          </p:cNvPr>
          <p:cNvSpPr>
            <a:spLocks xmlns:a="http://schemas.openxmlformats.org/drawingml/2006/main" noGrp="1"/>
          </p:cNvSpPr>
          <p:nvPr/>
        </p:nvSpPr>
        <p:spPr>
          <a:xfrm xmlns:a="http://schemas.openxmlformats.org/drawingml/2006/main">
            <a:off x="10979277" y="4552950"/>
            <a:ext cx="374523"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22</a:t>
            </a:r>
          </a:p>
        </p:txBody>
      </p:sp>
      <p:sp>
        <p:nvSpPr>
          <p:cNvPr id="162" name="">
            <a:extLst xmlns:a="http://schemas.openxmlformats.org/drawingml/2006/main">
              <a:ext uri="{FF2B5EF4-FFF2-40B4-BE49-F238E27FC236}">
                <a16:creationId xmlns:a16="http://schemas.microsoft.com/office/drawing/2014/main" id="{7A2BD472-6C8D-45A6-9855-645EEE6772E5}"/>
              </a:ext>
            </a:extLst>
          </p:cNvPr>
          <p:cNvSpPr>
            <a:spLocks xmlns:a="http://schemas.openxmlformats.org/drawingml/2006/main" noGrp="1"/>
          </p:cNvSpPr>
          <p:nvPr/>
        </p:nvSpPr>
        <p:spPr>
          <a:xfrm xmlns:a="http://schemas.openxmlformats.org/drawingml/2006/main">
            <a:off x="6286500" y="480060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63" name="">
            <a:extLst xmlns:a="http://schemas.openxmlformats.org/drawingml/2006/main">
              <a:ext uri="{FF2B5EF4-FFF2-40B4-BE49-F238E27FC236}">
                <a16:creationId xmlns:a16="http://schemas.microsoft.com/office/drawing/2014/main" id="{20B8D7E4-319E-495C-96EB-BED38316A528}"/>
              </a:ext>
            </a:extLst>
          </p:cNvPr>
          <p:cNvSpPr>
            <a:spLocks xmlns:a="http://schemas.openxmlformats.org/drawingml/2006/main" noGrp="1"/>
          </p:cNvSpPr>
          <p:nvPr/>
        </p:nvSpPr>
        <p:spPr>
          <a:xfrm xmlns:a="http://schemas.openxmlformats.org/drawingml/2006/main">
            <a:off x="6286500" y="4810125"/>
            <a:ext cx="5143500" cy="3333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4" name="">
            <a:extLst xmlns:a="http://schemas.openxmlformats.org/drawingml/2006/main">
              <a:ext uri="{FF2B5EF4-FFF2-40B4-BE49-F238E27FC236}">
                <a16:creationId xmlns:a16="http://schemas.microsoft.com/office/drawing/2014/main" id="{DB39EC97-8F66-49BA-A82E-3187501B92F5}"/>
              </a:ext>
            </a:extLst>
          </p:cNvPr>
          <p:cNvSpPr>
            <a:spLocks xmlns:a="http://schemas.openxmlformats.org/drawingml/2006/main" noGrp="1"/>
          </p:cNvSpPr>
          <p:nvPr/>
        </p:nvSpPr>
        <p:spPr>
          <a:xfrm xmlns:a="http://schemas.openxmlformats.org/drawingml/2006/main">
            <a:off x="6362700" y="4886325"/>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9</a:t>
            </a:r>
          </a:p>
        </p:txBody>
      </p:sp>
      <p:sp>
        <p:nvSpPr>
          <p:cNvPr id="165" name="">
            <a:extLst xmlns:a="http://schemas.openxmlformats.org/drawingml/2006/main">
              <a:ext uri="{FF2B5EF4-FFF2-40B4-BE49-F238E27FC236}">
                <a16:creationId xmlns:a16="http://schemas.microsoft.com/office/drawing/2014/main" id="{0DBC1568-8F85-4914-97BF-A6EC619CF492}"/>
              </a:ext>
            </a:extLst>
          </p:cNvPr>
          <p:cNvSpPr>
            <a:spLocks xmlns:a="http://schemas.openxmlformats.org/drawingml/2006/main" noGrp="1"/>
          </p:cNvSpPr>
          <p:nvPr/>
        </p:nvSpPr>
        <p:spPr>
          <a:xfrm xmlns:a="http://schemas.openxmlformats.org/drawingml/2006/main">
            <a:off x="6981825" y="4886325"/>
            <a:ext cx="1562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Leber, Josef</a:t>
            </a:r>
          </a:p>
        </p:txBody>
      </p:sp>
      <p:sp>
        <p:nvSpPr>
          <p:cNvPr id="166" name="">
            <a:extLst xmlns:a="http://schemas.openxmlformats.org/drawingml/2006/main">
              <a:ext uri="{FF2B5EF4-FFF2-40B4-BE49-F238E27FC236}">
                <a16:creationId xmlns:a16="http://schemas.microsoft.com/office/drawing/2014/main" id="{55D76D0A-1598-4808-8674-2A9AC2BF0823}"/>
              </a:ext>
            </a:extLst>
          </p:cNvPr>
          <p:cNvSpPr>
            <a:spLocks xmlns:a="http://schemas.openxmlformats.org/drawingml/2006/main" noGrp="1"/>
          </p:cNvSpPr>
          <p:nvPr/>
        </p:nvSpPr>
        <p:spPr>
          <a:xfrm xmlns:a="http://schemas.openxmlformats.org/drawingml/2006/main">
            <a:off x="8696325" y="4886325"/>
            <a:ext cx="9429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67" name="">
            <a:extLst xmlns:a="http://schemas.openxmlformats.org/drawingml/2006/main">
              <a:ext uri="{FF2B5EF4-FFF2-40B4-BE49-F238E27FC236}">
                <a16:creationId xmlns:a16="http://schemas.microsoft.com/office/drawing/2014/main" id="{69B55731-4B1C-4C7C-8DBD-636883488FC9}"/>
              </a:ext>
            </a:extLst>
          </p:cNvPr>
          <p:cNvSpPr>
            <a:spLocks xmlns:a="http://schemas.openxmlformats.org/drawingml/2006/main" noGrp="1"/>
          </p:cNvSpPr>
          <p:nvPr/>
        </p:nvSpPr>
        <p:spPr>
          <a:xfrm xmlns:a="http://schemas.openxmlformats.org/drawingml/2006/main">
            <a:off x="9791700" y="4886325"/>
            <a:ext cx="6096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a:t>
            </a:r>
          </a:p>
        </p:txBody>
      </p:sp>
      <p:sp>
        <p:nvSpPr>
          <p:cNvPr id="168" name="">
            <a:extLst xmlns:a="http://schemas.openxmlformats.org/drawingml/2006/main">
              <a:ext uri="{FF2B5EF4-FFF2-40B4-BE49-F238E27FC236}">
                <a16:creationId xmlns:a16="http://schemas.microsoft.com/office/drawing/2014/main" id="{476BC019-9046-4FB1-9059-54FB1A40498D}"/>
              </a:ext>
            </a:extLst>
          </p:cNvPr>
          <p:cNvSpPr>
            <a:spLocks xmlns:a="http://schemas.openxmlformats.org/drawingml/2006/main" noGrp="1"/>
          </p:cNvSpPr>
          <p:nvPr/>
        </p:nvSpPr>
        <p:spPr>
          <a:xfrm xmlns:a="http://schemas.openxmlformats.org/drawingml/2006/main">
            <a:off x="10553700" y="4886325"/>
            <a:ext cx="406527"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69" name="">
            <a:extLst xmlns:a="http://schemas.openxmlformats.org/drawingml/2006/main">
              <a:ext uri="{FF2B5EF4-FFF2-40B4-BE49-F238E27FC236}">
                <a16:creationId xmlns:a16="http://schemas.microsoft.com/office/drawing/2014/main" id="{F4E33E1D-B2FD-4BDA-8728-3DFF5CC0C11F}"/>
              </a:ext>
            </a:extLst>
          </p:cNvPr>
          <p:cNvSpPr>
            <a:spLocks xmlns:a="http://schemas.openxmlformats.org/drawingml/2006/main" noGrp="1"/>
          </p:cNvSpPr>
          <p:nvPr/>
        </p:nvSpPr>
        <p:spPr>
          <a:xfrm xmlns:a="http://schemas.openxmlformats.org/drawingml/2006/main">
            <a:off x="10931652" y="4886325"/>
            <a:ext cx="762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170" name="">
            <a:extLst xmlns:a="http://schemas.openxmlformats.org/drawingml/2006/main">
              <a:ext uri="{FF2B5EF4-FFF2-40B4-BE49-F238E27FC236}">
                <a16:creationId xmlns:a16="http://schemas.microsoft.com/office/drawing/2014/main" id="{063789BB-4E5D-4E9E-9F68-30FE7D699603}"/>
              </a:ext>
            </a:extLst>
          </p:cNvPr>
          <p:cNvSpPr>
            <a:spLocks xmlns:a="http://schemas.openxmlformats.org/drawingml/2006/main" noGrp="1"/>
          </p:cNvSpPr>
          <p:nvPr/>
        </p:nvSpPr>
        <p:spPr>
          <a:xfrm xmlns:a="http://schemas.openxmlformats.org/drawingml/2006/main">
            <a:off x="10979277" y="4886325"/>
            <a:ext cx="374523"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22</a:t>
            </a:r>
          </a:p>
        </p:txBody>
      </p:sp>
      <p:sp>
        <p:nvSpPr>
          <p:cNvPr id="171" name="">
            <a:extLst xmlns:a="http://schemas.openxmlformats.org/drawingml/2006/main">
              <a:ext uri="{FF2B5EF4-FFF2-40B4-BE49-F238E27FC236}">
                <a16:creationId xmlns:a16="http://schemas.microsoft.com/office/drawing/2014/main" id="{98B4E394-4327-435A-BC14-FB831B5816E0}"/>
              </a:ext>
            </a:extLst>
          </p:cNvPr>
          <p:cNvSpPr>
            <a:spLocks xmlns:a="http://schemas.openxmlformats.org/drawingml/2006/main" noGrp="1"/>
          </p:cNvSpPr>
          <p:nvPr/>
        </p:nvSpPr>
        <p:spPr>
          <a:xfrm xmlns:a="http://schemas.openxmlformats.org/drawingml/2006/main">
            <a:off x="6286500" y="5133975"/>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72" name="">
            <a:extLst xmlns:a="http://schemas.openxmlformats.org/drawingml/2006/main">
              <a:ext uri="{FF2B5EF4-FFF2-40B4-BE49-F238E27FC236}">
                <a16:creationId xmlns:a16="http://schemas.microsoft.com/office/drawing/2014/main" id="{3037CD74-DDA3-4ADD-9271-15669FAA54E5}"/>
              </a:ext>
            </a:extLst>
          </p:cNvPr>
          <p:cNvSpPr>
            <a:spLocks xmlns:a="http://schemas.openxmlformats.org/drawingml/2006/main" noGrp="1"/>
          </p:cNvSpPr>
          <p:nvPr/>
        </p:nvSpPr>
        <p:spPr>
          <a:xfrm xmlns:a="http://schemas.openxmlformats.org/drawingml/2006/main">
            <a:off x="6286500" y="5143500"/>
            <a:ext cx="5143500" cy="3333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73" name="">
            <a:extLst xmlns:a="http://schemas.openxmlformats.org/drawingml/2006/main">
              <a:ext uri="{FF2B5EF4-FFF2-40B4-BE49-F238E27FC236}">
                <a16:creationId xmlns:a16="http://schemas.microsoft.com/office/drawing/2014/main" id="{D95BBCF6-5203-4837-B2A3-4DC3640FA610}"/>
              </a:ext>
            </a:extLst>
          </p:cNvPr>
          <p:cNvSpPr>
            <a:spLocks xmlns:a="http://schemas.openxmlformats.org/drawingml/2006/main" noGrp="1"/>
          </p:cNvSpPr>
          <p:nvPr/>
        </p:nvSpPr>
        <p:spPr>
          <a:xfrm xmlns:a="http://schemas.openxmlformats.org/drawingml/2006/main">
            <a:off x="6362700" y="5219700"/>
            <a:ext cx="4667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1">
                <a:solidFill>
                  <a:srgbClr val="111111"/>
                </a:solidFill>
                <a:latin typeface="Arial"/>
                <a:ea typeface="Arial"/>
                <a:cs typeface="Arial"/>
              </a:defRPr>
            </a:pPr>
            <a:r>
              <a:rPr sz="1125" b="1">
                <a:solidFill>
                  <a:srgbClr val="111111"/>
                </a:solidFill>
                <a:latin typeface="Arial"/>
                <a:ea typeface="Arial"/>
                <a:cs typeface="Arial"/>
              </a:rPr>
              <a:t>10</a:t>
            </a:r>
          </a:p>
        </p:txBody>
      </p:sp>
      <p:sp>
        <p:nvSpPr>
          <p:cNvPr id="174" name="">
            <a:extLst xmlns:a="http://schemas.openxmlformats.org/drawingml/2006/main">
              <a:ext uri="{FF2B5EF4-FFF2-40B4-BE49-F238E27FC236}">
                <a16:creationId xmlns:a16="http://schemas.microsoft.com/office/drawing/2014/main" id="{617CECF8-D218-4C50-97A7-49A1127BF51E}"/>
              </a:ext>
            </a:extLst>
          </p:cNvPr>
          <p:cNvSpPr>
            <a:spLocks xmlns:a="http://schemas.openxmlformats.org/drawingml/2006/main" noGrp="1"/>
          </p:cNvSpPr>
          <p:nvPr/>
        </p:nvSpPr>
        <p:spPr>
          <a:xfrm xmlns:a="http://schemas.openxmlformats.org/drawingml/2006/main">
            <a:off x="6981825" y="5219700"/>
            <a:ext cx="1562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1">
                <a:solidFill>
                  <a:srgbClr val="111111"/>
                </a:solidFill>
                <a:latin typeface="Arial"/>
                <a:ea typeface="Arial"/>
                <a:cs typeface="Arial"/>
              </a:defRPr>
            </a:pPr>
            <a:r>
              <a:rPr sz="1125" b="1">
                <a:solidFill>
                  <a:srgbClr val="111111"/>
                </a:solidFill>
                <a:latin typeface="Arial"/>
                <a:ea typeface="Arial"/>
                <a:cs typeface="Arial"/>
              </a:rPr>
              <a:t>Brozat, Wolfgang</a:t>
            </a:r>
          </a:p>
        </p:txBody>
      </p:sp>
      <p:sp>
        <p:nvSpPr>
          <p:cNvPr id="175" name="">
            <a:extLst xmlns:a="http://schemas.openxmlformats.org/drawingml/2006/main">
              <a:ext uri="{FF2B5EF4-FFF2-40B4-BE49-F238E27FC236}">
                <a16:creationId xmlns:a16="http://schemas.microsoft.com/office/drawing/2014/main" id="{7921B382-6C2B-4837-9AE1-3660E4E8B5FB}"/>
              </a:ext>
            </a:extLst>
          </p:cNvPr>
          <p:cNvSpPr>
            <a:spLocks xmlns:a="http://schemas.openxmlformats.org/drawingml/2006/main" noGrp="1"/>
          </p:cNvSpPr>
          <p:nvPr/>
        </p:nvSpPr>
        <p:spPr>
          <a:xfrm xmlns:a="http://schemas.openxmlformats.org/drawingml/2006/main">
            <a:off x="8696325" y="5219700"/>
            <a:ext cx="94297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5</a:t>
            </a:r>
          </a:p>
        </p:txBody>
      </p:sp>
      <p:sp>
        <p:nvSpPr>
          <p:cNvPr id="176" name="">
            <a:extLst xmlns:a="http://schemas.openxmlformats.org/drawingml/2006/main">
              <a:ext uri="{FF2B5EF4-FFF2-40B4-BE49-F238E27FC236}">
                <a16:creationId xmlns:a16="http://schemas.microsoft.com/office/drawing/2014/main" id="{C252086A-5A36-4015-84BE-3AF1A5F37721}"/>
              </a:ext>
            </a:extLst>
          </p:cNvPr>
          <p:cNvSpPr>
            <a:spLocks xmlns:a="http://schemas.openxmlformats.org/drawingml/2006/main" noGrp="1"/>
          </p:cNvSpPr>
          <p:nvPr/>
        </p:nvSpPr>
        <p:spPr>
          <a:xfrm xmlns:a="http://schemas.openxmlformats.org/drawingml/2006/main">
            <a:off x="9791700" y="5219700"/>
            <a:ext cx="6096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6</a:t>
            </a:r>
          </a:p>
        </p:txBody>
      </p:sp>
      <p:sp>
        <p:nvSpPr>
          <p:cNvPr id="177" name="">
            <a:extLst xmlns:a="http://schemas.openxmlformats.org/drawingml/2006/main">
              <a:ext uri="{FF2B5EF4-FFF2-40B4-BE49-F238E27FC236}">
                <a16:creationId xmlns:a16="http://schemas.microsoft.com/office/drawing/2014/main" id="{1325401D-7D8F-499E-B86E-65B2D807A2A4}"/>
              </a:ext>
            </a:extLst>
          </p:cNvPr>
          <p:cNvSpPr>
            <a:spLocks xmlns:a="http://schemas.openxmlformats.org/drawingml/2006/main" noGrp="1"/>
          </p:cNvSpPr>
          <p:nvPr/>
        </p:nvSpPr>
        <p:spPr>
          <a:xfrm xmlns:a="http://schemas.openxmlformats.org/drawingml/2006/main">
            <a:off x="10553700" y="5219700"/>
            <a:ext cx="406527"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125" b="0">
                <a:solidFill>
                  <a:srgbClr val="111111"/>
                </a:solidFill>
                <a:latin typeface="Arial"/>
                <a:ea typeface="Arial"/>
                <a:cs typeface="Arial"/>
              </a:defRPr>
            </a:pPr>
            <a:r>
              <a:rPr sz="1125" b="0">
                <a:solidFill>
                  <a:srgbClr val="111111"/>
                </a:solidFill>
                <a:latin typeface="Arial"/>
                <a:ea typeface="Arial"/>
                <a:cs typeface="Arial"/>
              </a:rPr>
              <a:t>8</a:t>
            </a:r>
          </a:p>
        </p:txBody>
      </p:sp>
      <p:sp>
        <p:nvSpPr>
          <p:cNvPr id="178" name="">
            <a:extLst xmlns:a="http://schemas.openxmlformats.org/drawingml/2006/main">
              <a:ext uri="{FF2B5EF4-FFF2-40B4-BE49-F238E27FC236}">
                <a16:creationId xmlns:a16="http://schemas.microsoft.com/office/drawing/2014/main" id="{3166DCA4-DB68-4713-8559-4C01A8D1D79E}"/>
              </a:ext>
            </a:extLst>
          </p:cNvPr>
          <p:cNvSpPr>
            <a:spLocks xmlns:a="http://schemas.openxmlformats.org/drawingml/2006/main" noGrp="1"/>
          </p:cNvSpPr>
          <p:nvPr/>
        </p:nvSpPr>
        <p:spPr>
          <a:xfrm xmlns:a="http://schemas.openxmlformats.org/drawingml/2006/main">
            <a:off x="10931652" y="5219700"/>
            <a:ext cx="762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125" b="0">
                <a:solidFill>
                  <a:srgbClr val="111111"/>
                </a:solidFill>
                <a:latin typeface="Arial"/>
                <a:ea typeface="Arial"/>
                <a:cs typeface="Arial"/>
              </a:defRPr>
            </a:pPr>
            <a:r>
              <a:rPr sz="1125" b="0">
                <a:solidFill>
                  <a:srgbClr val="111111"/>
                </a:solidFill>
                <a:latin typeface="Arial"/>
                <a:ea typeface="Arial"/>
                <a:cs typeface="Arial"/>
              </a:rPr>
              <a:t>:</a:t>
            </a:r>
          </a:p>
        </p:txBody>
      </p:sp>
      <p:sp>
        <p:nvSpPr>
          <p:cNvPr id="179" name="">
            <a:extLst xmlns:a="http://schemas.openxmlformats.org/drawingml/2006/main">
              <a:ext uri="{FF2B5EF4-FFF2-40B4-BE49-F238E27FC236}">
                <a16:creationId xmlns:a16="http://schemas.microsoft.com/office/drawing/2014/main" id="{BA232270-5F20-45DD-8E4D-C0539B666063}"/>
              </a:ext>
            </a:extLst>
          </p:cNvPr>
          <p:cNvSpPr>
            <a:spLocks xmlns:a="http://schemas.openxmlformats.org/drawingml/2006/main" noGrp="1"/>
          </p:cNvSpPr>
          <p:nvPr/>
        </p:nvSpPr>
        <p:spPr>
          <a:xfrm xmlns:a="http://schemas.openxmlformats.org/drawingml/2006/main">
            <a:off x="10979277" y="5219700"/>
            <a:ext cx="374523"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a:solidFill>
                  <a:srgbClr val="111111"/>
                </a:solidFill>
                <a:latin typeface="Arial"/>
                <a:ea typeface="Arial"/>
                <a:cs typeface="Arial"/>
              </a:defRPr>
            </a:pPr>
            <a:r>
              <a:rPr sz="1125" b="0">
                <a:solidFill>
                  <a:srgbClr val="111111"/>
                </a:solidFill>
                <a:latin typeface="Arial"/>
                <a:ea typeface="Arial"/>
                <a:cs typeface="Arial"/>
              </a:rPr>
              <a:t>16</a:t>
            </a:r>
          </a:p>
        </p:txBody>
      </p:sp>
      <p:sp>
        <p:nvSpPr>
          <p:cNvPr id="180" name="">
            <a:extLst xmlns:a="http://schemas.openxmlformats.org/drawingml/2006/main">
              <a:ext uri="{FF2B5EF4-FFF2-40B4-BE49-F238E27FC236}">
                <a16:creationId xmlns:a16="http://schemas.microsoft.com/office/drawing/2014/main" id="{6AB6CE38-821B-4297-AD6F-343B41E7E45E}"/>
              </a:ext>
            </a:extLst>
          </p:cNvPr>
          <p:cNvSpPr>
            <a:spLocks xmlns:a="http://schemas.openxmlformats.org/drawingml/2006/main" noGrp="1"/>
          </p:cNvSpPr>
          <p:nvPr/>
        </p:nvSpPr>
        <p:spPr>
          <a:xfrm xmlns:a="http://schemas.openxmlformats.org/drawingml/2006/main">
            <a:off x="6286500" y="5467350"/>
            <a:ext cx="5143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81" name="">
            <a:extLst xmlns:a="http://schemas.openxmlformats.org/drawingml/2006/main">
              <a:ext uri="{FF2B5EF4-FFF2-40B4-BE49-F238E27FC236}">
                <a16:creationId xmlns:a16="http://schemas.microsoft.com/office/drawing/2014/main" id="{C584051E-B71B-4C59-92CD-668FD8AA790D}"/>
              </a:ext>
            </a:extLst>
          </p:cNvPr>
          <p:cNvSpPr>
            <a:spLocks xmlns:a="http://schemas.openxmlformats.org/drawingml/2006/main" noGrp="1"/>
          </p:cNvSpPr>
          <p:nvPr/>
        </p:nvSpPr>
        <p:spPr>
          <a:xfrm xmlns:a="http://schemas.openxmlformats.org/drawingml/2006/main">
            <a:off x="400050" y="5476875"/>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E51B23"/>
                </a:solidFill>
                <a:latin typeface="Arial"/>
                <a:ea typeface="Arial"/>
                <a:cs typeface="Arial"/>
              </a:defRPr>
            </a:pPr>
            <a:r>
              <a:rPr sz="1350" b="1">
                <a:solidFill>
                  <a:srgbClr val="E51B23"/>
                </a:solidFill>
                <a:latin typeface="Arial"/>
                <a:ea typeface="Arial"/>
                <a:cs typeface="Arial"/>
              </a:rPr>
              <a:t>Volker Janson ist mit 4 Remis der Unentschieden-Spezialist; H.P. Riedel blieb trotz schwieriger Bilanz 13-mal im Einsatz.</a:t>
            </a:r>
          </a:p>
        </p:txBody>
      </p:sp>
      <p:sp>
        <p:nvSpPr>
          <p:cNvPr id="182" name="">
            <a:extLst xmlns:a="http://schemas.openxmlformats.org/drawingml/2006/main">
              <a:ext uri="{FF2B5EF4-FFF2-40B4-BE49-F238E27FC236}">
                <a16:creationId xmlns:a16="http://schemas.microsoft.com/office/drawing/2014/main" id="{72DD5737-B42F-4FBA-A91B-C441EC51AEF9}"/>
              </a:ext>
            </a:extLst>
          </p:cNvPr>
          <p:cNvSpPr>
            <a:spLocks xmlns:a="http://schemas.openxmlformats.org/drawingml/2006/main" noGrp="1"/>
          </p:cNvSpPr>
          <p:nvPr/>
        </p:nvSpPr>
        <p:spPr>
          <a:xfrm xmlns:a="http://schemas.openxmlformats.org/drawingml/2006/main">
            <a:off x="400050" y="5743575"/>
            <a:ext cx="113919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Bilanz = Siege / Remis / Niederlagen. Die separate Spalte Remis zeigt die Zahl, nach der links zuerst sortiert wird.</a:t>
            </a:r>
          </a:p>
        </p:txBody>
      </p:sp>
      <p:sp>
        <p:nvSpPr>
          <p:cNvPr id="183" name="">
            <a:extLst xmlns:a="http://schemas.openxmlformats.org/drawingml/2006/main">
              <a:ext uri="{FF2B5EF4-FFF2-40B4-BE49-F238E27FC236}">
                <a16:creationId xmlns:a16="http://schemas.microsoft.com/office/drawing/2014/main" id="{9F9C3C3C-40DA-41EA-99AA-6C98E0825A88}"/>
              </a:ext>
            </a:extLst>
          </p:cNvPr>
          <p:cNvSpPr>
            <a:spLocks xmlns:a="http://schemas.openxmlformats.org/drawingml/2006/main" noGrp="1"/>
          </p:cNvSpPr>
          <p:nvPr/>
        </p:nvSpPr>
        <p:spPr>
          <a:xfrm xmlns:a="http://schemas.openxmlformats.org/drawingml/2006/main">
            <a:off x="400050" y="5972175"/>
            <a:ext cx="11391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5E636B"/>
                </a:solidFill>
                <a:latin typeface="Arial"/>
                <a:ea typeface="Arial"/>
                <a:cs typeface="Arial"/>
              </a:defRPr>
            </a:pPr>
            <a:r>
              <a:rPr sz="1125" b="0">
                <a:solidFill>
                  <a:srgbClr val="5E636B"/>
                </a:solidFill>
                <a:latin typeface="Arial"/>
                <a:ea typeface="Arial"/>
                <a:cs typeface="Arial"/>
              </a:rPr>
              <a:t>Sortierung links: Remis → Siege → weniger Niederlagen. Rechts: Niederlagen → Niederlagenquote → Ergebnisbilanz.</a:t>
            </a:r>
          </a:p>
        </p:txBody>
      </p:sp>
    </p:spTree>
    <p:extLst>
      <p:ext uri="{BB962C8B-B14F-4D97-AF65-F5344CB8AC3E}">
        <p14:creationId xmlns:p14="http://schemas.microsoft.com/office/powerpoint/2010/main" val="1398632370"/>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9" name="section-accent">
            <a:extLst xmlns:a="http://schemas.openxmlformats.org/drawingml/2006/main">
              <a:ext uri="{FF2B5EF4-FFF2-40B4-BE49-F238E27FC236}">
                <a16:creationId xmlns:a16="http://schemas.microsoft.com/office/drawing/2014/main" id="{72F525FC-149E-4D29-8A6A-43DEF8A31F61}"/>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E123FE9D-C221-468F-AB36-F7EE35BCE376}"/>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DIREKTE GEGNER</a:t>
            </a:r>
          </a:p>
        </p:txBody>
      </p:sp>
      <p:sp>
        <p:nvSpPr>
          <p:cNvPr id="3" name="">
            <a:extLst xmlns:a="http://schemas.openxmlformats.org/drawingml/2006/main">
              <a:ext uri="{FF2B5EF4-FFF2-40B4-BE49-F238E27FC236}">
                <a16:creationId xmlns:a16="http://schemas.microsoft.com/office/drawing/2014/main" id="{3BA7272B-1FA8-41E2-8BC6-0EA1F5065714}"/>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Wiedersehen: 10 Paarungen gab es mehrfach</a:t>
            </a:r>
          </a:p>
        </p:txBody>
      </p:sp>
      <p:sp>
        <p:nvSpPr>
          <p:cNvPr id="4" name="">
            <a:extLst xmlns:a="http://schemas.openxmlformats.org/drawingml/2006/main">
              <a:ext uri="{FF2B5EF4-FFF2-40B4-BE49-F238E27FC236}">
                <a16:creationId xmlns:a16="http://schemas.microsoft.com/office/drawing/2014/main" id="{8F04437E-4B08-4117-A8AE-D4E0C6B64BFB}"/>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90AC7AFE-2916-43C1-AB12-3A3A3C5D400E}"/>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32426FCC-3741-43A8-A57E-304514F8E65D}"/>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23</a:t>
            </a:r>
          </a:p>
        </p:txBody>
      </p:sp>
      <p:sp>
        <p:nvSpPr>
          <p:cNvPr id="7" name="">
            <a:extLst xmlns:a="http://schemas.openxmlformats.org/drawingml/2006/main">
              <a:ext uri="{FF2B5EF4-FFF2-40B4-BE49-F238E27FC236}">
                <a16:creationId xmlns:a16="http://schemas.microsoft.com/office/drawing/2014/main" id="{C4F7982F-BEEE-41CF-85EC-B6475ECFD59E}"/>
              </a:ext>
            </a:extLst>
          </p:cNvPr>
          <p:cNvSpPr>
            <a:spLocks xmlns:a="http://schemas.openxmlformats.org/drawingml/2006/main" noGrp="1"/>
          </p:cNvSpPr>
          <p:nvPr/>
        </p:nvSpPr>
        <p:spPr>
          <a:xfrm xmlns:a="http://schemas.openxmlformats.org/drawingml/2006/main">
            <a:off x="400050" y="1352550"/>
            <a:ext cx="3143250" cy="1000125"/>
          </a:xfrm>
          <a:prstGeom xmlns:a="http://schemas.openxmlformats.org/drawingml/2006/main" prst="roundRect">
            <a:avLst>
              <a:gd name="adj" fmla="val 7619"/>
            </a:avLst>
          </a:prstGeom>
          <a:solidFill xmlns:a="http://schemas.openxmlformats.org/drawingml/2006/main">
            <a:srgbClr val="F1F2F3"/>
          </a:solidFill>
          <a:ln xmlns:a="http://schemas.openxmlformats.org/drawingml/2006/main" w="0">
            <a:solidFill>
              <a:srgbClr val="F1F2F3"/>
            </a:solidFill>
            <a:prstDash val="solid"/>
          </a:ln>
        </p:spPr>
      </p:sp>
      <p:sp>
        <p:nvSpPr>
          <p:cNvPr id="8" name="">
            <a:extLst xmlns:a="http://schemas.openxmlformats.org/drawingml/2006/main">
              <a:ext uri="{FF2B5EF4-FFF2-40B4-BE49-F238E27FC236}">
                <a16:creationId xmlns:a16="http://schemas.microsoft.com/office/drawing/2014/main" id="{531CAF4D-6216-4532-81E2-F73324B9EB7C}"/>
              </a:ext>
            </a:extLst>
          </p:cNvPr>
          <p:cNvSpPr>
            <a:spLocks xmlns:a="http://schemas.openxmlformats.org/drawingml/2006/main" noGrp="1"/>
          </p:cNvSpPr>
          <p:nvPr/>
        </p:nvSpPr>
        <p:spPr>
          <a:xfrm xmlns:a="http://schemas.openxmlformats.org/drawingml/2006/main">
            <a:off x="400050" y="1352550"/>
            <a:ext cx="95250" cy="1000125"/>
          </a:xfrm>
          <a:prstGeom xmlns:a="http://schemas.openxmlformats.org/drawingml/2006/main" prst="roundRect">
            <a:avLst>
              <a:gd name="adj" fmla="val 50000"/>
            </a:avLst>
          </a:prstGeom>
          <a:solidFill xmlns:a="http://schemas.openxmlformats.org/drawingml/2006/main">
            <a:srgbClr val="FFC400"/>
          </a:solidFill>
          <a:ln xmlns:a="http://schemas.openxmlformats.org/drawingml/2006/main" w="0">
            <a:solidFill>
              <a:srgbClr val="FFC400"/>
            </a:solidFill>
            <a:prstDash val="solid"/>
          </a:ln>
        </p:spPr>
      </p:sp>
      <p:sp>
        <p:nvSpPr>
          <p:cNvPr id="9" name="">
            <a:extLst xmlns:a="http://schemas.openxmlformats.org/drawingml/2006/main">
              <a:ext uri="{FF2B5EF4-FFF2-40B4-BE49-F238E27FC236}">
                <a16:creationId xmlns:a16="http://schemas.microsoft.com/office/drawing/2014/main" id="{47AA14F8-43AC-4D9C-998F-8117EF1C2AE2}"/>
              </a:ext>
            </a:extLst>
          </p:cNvPr>
          <p:cNvSpPr>
            <a:spLocks xmlns:a="http://schemas.openxmlformats.org/drawingml/2006/main" noGrp="1"/>
          </p:cNvSpPr>
          <p:nvPr/>
        </p:nvSpPr>
        <p:spPr>
          <a:xfrm xmlns:a="http://schemas.openxmlformats.org/drawingml/2006/main">
            <a:off x="685800" y="1476375"/>
            <a:ext cx="2686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690</a:t>
            </a:r>
          </a:p>
        </p:txBody>
      </p:sp>
      <p:sp>
        <p:nvSpPr>
          <p:cNvPr id="10" name="">
            <a:extLst xmlns:a="http://schemas.openxmlformats.org/drawingml/2006/main">
              <a:ext uri="{FF2B5EF4-FFF2-40B4-BE49-F238E27FC236}">
                <a16:creationId xmlns:a16="http://schemas.microsoft.com/office/drawing/2014/main" id="{951CEF69-A235-44D9-9A5E-BF8764CF95DC}"/>
              </a:ext>
            </a:extLst>
          </p:cNvPr>
          <p:cNvSpPr>
            <a:spLocks xmlns:a="http://schemas.openxmlformats.org/drawingml/2006/main" noGrp="1"/>
          </p:cNvSpPr>
          <p:nvPr/>
        </p:nvSpPr>
        <p:spPr>
          <a:xfrm xmlns:a="http://schemas.openxmlformats.org/drawingml/2006/main">
            <a:off x="685800" y="1962150"/>
            <a:ext cx="2686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verschiedene Paarungen</a:t>
            </a:r>
          </a:p>
        </p:txBody>
      </p:sp>
      <p:sp>
        <p:nvSpPr>
          <p:cNvPr id="11" name="">
            <a:extLst xmlns:a="http://schemas.openxmlformats.org/drawingml/2006/main">
              <a:ext uri="{FF2B5EF4-FFF2-40B4-BE49-F238E27FC236}">
                <a16:creationId xmlns:a16="http://schemas.microsoft.com/office/drawing/2014/main" id="{9C401FD9-35EE-4590-B73D-B59BCD10FE43}"/>
              </a:ext>
            </a:extLst>
          </p:cNvPr>
          <p:cNvSpPr>
            <a:spLocks xmlns:a="http://schemas.openxmlformats.org/drawingml/2006/main" noGrp="1"/>
          </p:cNvSpPr>
          <p:nvPr/>
        </p:nvSpPr>
        <p:spPr>
          <a:xfrm xmlns:a="http://schemas.openxmlformats.org/drawingml/2006/main">
            <a:off x="4048125" y="1352550"/>
            <a:ext cx="3143250" cy="1000125"/>
          </a:xfrm>
          <a:prstGeom xmlns:a="http://schemas.openxmlformats.org/drawingml/2006/main" prst="roundRect">
            <a:avLst>
              <a:gd name="adj" fmla="val 7619"/>
            </a:avLst>
          </a:prstGeom>
          <a:solidFill xmlns:a="http://schemas.openxmlformats.org/drawingml/2006/main">
            <a:srgbClr val="F1F2F3"/>
          </a:solidFill>
          <a:ln xmlns:a="http://schemas.openxmlformats.org/drawingml/2006/main" w="0">
            <a:solidFill>
              <a:srgbClr val="F1F2F3"/>
            </a:solidFill>
            <a:prstDash val="solid"/>
          </a:ln>
        </p:spPr>
      </p:sp>
      <p:sp>
        <p:nvSpPr>
          <p:cNvPr id="12" name="">
            <a:extLst xmlns:a="http://schemas.openxmlformats.org/drawingml/2006/main">
              <a:ext uri="{FF2B5EF4-FFF2-40B4-BE49-F238E27FC236}">
                <a16:creationId xmlns:a16="http://schemas.microsoft.com/office/drawing/2014/main" id="{1CFB2351-3AC3-4032-A561-9CAF553E758F}"/>
              </a:ext>
            </a:extLst>
          </p:cNvPr>
          <p:cNvSpPr>
            <a:spLocks xmlns:a="http://schemas.openxmlformats.org/drawingml/2006/main" noGrp="1"/>
          </p:cNvSpPr>
          <p:nvPr/>
        </p:nvSpPr>
        <p:spPr>
          <a:xfrm xmlns:a="http://schemas.openxmlformats.org/drawingml/2006/main">
            <a:off x="4048125" y="1352550"/>
            <a:ext cx="95250" cy="1000125"/>
          </a:xfrm>
          <a:prstGeom xmlns:a="http://schemas.openxmlformats.org/drawingml/2006/main" prst="roundRect">
            <a:avLst>
              <a:gd name="adj" fmla="val 50000"/>
            </a:avLst>
          </a:prstGeom>
          <a:solidFill xmlns:a="http://schemas.openxmlformats.org/drawingml/2006/main">
            <a:srgbClr val="3D8DFF"/>
          </a:solidFill>
          <a:ln xmlns:a="http://schemas.openxmlformats.org/drawingml/2006/main" w="0">
            <a:solidFill>
              <a:srgbClr val="3D8DFF"/>
            </a:solidFill>
            <a:prstDash val="solid"/>
          </a:ln>
        </p:spPr>
      </p:sp>
      <p:sp>
        <p:nvSpPr>
          <p:cNvPr id="13" name="">
            <a:extLst xmlns:a="http://schemas.openxmlformats.org/drawingml/2006/main">
              <a:ext uri="{FF2B5EF4-FFF2-40B4-BE49-F238E27FC236}">
                <a16:creationId xmlns:a16="http://schemas.microsoft.com/office/drawing/2014/main" id="{60248E4D-D41C-47B9-B978-586B18EAC448}"/>
              </a:ext>
            </a:extLst>
          </p:cNvPr>
          <p:cNvSpPr>
            <a:spLocks xmlns:a="http://schemas.openxmlformats.org/drawingml/2006/main" noGrp="1"/>
          </p:cNvSpPr>
          <p:nvPr/>
        </p:nvSpPr>
        <p:spPr>
          <a:xfrm xmlns:a="http://schemas.openxmlformats.org/drawingml/2006/main">
            <a:off x="4333875" y="1476375"/>
            <a:ext cx="26860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22</a:t>
            </a:r>
          </a:p>
        </p:txBody>
      </p:sp>
      <p:sp>
        <p:nvSpPr>
          <p:cNvPr id="14" name="">
            <a:extLst xmlns:a="http://schemas.openxmlformats.org/drawingml/2006/main">
              <a:ext uri="{FF2B5EF4-FFF2-40B4-BE49-F238E27FC236}">
                <a16:creationId xmlns:a16="http://schemas.microsoft.com/office/drawing/2014/main" id="{7B1488BC-6187-49DD-A2A7-B8D85B27D54D}"/>
              </a:ext>
            </a:extLst>
          </p:cNvPr>
          <p:cNvSpPr>
            <a:spLocks xmlns:a="http://schemas.openxmlformats.org/drawingml/2006/main" noGrp="1"/>
          </p:cNvSpPr>
          <p:nvPr/>
        </p:nvSpPr>
        <p:spPr>
          <a:xfrm xmlns:a="http://schemas.openxmlformats.org/drawingml/2006/main">
            <a:off x="4333875" y="1962150"/>
            <a:ext cx="2686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mehrfache Paarungen</a:t>
            </a:r>
          </a:p>
        </p:txBody>
      </p:sp>
      <p:sp>
        <p:nvSpPr>
          <p:cNvPr id="15" name="">
            <a:extLst xmlns:a="http://schemas.openxmlformats.org/drawingml/2006/main">
              <a:ext uri="{FF2B5EF4-FFF2-40B4-BE49-F238E27FC236}">
                <a16:creationId xmlns:a16="http://schemas.microsoft.com/office/drawing/2014/main" id="{AAD42351-128C-4CE8-8E8D-24F969E38E02}"/>
              </a:ext>
            </a:extLst>
          </p:cNvPr>
          <p:cNvSpPr>
            <a:spLocks xmlns:a="http://schemas.openxmlformats.org/drawingml/2006/main" noGrp="1"/>
          </p:cNvSpPr>
          <p:nvPr/>
        </p:nvSpPr>
        <p:spPr>
          <a:xfrm xmlns:a="http://schemas.openxmlformats.org/drawingml/2006/main">
            <a:off x="7696200" y="1352550"/>
            <a:ext cx="3714750" cy="1000125"/>
          </a:xfrm>
          <a:prstGeom xmlns:a="http://schemas.openxmlformats.org/drawingml/2006/main" prst="roundRect">
            <a:avLst>
              <a:gd name="adj" fmla="val 7619"/>
            </a:avLst>
          </a:prstGeom>
          <a:solidFill xmlns:a="http://schemas.openxmlformats.org/drawingml/2006/main">
            <a:srgbClr val="F1F2F3"/>
          </a:solidFill>
          <a:ln xmlns:a="http://schemas.openxmlformats.org/drawingml/2006/main" w="0">
            <a:solidFill>
              <a:srgbClr val="F1F2F3"/>
            </a:solidFill>
            <a:prstDash val="solid"/>
          </a:ln>
        </p:spPr>
      </p:sp>
      <p:sp>
        <p:nvSpPr>
          <p:cNvPr id="16" name="">
            <a:extLst xmlns:a="http://schemas.openxmlformats.org/drawingml/2006/main">
              <a:ext uri="{FF2B5EF4-FFF2-40B4-BE49-F238E27FC236}">
                <a16:creationId xmlns:a16="http://schemas.microsoft.com/office/drawing/2014/main" id="{27A82DA6-9BD8-4777-AB76-42CF185E0B4B}"/>
              </a:ext>
            </a:extLst>
          </p:cNvPr>
          <p:cNvSpPr>
            <a:spLocks xmlns:a="http://schemas.openxmlformats.org/drawingml/2006/main" noGrp="1"/>
          </p:cNvSpPr>
          <p:nvPr/>
        </p:nvSpPr>
        <p:spPr>
          <a:xfrm xmlns:a="http://schemas.openxmlformats.org/drawingml/2006/main">
            <a:off x="7696200" y="1352550"/>
            <a:ext cx="95250" cy="1000125"/>
          </a:xfrm>
          <a:prstGeom xmlns:a="http://schemas.openxmlformats.org/drawingml/2006/main" prst="roundRect">
            <a:avLst>
              <a:gd name="adj" fmla="val 50000"/>
            </a:avLst>
          </a:prstGeom>
          <a:solidFill xmlns:a="http://schemas.openxmlformats.org/drawingml/2006/main">
            <a:srgbClr val="E51B23"/>
          </a:solidFill>
          <a:ln xmlns:a="http://schemas.openxmlformats.org/drawingml/2006/main" w="0">
            <a:solidFill>
              <a:srgbClr val="E51B23"/>
            </a:solidFill>
            <a:prstDash val="solid"/>
          </a:ln>
        </p:spPr>
      </p:sp>
      <p:sp>
        <p:nvSpPr>
          <p:cNvPr id="17" name="">
            <a:extLst xmlns:a="http://schemas.openxmlformats.org/drawingml/2006/main">
              <a:ext uri="{FF2B5EF4-FFF2-40B4-BE49-F238E27FC236}">
                <a16:creationId xmlns:a16="http://schemas.microsoft.com/office/drawing/2014/main" id="{237892C9-EC57-4D1B-9A14-91CC1AEF397C}"/>
              </a:ext>
            </a:extLst>
          </p:cNvPr>
          <p:cNvSpPr>
            <a:spLocks xmlns:a="http://schemas.openxmlformats.org/drawingml/2006/main" noGrp="1"/>
          </p:cNvSpPr>
          <p:nvPr/>
        </p:nvSpPr>
        <p:spPr>
          <a:xfrm xmlns:a="http://schemas.openxmlformats.org/drawingml/2006/main">
            <a:off x="7981950" y="1476375"/>
            <a:ext cx="32575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225" b="1">
                <a:solidFill>
                  <a:srgbClr val="111111"/>
                </a:solidFill>
                <a:latin typeface="Arial"/>
                <a:ea typeface="Arial"/>
                <a:cs typeface="Arial"/>
              </a:defRPr>
            </a:pPr>
            <a:r>
              <a:rPr sz="3225" b="1">
                <a:solidFill>
                  <a:srgbClr val="111111"/>
                </a:solidFill>
                <a:latin typeface="Arial"/>
                <a:ea typeface="Arial"/>
                <a:cs typeface="Arial"/>
              </a:rPr>
              <a:t>2</a:t>
            </a:r>
          </a:p>
        </p:txBody>
      </p:sp>
      <p:sp>
        <p:nvSpPr>
          <p:cNvPr id="18" name="">
            <a:extLst xmlns:a="http://schemas.openxmlformats.org/drawingml/2006/main">
              <a:ext uri="{FF2B5EF4-FFF2-40B4-BE49-F238E27FC236}">
                <a16:creationId xmlns:a16="http://schemas.microsoft.com/office/drawing/2014/main" id="{A1852F1C-61DE-4100-9CE9-8F3E7FAF82BA}"/>
              </a:ext>
            </a:extLst>
          </p:cNvPr>
          <p:cNvSpPr>
            <a:spLocks xmlns:a="http://schemas.openxmlformats.org/drawingml/2006/main" noGrp="1"/>
          </p:cNvSpPr>
          <p:nvPr/>
        </p:nvSpPr>
        <p:spPr>
          <a:xfrm xmlns:a="http://schemas.openxmlformats.org/drawingml/2006/main">
            <a:off x="7981950" y="1962150"/>
            <a:ext cx="32575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111"/>
                </a:solidFill>
                <a:latin typeface="Arial"/>
                <a:ea typeface="Arial"/>
                <a:cs typeface="Arial"/>
              </a:defRPr>
            </a:pPr>
            <a:r>
              <a:rPr sz="1500" b="1">
                <a:solidFill>
                  <a:srgbClr val="111111"/>
                </a:solidFill>
                <a:latin typeface="Arial"/>
                <a:ea typeface="Arial"/>
                <a:cs typeface="Arial"/>
              </a:rPr>
              <a:t>Dreifach-Duelle</a:t>
            </a:r>
          </a:p>
        </p:txBody>
      </p:sp>
      <p:sp>
        <p:nvSpPr>
          <p:cNvPr id="19" name="">
            <a:extLst xmlns:a="http://schemas.openxmlformats.org/drawingml/2006/main">
              <a:ext uri="{FF2B5EF4-FFF2-40B4-BE49-F238E27FC236}">
                <a16:creationId xmlns:a16="http://schemas.microsoft.com/office/drawing/2014/main" id="{41544DD2-B7B0-42E5-B979-058270D8B386}"/>
              </a:ext>
            </a:extLst>
          </p:cNvPr>
          <p:cNvSpPr>
            <a:spLocks xmlns:a="http://schemas.openxmlformats.org/drawingml/2006/main" noGrp="1"/>
          </p:cNvSpPr>
          <p:nvPr/>
        </p:nvSpPr>
        <p:spPr>
          <a:xfrm xmlns:a="http://schemas.openxmlformats.org/drawingml/2006/main">
            <a:off x="400050" y="2457450"/>
            <a:ext cx="11010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425" b="1">
                <a:solidFill>
                  <a:srgbClr val="3D8DFF"/>
                </a:solidFill>
                <a:latin typeface="Arial"/>
                <a:ea typeface="Arial"/>
                <a:cs typeface="Arial"/>
              </a:defRPr>
            </a:pPr>
            <a:r>
              <a:rPr sz="1425" b="1">
                <a:solidFill>
                  <a:srgbClr val="3D8DFF"/>
                </a:solidFill>
                <a:latin typeface="Arial"/>
                <a:ea typeface="Arial"/>
                <a:cs typeface="Arial"/>
              </a:rPr>
              <a:t>714 Einzelspiele = 690 verschiedene Paarungen + 24 zusätzliche Wiedersehen.</a:t>
            </a:r>
          </a:p>
        </p:txBody>
      </p:sp>
      <p:sp>
        <p:nvSpPr>
          <p:cNvPr id="20" name="">
            <a:extLst xmlns:a="http://schemas.openxmlformats.org/drawingml/2006/main">
              <a:ext uri="{FF2B5EF4-FFF2-40B4-BE49-F238E27FC236}">
                <a16:creationId xmlns:a16="http://schemas.microsoft.com/office/drawing/2014/main" id="{BFFD5F52-0B27-446D-B0C2-93CFE79E097C}"/>
              </a:ext>
            </a:extLst>
          </p:cNvPr>
          <p:cNvSpPr>
            <a:spLocks xmlns:a="http://schemas.openxmlformats.org/drawingml/2006/main" noGrp="1"/>
          </p:cNvSpPr>
          <p:nvPr/>
        </p:nvSpPr>
        <p:spPr>
          <a:xfrm xmlns:a="http://schemas.openxmlformats.org/drawingml/2006/main">
            <a:off x="400050" y="2762250"/>
            <a:ext cx="10477500" cy="266700"/>
          </a:xfrm>
          <a:prstGeom xmlns:a="http://schemas.openxmlformats.org/drawingml/2006/main" prst="roundRect">
            <a:avLst>
              <a:gd name="adj" fmla="val 28571"/>
            </a:avLst>
          </a:prstGeom>
          <a:solidFill xmlns:a="http://schemas.openxmlformats.org/drawingml/2006/main">
            <a:srgbClr val="111111"/>
          </a:solidFill>
          <a:ln xmlns:a="http://schemas.openxmlformats.org/drawingml/2006/main" w="0">
            <a:solidFill>
              <a:srgbClr val="111111"/>
            </a:solidFill>
            <a:prstDash val="solid"/>
          </a:ln>
        </p:spPr>
      </p:sp>
      <p:sp>
        <p:nvSpPr>
          <p:cNvPr id="21" name="">
            <a:extLst xmlns:a="http://schemas.openxmlformats.org/drawingml/2006/main">
              <a:ext uri="{FF2B5EF4-FFF2-40B4-BE49-F238E27FC236}">
                <a16:creationId xmlns:a16="http://schemas.microsoft.com/office/drawing/2014/main" id="{AF69ACC7-0ACD-4994-B2C6-E11C3EEBCD6D}"/>
              </a:ext>
            </a:extLst>
          </p:cNvPr>
          <p:cNvSpPr>
            <a:spLocks xmlns:a="http://schemas.openxmlformats.org/drawingml/2006/main" noGrp="1"/>
          </p:cNvSpPr>
          <p:nvPr/>
        </p:nvSpPr>
        <p:spPr>
          <a:xfrm xmlns:a="http://schemas.openxmlformats.org/drawingml/2006/main">
            <a:off x="476250" y="2790825"/>
            <a:ext cx="5143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Pos.</a:t>
            </a:r>
          </a:p>
        </p:txBody>
      </p:sp>
      <p:sp>
        <p:nvSpPr>
          <p:cNvPr id="22" name="">
            <a:extLst xmlns:a="http://schemas.openxmlformats.org/drawingml/2006/main">
              <a:ext uri="{FF2B5EF4-FFF2-40B4-BE49-F238E27FC236}">
                <a16:creationId xmlns:a16="http://schemas.microsoft.com/office/drawing/2014/main" id="{778E446D-559B-4E94-94B7-C5B044F381EA}"/>
              </a:ext>
            </a:extLst>
          </p:cNvPr>
          <p:cNvSpPr>
            <a:spLocks xmlns:a="http://schemas.openxmlformats.org/drawingml/2006/main" noGrp="1"/>
          </p:cNvSpPr>
          <p:nvPr/>
        </p:nvSpPr>
        <p:spPr>
          <a:xfrm xmlns:a="http://schemas.openxmlformats.org/drawingml/2006/main">
            <a:off x="1143000" y="2790825"/>
            <a:ext cx="1847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FFFFFF"/>
                </a:solidFill>
                <a:latin typeface="Arial"/>
                <a:ea typeface="Arial"/>
                <a:cs typeface="Arial"/>
              </a:defRPr>
            </a:pPr>
            <a:r>
              <a:rPr sz="1050" b="1">
                <a:solidFill>
                  <a:srgbClr val="FFFFFF"/>
                </a:solidFill>
                <a:latin typeface="Arial"/>
                <a:ea typeface="Arial"/>
                <a:cs typeface="Arial"/>
              </a:rPr>
              <a:t>Spieler 1</a:t>
            </a:r>
          </a:p>
        </p:txBody>
      </p:sp>
      <p:sp>
        <p:nvSpPr>
          <p:cNvPr id="23" name="">
            <a:extLst xmlns:a="http://schemas.openxmlformats.org/drawingml/2006/main">
              <a:ext uri="{FF2B5EF4-FFF2-40B4-BE49-F238E27FC236}">
                <a16:creationId xmlns:a16="http://schemas.microsoft.com/office/drawing/2014/main" id="{6661CD25-CCD8-4F73-A5C5-018CDE9398E3}"/>
              </a:ext>
            </a:extLst>
          </p:cNvPr>
          <p:cNvSpPr>
            <a:spLocks xmlns:a="http://schemas.openxmlformats.org/drawingml/2006/main" noGrp="1"/>
          </p:cNvSpPr>
          <p:nvPr/>
        </p:nvSpPr>
        <p:spPr>
          <a:xfrm xmlns:a="http://schemas.openxmlformats.org/drawingml/2006/main">
            <a:off x="3143250" y="2790825"/>
            <a:ext cx="1943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Spieler 2</a:t>
            </a:r>
          </a:p>
        </p:txBody>
      </p:sp>
      <p:sp>
        <p:nvSpPr>
          <p:cNvPr id="24" name="">
            <a:extLst xmlns:a="http://schemas.openxmlformats.org/drawingml/2006/main">
              <a:ext uri="{FF2B5EF4-FFF2-40B4-BE49-F238E27FC236}">
                <a16:creationId xmlns:a16="http://schemas.microsoft.com/office/drawing/2014/main" id="{6EB59ACE-BF9D-463F-8E5F-D95B3435D906}"/>
              </a:ext>
            </a:extLst>
          </p:cNvPr>
          <p:cNvSpPr>
            <a:spLocks xmlns:a="http://schemas.openxmlformats.org/drawingml/2006/main" noGrp="1"/>
          </p:cNvSpPr>
          <p:nvPr/>
        </p:nvSpPr>
        <p:spPr>
          <a:xfrm xmlns:a="http://schemas.openxmlformats.org/drawingml/2006/main">
            <a:off x="5238750" y="2790825"/>
            <a:ext cx="704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Duelle</a:t>
            </a:r>
          </a:p>
        </p:txBody>
      </p:sp>
      <p:sp>
        <p:nvSpPr>
          <p:cNvPr id="25" name="">
            <a:extLst xmlns:a="http://schemas.openxmlformats.org/drawingml/2006/main">
              <a:ext uri="{FF2B5EF4-FFF2-40B4-BE49-F238E27FC236}">
                <a16:creationId xmlns:a16="http://schemas.microsoft.com/office/drawing/2014/main" id="{F3A335B4-4D2B-405E-AAB4-2D0E833199E6}"/>
              </a:ext>
            </a:extLst>
          </p:cNvPr>
          <p:cNvSpPr>
            <a:spLocks xmlns:a="http://schemas.openxmlformats.org/drawingml/2006/main" noGrp="1"/>
          </p:cNvSpPr>
          <p:nvPr/>
        </p:nvSpPr>
        <p:spPr>
          <a:xfrm xmlns:a="http://schemas.openxmlformats.org/drawingml/2006/main">
            <a:off x="6096000" y="2790825"/>
            <a:ext cx="7048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Bilanz</a:t>
            </a:r>
          </a:p>
        </p:txBody>
      </p:sp>
      <p:sp>
        <p:nvSpPr>
          <p:cNvPr id="26" name="">
            <a:extLst xmlns:a="http://schemas.openxmlformats.org/drawingml/2006/main">
              <a:ext uri="{FF2B5EF4-FFF2-40B4-BE49-F238E27FC236}">
                <a16:creationId xmlns:a16="http://schemas.microsoft.com/office/drawing/2014/main" id="{18642333-D4EC-427C-BCA7-EBF7F8EBE3E7}"/>
              </a:ext>
            </a:extLst>
          </p:cNvPr>
          <p:cNvSpPr>
            <a:spLocks xmlns:a="http://schemas.openxmlformats.org/drawingml/2006/main" noGrp="1"/>
          </p:cNvSpPr>
          <p:nvPr/>
        </p:nvSpPr>
        <p:spPr>
          <a:xfrm xmlns:a="http://schemas.openxmlformats.org/drawingml/2006/main">
            <a:off x="6953250" y="2790825"/>
            <a:ext cx="38481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FFFFFF"/>
                </a:solidFill>
                <a:latin typeface="Arial"/>
                <a:ea typeface="Arial"/>
                <a:cs typeface="Arial"/>
              </a:defRPr>
            </a:pPr>
            <a:r>
              <a:rPr sz="1050" b="1">
                <a:solidFill>
                  <a:srgbClr val="FFFFFF"/>
                </a:solidFill>
                <a:latin typeface="Arial"/>
                <a:ea typeface="Arial"/>
                <a:cs typeface="Arial"/>
              </a:rPr>
              <a:t>Termine</a:t>
            </a:r>
          </a:p>
        </p:txBody>
      </p:sp>
      <p:sp>
        <p:nvSpPr>
          <p:cNvPr id="27" name="">
            <a:extLst xmlns:a="http://schemas.openxmlformats.org/drawingml/2006/main">
              <a:ext uri="{FF2B5EF4-FFF2-40B4-BE49-F238E27FC236}">
                <a16:creationId xmlns:a16="http://schemas.microsoft.com/office/drawing/2014/main" id="{7721C3C7-9C92-4C07-A85E-DFA36A25AE5E}"/>
              </a:ext>
            </a:extLst>
          </p:cNvPr>
          <p:cNvSpPr>
            <a:spLocks xmlns:a="http://schemas.openxmlformats.org/drawingml/2006/main" noGrp="1"/>
          </p:cNvSpPr>
          <p:nvPr/>
        </p:nvSpPr>
        <p:spPr>
          <a:xfrm xmlns:a="http://schemas.openxmlformats.org/drawingml/2006/main">
            <a:off x="400050" y="3028950"/>
            <a:ext cx="10477500" cy="266700"/>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28" name="">
            <a:extLst xmlns:a="http://schemas.openxmlformats.org/drawingml/2006/main">
              <a:ext uri="{FF2B5EF4-FFF2-40B4-BE49-F238E27FC236}">
                <a16:creationId xmlns:a16="http://schemas.microsoft.com/office/drawing/2014/main" id="{896CAEDF-C56C-4AE1-ABBF-6BDAE6869837}"/>
              </a:ext>
            </a:extLst>
          </p:cNvPr>
          <p:cNvSpPr>
            <a:spLocks xmlns:a="http://schemas.openxmlformats.org/drawingml/2006/main" noGrp="1"/>
          </p:cNvSpPr>
          <p:nvPr/>
        </p:nvSpPr>
        <p:spPr>
          <a:xfrm xmlns:a="http://schemas.openxmlformats.org/drawingml/2006/main">
            <a:off x="476250" y="30575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a:t>
            </a:r>
          </a:p>
        </p:txBody>
      </p:sp>
      <p:sp>
        <p:nvSpPr>
          <p:cNvPr id="29" name="">
            <a:extLst xmlns:a="http://schemas.openxmlformats.org/drawingml/2006/main">
              <a:ext uri="{FF2B5EF4-FFF2-40B4-BE49-F238E27FC236}">
                <a16:creationId xmlns:a16="http://schemas.microsoft.com/office/drawing/2014/main" id="{B557993D-78D1-42DA-8EFF-CC87A97E5D19}"/>
              </a:ext>
            </a:extLst>
          </p:cNvPr>
          <p:cNvSpPr>
            <a:spLocks xmlns:a="http://schemas.openxmlformats.org/drawingml/2006/main" noGrp="1"/>
          </p:cNvSpPr>
          <p:nvPr/>
        </p:nvSpPr>
        <p:spPr>
          <a:xfrm xmlns:a="http://schemas.openxmlformats.org/drawingml/2006/main">
            <a:off x="1143000" y="3057525"/>
            <a:ext cx="1847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Gesswein, Joachim</a:t>
            </a:r>
          </a:p>
        </p:txBody>
      </p:sp>
      <p:sp>
        <p:nvSpPr>
          <p:cNvPr id="30" name="">
            <a:extLst xmlns:a="http://schemas.openxmlformats.org/drawingml/2006/main">
              <a:ext uri="{FF2B5EF4-FFF2-40B4-BE49-F238E27FC236}">
                <a16:creationId xmlns:a16="http://schemas.microsoft.com/office/drawing/2014/main" id="{EE77D710-C0CD-4CF0-81EF-ADEB899CB8A0}"/>
              </a:ext>
            </a:extLst>
          </p:cNvPr>
          <p:cNvSpPr>
            <a:spLocks xmlns:a="http://schemas.openxmlformats.org/drawingml/2006/main" noGrp="1"/>
          </p:cNvSpPr>
          <p:nvPr/>
        </p:nvSpPr>
        <p:spPr>
          <a:xfrm xmlns:a="http://schemas.openxmlformats.org/drawingml/2006/main">
            <a:off x="3143250" y="3057525"/>
            <a:ext cx="1943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Maier, Harald</a:t>
            </a:r>
          </a:p>
        </p:txBody>
      </p:sp>
      <p:sp>
        <p:nvSpPr>
          <p:cNvPr id="31" name="">
            <a:extLst xmlns:a="http://schemas.openxmlformats.org/drawingml/2006/main">
              <a:ext uri="{FF2B5EF4-FFF2-40B4-BE49-F238E27FC236}">
                <a16:creationId xmlns:a16="http://schemas.microsoft.com/office/drawing/2014/main" id="{CFA0D79C-7F7A-4A4C-B480-776C05384438}"/>
              </a:ext>
            </a:extLst>
          </p:cNvPr>
          <p:cNvSpPr>
            <a:spLocks xmlns:a="http://schemas.openxmlformats.org/drawingml/2006/main" noGrp="1"/>
          </p:cNvSpPr>
          <p:nvPr/>
        </p:nvSpPr>
        <p:spPr>
          <a:xfrm xmlns:a="http://schemas.openxmlformats.org/drawingml/2006/main">
            <a:off x="5238750" y="30575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32" name="">
            <a:extLst xmlns:a="http://schemas.openxmlformats.org/drawingml/2006/main">
              <a:ext uri="{FF2B5EF4-FFF2-40B4-BE49-F238E27FC236}">
                <a16:creationId xmlns:a16="http://schemas.microsoft.com/office/drawing/2014/main" id="{9C42747F-7134-4DCB-80CE-D5C3BFDEF640}"/>
              </a:ext>
            </a:extLst>
          </p:cNvPr>
          <p:cNvSpPr>
            <a:spLocks xmlns:a="http://schemas.openxmlformats.org/drawingml/2006/main" noGrp="1"/>
          </p:cNvSpPr>
          <p:nvPr/>
        </p:nvSpPr>
        <p:spPr>
          <a:xfrm xmlns:a="http://schemas.openxmlformats.org/drawingml/2006/main">
            <a:off x="6096000" y="30575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2/1/0</a:t>
            </a:r>
          </a:p>
        </p:txBody>
      </p:sp>
      <p:sp>
        <p:nvSpPr>
          <p:cNvPr id="33" name="">
            <a:extLst xmlns:a="http://schemas.openxmlformats.org/drawingml/2006/main">
              <a:ext uri="{FF2B5EF4-FFF2-40B4-BE49-F238E27FC236}">
                <a16:creationId xmlns:a16="http://schemas.microsoft.com/office/drawing/2014/main" id="{08D7217C-E87E-48F1-960C-D99C4E26E561}"/>
              </a:ext>
            </a:extLst>
          </p:cNvPr>
          <p:cNvSpPr>
            <a:spLocks xmlns:a="http://schemas.openxmlformats.org/drawingml/2006/main" noGrp="1"/>
          </p:cNvSpPr>
          <p:nvPr/>
        </p:nvSpPr>
        <p:spPr>
          <a:xfrm xmlns:a="http://schemas.openxmlformats.org/drawingml/2006/main">
            <a:off x="6953250" y="3057525"/>
            <a:ext cx="3848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19.06.2026 · 31.07.2026 · 07.08.2026</a:t>
            </a:r>
          </a:p>
        </p:txBody>
      </p:sp>
      <p:sp>
        <p:nvSpPr>
          <p:cNvPr id="34" name="">
            <a:extLst xmlns:a="http://schemas.openxmlformats.org/drawingml/2006/main">
              <a:ext uri="{FF2B5EF4-FFF2-40B4-BE49-F238E27FC236}">
                <a16:creationId xmlns:a16="http://schemas.microsoft.com/office/drawing/2014/main" id="{688D5CD8-B60C-44DB-A309-EFF25BDEA186}"/>
              </a:ext>
            </a:extLst>
          </p:cNvPr>
          <p:cNvSpPr>
            <a:spLocks xmlns:a="http://schemas.openxmlformats.org/drawingml/2006/main" noGrp="1"/>
          </p:cNvSpPr>
          <p:nvPr/>
        </p:nvSpPr>
        <p:spPr>
          <a:xfrm xmlns:a="http://schemas.openxmlformats.org/drawingml/2006/main">
            <a:off x="400050" y="3286125"/>
            <a:ext cx="10477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5" name="">
            <a:extLst xmlns:a="http://schemas.openxmlformats.org/drawingml/2006/main">
              <a:ext uri="{FF2B5EF4-FFF2-40B4-BE49-F238E27FC236}">
                <a16:creationId xmlns:a16="http://schemas.microsoft.com/office/drawing/2014/main" id="{6942BAF4-7256-4B6E-A71B-72E885D16656}"/>
              </a:ext>
            </a:extLst>
          </p:cNvPr>
          <p:cNvSpPr>
            <a:spLocks xmlns:a="http://schemas.openxmlformats.org/drawingml/2006/main" noGrp="1"/>
          </p:cNvSpPr>
          <p:nvPr/>
        </p:nvSpPr>
        <p:spPr>
          <a:xfrm xmlns:a="http://schemas.openxmlformats.org/drawingml/2006/main">
            <a:off x="400050" y="3295650"/>
            <a:ext cx="10477500" cy="266700"/>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36" name="">
            <a:extLst xmlns:a="http://schemas.openxmlformats.org/drawingml/2006/main">
              <a:ext uri="{FF2B5EF4-FFF2-40B4-BE49-F238E27FC236}">
                <a16:creationId xmlns:a16="http://schemas.microsoft.com/office/drawing/2014/main" id="{D0611646-8310-4D57-9333-A1AE146C620F}"/>
              </a:ext>
            </a:extLst>
          </p:cNvPr>
          <p:cNvSpPr>
            <a:spLocks xmlns:a="http://schemas.openxmlformats.org/drawingml/2006/main" noGrp="1"/>
          </p:cNvSpPr>
          <p:nvPr/>
        </p:nvSpPr>
        <p:spPr>
          <a:xfrm xmlns:a="http://schemas.openxmlformats.org/drawingml/2006/main">
            <a:off x="476250" y="33242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a:t>
            </a:r>
          </a:p>
        </p:txBody>
      </p:sp>
      <p:sp>
        <p:nvSpPr>
          <p:cNvPr id="37" name="">
            <a:extLst xmlns:a="http://schemas.openxmlformats.org/drawingml/2006/main">
              <a:ext uri="{FF2B5EF4-FFF2-40B4-BE49-F238E27FC236}">
                <a16:creationId xmlns:a16="http://schemas.microsoft.com/office/drawing/2014/main" id="{BDCDD3CA-D90E-4328-A4A5-176ED3C9ACBC}"/>
              </a:ext>
            </a:extLst>
          </p:cNvPr>
          <p:cNvSpPr>
            <a:spLocks xmlns:a="http://schemas.openxmlformats.org/drawingml/2006/main" noGrp="1"/>
          </p:cNvSpPr>
          <p:nvPr/>
        </p:nvSpPr>
        <p:spPr>
          <a:xfrm xmlns:a="http://schemas.openxmlformats.org/drawingml/2006/main">
            <a:off x="1143000" y="3324225"/>
            <a:ext cx="1847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Rößle, Richard</a:t>
            </a:r>
          </a:p>
        </p:txBody>
      </p:sp>
      <p:sp>
        <p:nvSpPr>
          <p:cNvPr id="38" name="">
            <a:extLst xmlns:a="http://schemas.openxmlformats.org/drawingml/2006/main">
              <a:ext uri="{FF2B5EF4-FFF2-40B4-BE49-F238E27FC236}">
                <a16:creationId xmlns:a16="http://schemas.microsoft.com/office/drawing/2014/main" id="{3635CBF0-A360-41E1-92CA-312564C2A0D6}"/>
              </a:ext>
            </a:extLst>
          </p:cNvPr>
          <p:cNvSpPr>
            <a:spLocks xmlns:a="http://schemas.openxmlformats.org/drawingml/2006/main" noGrp="1"/>
          </p:cNvSpPr>
          <p:nvPr/>
        </p:nvSpPr>
        <p:spPr>
          <a:xfrm xmlns:a="http://schemas.openxmlformats.org/drawingml/2006/main">
            <a:off x="3143250" y="3324225"/>
            <a:ext cx="1943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Thater, Hubert</a:t>
            </a:r>
          </a:p>
        </p:txBody>
      </p:sp>
      <p:sp>
        <p:nvSpPr>
          <p:cNvPr id="39" name="">
            <a:extLst xmlns:a="http://schemas.openxmlformats.org/drawingml/2006/main">
              <a:ext uri="{FF2B5EF4-FFF2-40B4-BE49-F238E27FC236}">
                <a16:creationId xmlns:a16="http://schemas.microsoft.com/office/drawing/2014/main" id="{0219E940-DADF-450B-9B38-D144FF3659DC}"/>
              </a:ext>
            </a:extLst>
          </p:cNvPr>
          <p:cNvSpPr>
            <a:spLocks xmlns:a="http://schemas.openxmlformats.org/drawingml/2006/main" noGrp="1"/>
          </p:cNvSpPr>
          <p:nvPr/>
        </p:nvSpPr>
        <p:spPr>
          <a:xfrm xmlns:a="http://schemas.openxmlformats.org/drawingml/2006/main">
            <a:off x="5238750" y="33242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40" name="">
            <a:extLst xmlns:a="http://schemas.openxmlformats.org/drawingml/2006/main">
              <a:ext uri="{FF2B5EF4-FFF2-40B4-BE49-F238E27FC236}">
                <a16:creationId xmlns:a16="http://schemas.microsoft.com/office/drawing/2014/main" id="{9289033F-B5C4-428E-8FDE-E6E66D9DB17C}"/>
              </a:ext>
            </a:extLst>
          </p:cNvPr>
          <p:cNvSpPr>
            <a:spLocks xmlns:a="http://schemas.openxmlformats.org/drawingml/2006/main" noGrp="1"/>
          </p:cNvSpPr>
          <p:nvPr/>
        </p:nvSpPr>
        <p:spPr>
          <a:xfrm xmlns:a="http://schemas.openxmlformats.org/drawingml/2006/main">
            <a:off x="6096000" y="33242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41" name="">
            <a:extLst xmlns:a="http://schemas.openxmlformats.org/drawingml/2006/main">
              <a:ext uri="{FF2B5EF4-FFF2-40B4-BE49-F238E27FC236}">
                <a16:creationId xmlns:a16="http://schemas.microsoft.com/office/drawing/2014/main" id="{9DCDC288-62C3-4572-8251-E11DE42CE9E3}"/>
              </a:ext>
            </a:extLst>
          </p:cNvPr>
          <p:cNvSpPr>
            <a:spLocks xmlns:a="http://schemas.openxmlformats.org/drawingml/2006/main" noGrp="1"/>
          </p:cNvSpPr>
          <p:nvPr/>
        </p:nvSpPr>
        <p:spPr>
          <a:xfrm xmlns:a="http://schemas.openxmlformats.org/drawingml/2006/main">
            <a:off x="6953250" y="3324225"/>
            <a:ext cx="3848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03.07.2026 · 03.08.2026 · 07.08.2026</a:t>
            </a:r>
          </a:p>
        </p:txBody>
      </p:sp>
      <p:sp>
        <p:nvSpPr>
          <p:cNvPr id="42" name="">
            <a:extLst xmlns:a="http://schemas.openxmlformats.org/drawingml/2006/main">
              <a:ext uri="{FF2B5EF4-FFF2-40B4-BE49-F238E27FC236}">
                <a16:creationId xmlns:a16="http://schemas.microsoft.com/office/drawing/2014/main" id="{27BCCBDE-4F82-43E2-82A0-5C1EE89782B1}"/>
              </a:ext>
            </a:extLst>
          </p:cNvPr>
          <p:cNvSpPr>
            <a:spLocks xmlns:a="http://schemas.openxmlformats.org/drawingml/2006/main" noGrp="1"/>
          </p:cNvSpPr>
          <p:nvPr/>
        </p:nvSpPr>
        <p:spPr>
          <a:xfrm xmlns:a="http://schemas.openxmlformats.org/drawingml/2006/main">
            <a:off x="400050" y="3552825"/>
            <a:ext cx="10477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3" name="">
            <a:extLst xmlns:a="http://schemas.openxmlformats.org/drawingml/2006/main">
              <a:ext uri="{FF2B5EF4-FFF2-40B4-BE49-F238E27FC236}">
                <a16:creationId xmlns:a16="http://schemas.microsoft.com/office/drawing/2014/main" id="{5615956D-D239-4CC8-8BDE-A19E0FECE447}"/>
              </a:ext>
            </a:extLst>
          </p:cNvPr>
          <p:cNvSpPr>
            <a:spLocks xmlns:a="http://schemas.openxmlformats.org/drawingml/2006/main" noGrp="1"/>
          </p:cNvSpPr>
          <p:nvPr/>
        </p:nvSpPr>
        <p:spPr>
          <a:xfrm xmlns:a="http://schemas.openxmlformats.org/drawingml/2006/main">
            <a:off x="400050" y="3562350"/>
            <a:ext cx="10477500" cy="266700"/>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44" name="">
            <a:extLst xmlns:a="http://schemas.openxmlformats.org/drawingml/2006/main">
              <a:ext uri="{FF2B5EF4-FFF2-40B4-BE49-F238E27FC236}">
                <a16:creationId xmlns:a16="http://schemas.microsoft.com/office/drawing/2014/main" id="{615E1558-42AE-4AE9-9BC7-68C76AD7213B}"/>
              </a:ext>
            </a:extLst>
          </p:cNvPr>
          <p:cNvSpPr>
            <a:spLocks xmlns:a="http://schemas.openxmlformats.org/drawingml/2006/main" noGrp="1"/>
          </p:cNvSpPr>
          <p:nvPr/>
        </p:nvSpPr>
        <p:spPr>
          <a:xfrm xmlns:a="http://schemas.openxmlformats.org/drawingml/2006/main">
            <a:off x="476250" y="35909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a:t>
            </a:r>
          </a:p>
        </p:txBody>
      </p:sp>
      <p:sp>
        <p:nvSpPr>
          <p:cNvPr id="45" name="">
            <a:extLst xmlns:a="http://schemas.openxmlformats.org/drawingml/2006/main">
              <a:ext uri="{FF2B5EF4-FFF2-40B4-BE49-F238E27FC236}">
                <a16:creationId xmlns:a16="http://schemas.microsoft.com/office/drawing/2014/main" id="{55EE1CCE-A81B-42A1-A3AA-BA97A5E2F627}"/>
              </a:ext>
            </a:extLst>
          </p:cNvPr>
          <p:cNvSpPr>
            <a:spLocks xmlns:a="http://schemas.openxmlformats.org/drawingml/2006/main" noGrp="1"/>
          </p:cNvSpPr>
          <p:nvPr/>
        </p:nvSpPr>
        <p:spPr>
          <a:xfrm xmlns:a="http://schemas.openxmlformats.org/drawingml/2006/main">
            <a:off x="1143000" y="3590925"/>
            <a:ext cx="1847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Behringer, Kurt</a:t>
            </a:r>
          </a:p>
        </p:txBody>
      </p:sp>
      <p:sp>
        <p:nvSpPr>
          <p:cNvPr id="46" name="">
            <a:extLst xmlns:a="http://schemas.openxmlformats.org/drawingml/2006/main">
              <a:ext uri="{FF2B5EF4-FFF2-40B4-BE49-F238E27FC236}">
                <a16:creationId xmlns:a16="http://schemas.microsoft.com/office/drawing/2014/main" id="{23ED64B3-DDF1-420C-8F01-DAEF86EF4B22}"/>
              </a:ext>
            </a:extLst>
          </p:cNvPr>
          <p:cNvSpPr>
            <a:spLocks xmlns:a="http://schemas.openxmlformats.org/drawingml/2006/main" noGrp="1"/>
          </p:cNvSpPr>
          <p:nvPr/>
        </p:nvSpPr>
        <p:spPr>
          <a:xfrm xmlns:a="http://schemas.openxmlformats.org/drawingml/2006/main">
            <a:off x="3143250" y="3590925"/>
            <a:ext cx="1943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Gesswein, Joachim</a:t>
            </a:r>
          </a:p>
        </p:txBody>
      </p:sp>
      <p:sp>
        <p:nvSpPr>
          <p:cNvPr id="47" name="">
            <a:extLst xmlns:a="http://schemas.openxmlformats.org/drawingml/2006/main">
              <a:ext uri="{FF2B5EF4-FFF2-40B4-BE49-F238E27FC236}">
                <a16:creationId xmlns:a16="http://schemas.microsoft.com/office/drawing/2014/main" id="{9A881873-80C0-4AF6-9A52-7F6AF475AEC1}"/>
              </a:ext>
            </a:extLst>
          </p:cNvPr>
          <p:cNvSpPr>
            <a:spLocks xmlns:a="http://schemas.openxmlformats.org/drawingml/2006/main" noGrp="1"/>
          </p:cNvSpPr>
          <p:nvPr/>
        </p:nvSpPr>
        <p:spPr>
          <a:xfrm xmlns:a="http://schemas.openxmlformats.org/drawingml/2006/main">
            <a:off x="5238750" y="35909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48" name="">
            <a:extLst xmlns:a="http://schemas.openxmlformats.org/drawingml/2006/main">
              <a:ext uri="{FF2B5EF4-FFF2-40B4-BE49-F238E27FC236}">
                <a16:creationId xmlns:a16="http://schemas.microsoft.com/office/drawing/2014/main" id="{9FABE731-6180-4CED-A2D8-AF893FAF8AAD}"/>
              </a:ext>
            </a:extLst>
          </p:cNvPr>
          <p:cNvSpPr>
            <a:spLocks xmlns:a="http://schemas.openxmlformats.org/drawingml/2006/main" noGrp="1"/>
          </p:cNvSpPr>
          <p:nvPr/>
        </p:nvSpPr>
        <p:spPr>
          <a:xfrm xmlns:a="http://schemas.openxmlformats.org/drawingml/2006/main">
            <a:off x="6096000" y="35909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0/1/1</a:t>
            </a:r>
          </a:p>
        </p:txBody>
      </p:sp>
      <p:sp>
        <p:nvSpPr>
          <p:cNvPr id="49" name="">
            <a:extLst xmlns:a="http://schemas.openxmlformats.org/drawingml/2006/main">
              <a:ext uri="{FF2B5EF4-FFF2-40B4-BE49-F238E27FC236}">
                <a16:creationId xmlns:a16="http://schemas.microsoft.com/office/drawing/2014/main" id="{ED8BB282-32EE-4287-B82E-423BD64261EF}"/>
              </a:ext>
            </a:extLst>
          </p:cNvPr>
          <p:cNvSpPr>
            <a:spLocks xmlns:a="http://schemas.openxmlformats.org/drawingml/2006/main" noGrp="1"/>
          </p:cNvSpPr>
          <p:nvPr/>
        </p:nvSpPr>
        <p:spPr>
          <a:xfrm xmlns:a="http://schemas.openxmlformats.org/drawingml/2006/main">
            <a:off x="6953250" y="3590925"/>
            <a:ext cx="3848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14.08.2026 · 21.08.2026</a:t>
            </a:r>
          </a:p>
        </p:txBody>
      </p:sp>
      <p:sp>
        <p:nvSpPr>
          <p:cNvPr id="50" name="">
            <a:extLst xmlns:a="http://schemas.openxmlformats.org/drawingml/2006/main">
              <a:ext uri="{FF2B5EF4-FFF2-40B4-BE49-F238E27FC236}">
                <a16:creationId xmlns:a16="http://schemas.microsoft.com/office/drawing/2014/main" id="{6D58D4BC-624C-4DE2-A645-F991D3E6F649}"/>
              </a:ext>
            </a:extLst>
          </p:cNvPr>
          <p:cNvSpPr>
            <a:spLocks xmlns:a="http://schemas.openxmlformats.org/drawingml/2006/main" noGrp="1"/>
          </p:cNvSpPr>
          <p:nvPr/>
        </p:nvSpPr>
        <p:spPr>
          <a:xfrm xmlns:a="http://schemas.openxmlformats.org/drawingml/2006/main">
            <a:off x="400050" y="3819525"/>
            <a:ext cx="10477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1" name="">
            <a:extLst xmlns:a="http://schemas.openxmlformats.org/drawingml/2006/main">
              <a:ext uri="{FF2B5EF4-FFF2-40B4-BE49-F238E27FC236}">
                <a16:creationId xmlns:a16="http://schemas.microsoft.com/office/drawing/2014/main" id="{64A631FB-08EE-40D8-ACCB-A5122767C1E6}"/>
              </a:ext>
            </a:extLst>
          </p:cNvPr>
          <p:cNvSpPr>
            <a:spLocks xmlns:a="http://schemas.openxmlformats.org/drawingml/2006/main" noGrp="1"/>
          </p:cNvSpPr>
          <p:nvPr/>
        </p:nvSpPr>
        <p:spPr>
          <a:xfrm xmlns:a="http://schemas.openxmlformats.org/drawingml/2006/main">
            <a:off x="400050" y="3829050"/>
            <a:ext cx="10477500" cy="2667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52" name="">
            <a:extLst xmlns:a="http://schemas.openxmlformats.org/drawingml/2006/main">
              <a:ext uri="{FF2B5EF4-FFF2-40B4-BE49-F238E27FC236}">
                <a16:creationId xmlns:a16="http://schemas.microsoft.com/office/drawing/2014/main" id="{5A831125-CE4D-4304-992D-FF3529D8B6E3}"/>
              </a:ext>
            </a:extLst>
          </p:cNvPr>
          <p:cNvSpPr>
            <a:spLocks xmlns:a="http://schemas.openxmlformats.org/drawingml/2006/main" noGrp="1"/>
          </p:cNvSpPr>
          <p:nvPr/>
        </p:nvSpPr>
        <p:spPr>
          <a:xfrm xmlns:a="http://schemas.openxmlformats.org/drawingml/2006/main">
            <a:off x="476250" y="38576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a:t>
            </a:r>
          </a:p>
        </p:txBody>
      </p:sp>
      <p:sp>
        <p:nvSpPr>
          <p:cNvPr id="53" name="">
            <a:extLst xmlns:a="http://schemas.openxmlformats.org/drawingml/2006/main">
              <a:ext uri="{FF2B5EF4-FFF2-40B4-BE49-F238E27FC236}">
                <a16:creationId xmlns:a16="http://schemas.microsoft.com/office/drawing/2014/main" id="{1C8EA214-A45D-439A-B97D-557061683D1F}"/>
              </a:ext>
            </a:extLst>
          </p:cNvPr>
          <p:cNvSpPr>
            <a:spLocks xmlns:a="http://schemas.openxmlformats.org/drawingml/2006/main" noGrp="1"/>
          </p:cNvSpPr>
          <p:nvPr/>
        </p:nvSpPr>
        <p:spPr>
          <a:xfrm xmlns:a="http://schemas.openxmlformats.org/drawingml/2006/main">
            <a:off x="1143000" y="3857625"/>
            <a:ext cx="1847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Blumenthal, Olaf</a:t>
            </a:r>
          </a:p>
        </p:txBody>
      </p:sp>
      <p:sp>
        <p:nvSpPr>
          <p:cNvPr id="54" name="">
            <a:extLst xmlns:a="http://schemas.openxmlformats.org/drawingml/2006/main">
              <a:ext uri="{FF2B5EF4-FFF2-40B4-BE49-F238E27FC236}">
                <a16:creationId xmlns:a16="http://schemas.microsoft.com/office/drawing/2014/main" id="{9686EA9D-DE20-413B-A28C-4E1F0F7DA724}"/>
              </a:ext>
            </a:extLst>
          </p:cNvPr>
          <p:cNvSpPr>
            <a:spLocks xmlns:a="http://schemas.openxmlformats.org/drawingml/2006/main" noGrp="1"/>
          </p:cNvSpPr>
          <p:nvPr/>
        </p:nvSpPr>
        <p:spPr>
          <a:xfrm xmlns:a="http://schemas.openxmlformats.org/drawingml/2006/main">
            <a:off x="3143250" y="3857625"/>
            <a:ext cx="1943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Riedl, Isidor</a:t>
            </a:r>
          </a:p>
        </p:txBody>
      </p:sp>
      <p:sp>
        <p:nvSpPr>
          <p:cNvPr id="55" name="">
            <a:extLst xmlns:a="http://schemas.openxmlformats.org/drawingml/2006/main">
              <a:ext uri="{FF2B5EF4-FFF2-40B4-BE49-F238E27FC236}">
                <a16:creationId xmlns:a16="http://schemas.microsoft.com/office/drawing/2014/main" id="{F3D99375-A254-4F24-8609-FCDDDEC521F4}"/>
              </a:ext>
            </a:extLst>
          </p:cNvPr>
          <p:cNvSpPr>
            <a:spLocks xmlns:a="http://schemas.openxmlformats.org/drawingml/2006/main" noGrp="1"/>
          </p:cNvSpPr>
          <p:nvPr/>
        </p:nvSpPr>
        <p:spPr>
          <a:xfrm xmlns:a="http://schemas.openxmlformats.org/drawingml/2006/main">
            <a:off x="5238750" y="38576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56" name="">
            <a:extLst xmlns:a="http://schemas.openxmlformats.org/drawingml/2006/main">
              <a:ext uri="{FF2B5EF4-FFF2-40B4-BE49-F238E27FC236}">
                <a16:creationId xmlns:a16="http://schemas.microsoft.com/office/drawing/2014/main" id="{6FDAAA79-DB56-44B4-B398-6440B5E0F77A}"/>
              </a:ext>
            </a:extLst>
          </p:cNvPr>
          <p:cNvSpPr>
            <a:spLocks xmlns:a="http://schemas.openxmlformats.org/drawingml/2006/main" noGrp="1"/>
          </p:cNvSpPr>
          <p:nvPr/>
        </p:nvSpPr>
        <p:spPr>
          <a:xfrm xmlns:a="http://schemas.openxmlformats.org/drawingml/2006/main">
            <a:off x="6096000" y="38576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57" name="">
            <a:extLst xmlns:a="http://schemas.openxmlformats.org/drawingml/2006/main">
              <a:ext uri="{FF2B5EF4-FFF2-40B4-BE49-F238E27FC236}">
                <a16:creationId xmlns:a16="http://schemas.microsoft.com/office/drawing/2014/main" id="{1C6D164C-0BBA-47F5-8D32-4E21BADB2262}"/>
              </a:ext>
            </a:extLst>
          </p:cNvPr>
          <p:cNvSpPr>
            <a:spLocks xmlns:a="http://schemas.openxmlformats.org/drawingml/2006/main" noGrp="1"/>
          </p:cNvSpPr>
          <p:nvPr/>
        </p:nvSpPr>
        <p:spPr>
          <a:xfrm xmlns:a="http://schemas.openxmlformats.org/drawingml/2006/main">
            <a:off x="6953250" y="3857625"/>
            <a:ext cx="3848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03.07.2026 · 07.08.2026</a:t>
            </a:r>
          </a:p>
        </p:txBody>
      </p:sp>
      <p:sp>
        <p:nvSpPr>
          <p:cNvPr id="58" name="">
            <a:extLst xmlns:a="http://schemas.openxmlformats.org/drawingml/2006/main">
              <a:ext uri="{FF2B5EF4-FFF2-40B4-BE49-F238E27FC236}">
                <a16:creationId xmlns:a16="http://schemas.microsoft.com/office/drawing/2014/main" id="{DE222460-B03B-4852-A040-571601E8C215}"/>
              </a:ext>
            </a:extLst>
          </p:cNvPr>
          <p:cNvSpPr>
            <a:spLocks xmlns:a="http://schemas.openxmlformats.org/drawingml/2006/main" noGrp="1"/>
          </p:cNvSpPr>
          <p:nvPr/>
        </p:nvSpPr>
        <p:spPr>
          <a:xfrm xmlns:a="http://schemas.openxmlformats.org/drawingml/2006/main">
            <a:off x="400050" y="4086225"/>
            <a:ext cx="10477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7B587D96-F53A-4D2C-ADAF-3A225553B7CC}"/>
              </a:ext>
            </a:extLst>
          </p:cNvPr>
          <p:cNvSpPr>
            <a:spLocks xmlns:a="http://schemas.openxmlformats.org/drawingml/2006/main" noGrp="1"/>
          </p:cNvSpPr>
          <p:nvPr/>
        </p:nvSpPr>
        <p:spPr>
          <a:xfrm xmlns:a="http://schemas.openxmlformats.org/drawingml/2006/main">
            <a:off x="400050" y="4095750"/>
            <a:ext cx="10477500" cy="26670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0EB3521C-2CC5-4681-B3CD-87A352B86BCC}"/>
              </a:ext>
            </a:extLst>
          </p:cNvPr>
          <p:cNvSpPr>
            <a:spLocks xmlns:a="http://schemas.openxmlformats.org/drawingml/2006/main" noGrp="1"/>
          </p:cNvSpPr>
          <p:nvPr/>
        </p:nvSpPr>
        <p:spPr>
          <a:xfrm xmlns:a="http://schemas.openxmlformats.org/drawingml/2006/main">
            <a:off x="476250" y="41243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a:t>
            </a:r>
          </a:p>
        </p:txBody>
      </p:sp>
      <p:sp>
        <p:nvSpPr>
          <p:cNvPr id="61" name="">
            <a:extLst xmlns:a="http://schemas.openxmlformats.org/drawingml/2006/main">
              <a:ext uri="{FF2B5EF4-FFF2-40B4-BE49-F238E27FC236}">
                <a16:creationId xmlns:a16="http://schemas.microsoft.com/office/drawing/2014/main" id="{3B3BDE96-3A94-4270-81B3-CD54E557FFD5}"/>
              </a:ext>
            </a:extLst>
          </p:cNvPr>
          <p:cNvSpPr>
            <a:spLocks xmlns:a="http://schemas.openxmlformats.org/drawingml/2006/main" noGrp="1"/>
          </p:cNvSpPr>
          <p:nvPr/>
        </p:nvSpPr>
        <p:spPr>
          <a:xfrm xmlns:a="http://schemas.openxmlformats.org/drawingml/2006/main">
            <a:off x="1143000" y="4124325"/>
            <a:ext cx="1847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Brandl, Henry</a:t>
            </a:r>
          </a:p>
        </p:txBody>
      </p:sp>
      <p:sp>
        <p:nvSpPr>
          <p:cNvPr id="62" name="">
            <a:extLst xmlns:a="http://schemas.openxmlformats.org/drawingml/2006/main">
              <a:ext uri="{FF2B5EF4-FFF2-40B4-BE49-F238E27FC236}">
                <a16:creationId xmlns:a16="http://schemas.microsoft.com/office/drawing/2014/main" id="{F276F23E-E932-4B76-A1C2-69A75AA56D03}"/>
              </a:ext>
            </a:extLst>
          </p:cNvPr>
          <p:cNvSpPr>
            <a:spLocks xmlns:a="http://schemas.openxmlformats.org/drawingml/2006/main" noGrp="1"/>
          </p:cNvSpPr>
          <p:nvPr/>
        </p:nvSpPr>
        <p:spPr>
          <a:xfrm xmlns:a="http://schemas.openxmlformats.org/drawingml/2006/main">
            <a:off x="3143250" y="4124325"/>
            <a:ext cx="1943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Koch, Alexander</a:t>
            </a:r>
          </a:p>
        </p:txBody>
      </p:sp>
      <p:sp>
        <p:nvSpPr>
          <p:cNvPr id="63" name="">
            <a:extLst xmlns:a="http://schemas.openxmlformats.org/drawingml/2006/main">
              <a:ext uri="{FF2B5EF4-FFF2-40B4-BE49-F238E27FC236}">
                <a16:creationId xmlns:a16="http://schemas.microsoft.com/office/drawing/2014/main" id="{BB918628-532D-473B-ADD8-03CCD3752683}"/>
              </a:ext>
            </a:extLst>
          </p:cNvPr>
          <p:cNvSpPr>
            <a:spLocks xmlns:a="http://schemas.openxmlformats.org/drawingml/2006/main" noGrp="1"/>
          </p:cNvSpPr>
          <p:nvPr/>
        </p:nvSpPr>
        <p:spPr>
          <a:xfrm xmlns:a="http://schemas.openxmlformats.org/drawingml/2006/main">
            <a:off x="5238750" y="41243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64" name="">
            <a:extLst xmlns:a="http://schemas.openxmlformats.org/drawingml/2006/main">
              <a:ext uri="{FF2B5EF4-FFF2-40B4-BE49-F238E27FC236}">
                <a16:creationId xmlns:a16="http://schemas.microsoft.com/office/drawing/2014/main" id="{DAE75AE9-234F-465B-8221-F721D5125A8E}"/>
              </a:ext>
            </a:extLst>
          </p:cNvPr>
          <p:cNvSpPr>
            <a:spLocks xmlns:a="http://schemas.openxmlformats.org/drawingml/2006/main" noGrp="1"/>
          </p:cNvSpPr>
          <p:nvPr/>
        </p:nvSpPr>
        <p:spPr>
          <a:xfrm xmlns:a="http://schemas.openxmlformats.org/drawingml/2006/main">
            <a:off x="6096000" y="41243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2/0/0</a:t>
            </a:r>
          </a:p>
        </p:txBody>
      </p:sp>
      <p:sp>
        <p:nvSpPr>
          <p:cNvPr id="65" name="">
            <a:extLst xmlns:a="http://schemas.openxmlformats.org/drawingml/2006/main">
              <a:ext uri="{FF2B5EF4-FFF2-40B4-BE49-F238E27FC236}">
                <a16:creationId xmlns:a16="http://schemas.microsoft.com/office/drawing/2014/main" id="{E6E22614-FB50-4F10-8461-8E8CB44711C6}"/>
              </a:ext>
            </a:extLst>
          </p:cNvPr>
          <p:cNvSpPr>
            <a:spLocks xmlns:a="http://schemas.openxmlformats.org/drawingml/2006/main" noGrp="1"/>
          </p:cNvSpPr>
          <p:nvPr/>
        </p:nvSpPr>
        <p:spPr>
          <a:xfrm xmlns:a="http://schemas.openxmlformats.org/drawingml/2006/main">
            <a:off x="6953250" y="4124325"/>
            <a:ext cx="3848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30.07.2026 · 07.08.2026</a:t>
            </a:r>
          </a:p>
        </p:txBody>
      </p:sp>
      <p:sp>
        <p:nvSpPr>
          <p:cNvPr id="66" name="">
            <a:extLst xmlns:a="http://schemas.openxmlformats.org/drawingml/2006/main">
              <a:ext uri="{FF2B5EF4-FFF2-40B4-BE49-F238E27FC236}">
                <a16:creationId xmlns:a16="http://schemas.microsoft.com/office/drawing/2014/main" id="{F213F9E1-DCC7-4B62-A5CA-E7013E6BF370}"/>
              </a:ext>
            </a:extLst>
          </p:cNvPr>
          <p:cNvSpPr>
            <a:spLocks xmlns:a="http://schemas.openxmlformats.org/drawingml/2006/main" noGrp="1"/>
          </p:cNvSpPr>
          <p:nvPr/>
        </p:nvSpPr>
        <p:spPr>
          <a:xfrm xmlns:a="http://schemas.openxmlformats.org/drawingml/2006/main">
            <a:off x="400050" y="4352925"/>
            <a:ext cx="10477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67" name="">
            <a:extLst xmlns:a="http://schemas.openxmlformats.org/drawingml/2006/main">
              <a:ext uri="{FF2B5EF4-FFF2-40B4-BE49-F238E27FC236}">
                <a16:creationId xmlns:a16="http://schemas.microsoft.com/office/drawing/2014/main" id="{7EC4E593-0FAE-46A5-A3DC-EFF86A425D5A}"/>
              </a:ext>
            </a:extLst>
          </p:cNvPr>
          <p:cNvSpPr>
            <a:spLocks xmlns:a="http://schemas.openxmlformats.org/drawingml/2006/main" noGrp="1"/>
          </p:cNvSpPr>
          <p:nvPr/>
        </p:nvSpPr>
        <p:spPr>
          <a:xfrm xmlns:a="http://schemas.openxmlformats.org/drawingml/2006/main">
            <a:off x="400050" y="4362450"/>
            <a:ext cx="10477500" cy="2667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68" name="">
            <a:extLst xmlns:a="http://schemas.openxmlformats.org/drawingml/2006/main">
              <a:ext uri="{FF2B5EF4-FFF2-40B4-BE49-F238E27FC236}">
                <a16:creationId xmlns:a16="http://schemas.microsoft.com/office/drawing/2014/main" id="{EC71074A-B2A2-4A2A-8A14-CA37A3F21866}"/>
              </a:ext>
            </a:extLst>
          </p:cNvPr>
          <p:cNvSpPr>
            <a:spLocks xmlns:a="http://schemas.openxmlformats.org/drawingml/2006/main" noGrp="1"/>
          </p:cNvSpPr>
          <p:nvPr/>
        </p:nvSpPr>
        <p:spPr>
          <a:xfrm xmlns:a="http://schemas.openxmlformats.org/drawingml/2006/main">
            <a:off x="476250" y="43910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a:t>
            </a:r>
          </a:p>
        </p:txBody>
      </p:sp>
      <p:sp>
        <p:nvSpPr>
          <p:cNvPr id="69" name="">
            <a:extLst xmlns:a="http://schemas.openxmlformats.org/drawingml/2006/main">
              <a:ext uri="{FF2B5EF4-FFF2-40B4-BE49-F238E27FC236}">
                <a16:creationId xmlns:a16="http://schemas.microsoft.com/office/drawing/2014/main" id="{CFF9C0D3-88C2-46C2-84FC-4C5A04101760}"/>
              </a:ext>
            </a:extLst>
          </p:cNvPr>
          <p:cNvSpPr>
            <a:spLocks xmlns:a="http://schemas.openxmlformats.org/drawingml/2006/main" noGrp="1"/>
          </p:cNvSpPr>
          <p:nvPr/>
        </p:nvSpPr>
        <p:spPr>
          <a:xfrm xmlns:a="http://schemas.openxmlformats.org/drawingml/2006/main">
            <a:off x="1143000" y="4391025"/>
            <a:ext cx="1847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Brey, Fritz</a:t>
            </a:r>
          </a:p>
        </p:txBody>
      </p:sp>
      <p:sp>
        <p:nvSpPr>
          <p:cNvPr id="70" name="">
            <a:extLst xmlns:a="http://schemas.openxmlformats.org/drawingml/2006/main">
              <a:ext uri="{FF2B5EF4-FFF2-40B4-BE49-F238E27FC236}">
                <a16:creationId xmlns:a16="http://schemas.microsoft.com/office/drawing/2014/main" id="{3891E897-5F88-4732-9E12-835028D20352}"/>
              </a:ext>
            </a:extLst>
          </p:cNvPr>
          <p:cNvSpPr>
            <a:spLocks xmlns:a="http://schemas.openxmlformats.org/drawingml/2006/main" noGrp="1"/>
          </p:cNvSpPr>
          <p:nvPr/>
        </p:nvSpPr>
        <p:spPr>
          <a:xfrm xmlns:a="http://schemas.openxmlformats.org/drawingml/2006/main">
            <a:off x="3143250" y="4391025"/>
            <a:ext cx="1943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Kammel, Heribert</a:t>
            </a:r>
          </a:p>
        </p:txBody>
      </p:sp>
      <p:sp>
        <p:nvSpPr>
          <p:cNvPr id="71" name="">
            <a:extLst xmlns:a="http://schemas.openxmlformats.org/drawingml/2006/main">
              <a:ext uri="{FF2B5EF4-FFF2-40B4-BE49-F238E27FC236}">
                <a16:creationId xmlns:a16="http://schemas.microsoft.com/office/drawing/2014/main" id="{2883E1A1-28C5-4ACE-A725-328BB7851CE5}"/>
              </a:ext>
            </a:extLst>
          </p:cNvPr>
          <p:cNvSpPr>
            <a:spLocks xmlns:a="http://schemas.openxmlformats.org/drawingml/2006/main" noGrp="1"/>
          </p:cNvSpPr>
          <p:nvPr/>
        </p:nvSpPr>
        <p:spPr>
          <a:xfrm xmlns:a="http://schemas.openxmlformats.org/drawingml/2006/main">
            <a:off x="5238750" y="43910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72" name="">
            <a:extLst xmlns:a="http://schemas.openxmlformats.org/drawingml/2006/main">
              <a:ext uri="{FF2B5EF4-FFF2-40B4-BE49-F238E27FC236}">
                <a16:creationId xmlns:a16="http://schemas.microsoft.com/office/drawing/2014/main" id="{9C91D611-E86B-4CB2-BE99-F2533A7EC223}"/>
              </a:ext>
            </a:extLst>
          </p:cNvPr>
          <p:cNvSpPr>
            <a:spLocks xmlns:a="http://schemas.openxmlformats.org/drawingml/2006/main" noGrp="1"/>
          </p:cNvSpPr>
          <p:nvPr/>
        </p:nvSpPr>
        <p:spPr>
          <a:xfrm xmlns:a="http://schemas.openxmlformats.org/drawingml/2006/main">
            <a:off x="6096000" y="43910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1/1/0</a:t>
            </a:r>
          </a:p>
        </p:txBody>
      </p:sp>
      <p:sp>
        <p:nvSpPr>
          <p:cNvPr id="73" name="">
            <a:extLst xmlns:a="http://schemas.openxmlformats.org/drawingml/2006/main">
              <a:ext uri="{FF2B5EF4-FFF2-40B4-BE49-F238E27FC236}">
                <a16:creationId xmlns:a16="http://schemas.microsoft.com/office/drawing/2014/main" id="{7029B4E0-C4B4-4CC4-B83E-039CA2FF541B}"/>
              </a:ext>
            </a:extLst>
          </p:cNvPr>
          <p:cNvSpPr>
            <a:spLocks xmlns:a="http://schemas.openxmlformats.org/drawingml/2006/main" noGrp="1"/>
          </p:cNvSpPr>
          <p:nvPr/>
        </p:nvSpPr>
        <p:spPr>
          <a:xfrm xmlns:a="http://schemas.openxmlformats.org/drawingml/2006/main">
            <a:off x="6953250" y="4391025"/>
            <a:ext cx="3848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03.07.2026 · 03.08.2026</a:t>
            </a:r>
          </a:p>
        </p:txBody>
      </p:sp>
      <p:sp>
        <p:nvSpPr>
          <p:cNvPr id="74" name="">
            <a:extLst xmlns:a="http://schemas.openxmlformats.org/drawingml/2006/main">
              <a:ext uri="{FF2B5EF4-FFF2-40B4-BE49-F238E27FC236}">
                <a16:creationId xmlns:a16="http://schemas.microsoft.com/office/drawing/2014/main" id="{F57FCF9A-22B2-4CDA-8CC4-336438716A32}"/>
              </a:ext>
            </a:extLst>
          </p:cNvPr>
          <p:cNvSpPr>
            <a:spLocks xmlns:a="http://schemas.openxmlformats.org/drawingml/2006/main" noGrp="1"/>
          </p:cNvSpPr>
          <p:nvPr/>
        </p:nvSpPr>
        <p:spPr>
          <a:xfrm xmlns:a="http://schemas.openxmlformats.org/drawingml/2006/main">
            <a:off x="400050" y="4619625"/>
            <a:ext cx="10477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5" name="">
            <a:extLst xmlns:a="http://schemas.openxmlformats.org/drawingml/2006/main">
              <a:ext uri="{FF2B5EF4-FFF2-40B4-BE49-F238E27FC236}">
                <a16:creationId xmlns:a16="http://schemas.microsoft.com/office/drawing/2014/main" id="{442E9FB2-D708-41E1-B3A9-28EF44D6B448}"/>
              </a:ext>
            </a:extLst>
          </p:cNvPr>
          <p:cNvSpPr>
            <a:spLocks xmlns:a="http://schemas.openxmlformats.org/drawingml/2006/main" noGrp="1"/>
          </p:cNvSpPr>
          <p:nvPr/>
        </p:nvSpPr>
        <p:spPr>
          <a:xfrm xmlns:a="http://schemas.openxmlformats.org/drawingml/2006/main">
            <a:off x="400050" y="4629150"/>
            <a:ext cx="10477500" cy="26670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76" name="">
            <a:extLst xmlns:a="http://schemas.openxmlformats.org/drawingml/2006/main">
              <a:ext uri="{FF2B5EF4-FFF2-40B4-BE49-F238E27FC236}">
                <a16:creationId xmlns:a16="http://schemas.microsoft.com/office/drawing/2014/main" id="{91551725-8C6C-4CBA-8A09-788E8A0E6D99}"/>
              </a:ext>
            </a:extLst>
          </p:cNvPr>
          <p:cNvSpPr>
            <a:spLocks xmlns:a="http://schemas.openxmlformats.org/drawingml/2006/main" noGrp="1"/>
          </p:cNvSpPr>
          <p:nvPr/>
        </p:nvSpPr>
        <p:spPr>
          <a:xfrm xmlns:a="http://schemas.openxmlformats.org/drawingml/2006/main">
            <a:off x="476250" y="46577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a:t>
            </a:r>
          </a:p>
        </p:txBody>
      </p:sp>
      <p:sp>
        <p:nvSpPr>
          <p:cNvPr id="77" name="">
            <a:extLst xmlns:a="http://schemas.openxmlformats.org/drawingml/2006/main">
              <a:ext uri="{FF2B5EF4-FFF2-40B4-BE49-F238E27FC236}">
                <a16:creationId xmlns:a16="http://schemas.microsoft.com/office/drawing/2014/main" id="{50ECC087-F4E0-4977-ABB5-490A27C5AB29}"/>
              </a:ext>
            </a:extLst>
          </p:cNvPr>
          <p:cNvSpPr>
            <a:spLocks xmlns:a="http://schemas.openxmlformats.org/drawingml/2006/main" noGrp="1"/>
          </p:cNvSpPr>
          <p:nvPr/>
        </p:nvSpPr>
        <p:spPr>
          <a:xfrm xmlns:a="http://schemas.openxmlformats.org/drawingml/2006/main">
            <a:off x="1143000" y="4657725"/>
            <a:ext cx="1847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Edel, Wolfgang</a:t>
            </a:r>
          </a:p>
        </p:txBody>
      </p:sp>
      <p:sp>
        <p:nvSpPr>
          <p:cNvPr id="78" name="">
            <a:extLst xmlns:a="http://schemas.openxmlformats.org/drawingml/2006/main">
              <a:ext uri="{FF2B5EF4-FFF2-40B4-BE49-F238E27FC236}">
                <a16:creationId xmlns:a16="http://schemas.microsoft.com/office/drawing/2014/main" id="{2A031805-21DF-4BC5-9C44-02CB1BD30205}"/>
              </a:ext>
            </a:extLst>
          </p:cNvPr>
          <p:cNvSpPr>
            <a:spLocks xmlns:a="http://schemas.openxmlformats.org/drawingml/2006/main" noGrp="1"/>
          </p:cNvSpPr>
          <p:nvPr/>
        </p:nvSpPr>
        <p:spPr>
          <a:xfrm xmlns:a="http://schemas.openxmlformats.org/drawingml/2006/main">
            <a:off x="3143250" y="4657725"/>
            <a:ext cx="1943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Honecker, Michael</a:t>
            </a:r>
          </a:p>
        </p:txBody>
      </p:sp>
      <p:sp>
        <p:nvSpPr>
          <p:cNvPr id="79" name="">
            <a:extLst xmlns:a="http://schemas.openxmlformats.org/drawingml/2006/main">
              <a:ext uri="{FF2B5EF4-FFF2-40B4-BE49-F238E27FC236}">
                <a16:creationId xmlns:a16="http://schemas.microsoft.com/office/drawing/2014/main" id="{06DAD977-1E3A-452B-97EF-B9CEA8C2B10B}"/>
              </a:ext>
            </a:extLst>
          </p:cNvPr>
          <p:cNvSpPr>
            <a:spLocks xmlns:a="http://schemas.openxmlformats.org/drawingml/2006/main" noGrp="1"/>
          </p:cNvSpPr>
          <p:nvPr/>
        </p:nvSpPr>
        <p:spPr>
          <a:xfrm xmlns:a="http://schemas.openxmlformats.org/drawingml/2006/main">
            <a:off x="5238750" y="46577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80" name="">
            <a:extLst xmlns:a="http://schemas.openxmlformats.org/drawingml/2006/main">
              <a:ext uri="{FF2B5EF4-FFF2-40B4-BE49-F238E27FC236}">
                <a16:creationId xmlns:a16="http://schemas.microsoft.com/office/drawing/2014/main" id="{087E1B61-547D-4EEC-91E7-C973503D4A91}"/>
              </a:ext>
            </a:extLst>
          </p:cNvPr>
          <p:cNvSpPr>
            <a:spLocks xmlns:a="http://schemas.openxmlformats.org/drawingml/2006/main" noGrp="1"/>
          </p:cNvSpPr>
          <p:nvPr/>
        </p:nvSpPr>
        <p:spPr>
          <a:xfrm xmlns:a="http://schemas.openxmlformats.org/drawingml/2006/main">
            <a:off x="6096000" y="46577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81" name="">
            <a:extLst xmlns:a="http://schemas.openxmlformats.org/drawingml/2006/main">
              <a:ext uri="{FF2B5EF4-FFF2-40B4-BE49-F238E27FC236}">
                <a16:creationId xmlns:a16="http://schemas.microsoft.com/office/drawing/2014/main" id="{9DFAFA1B-6B9A-47A3-A9C9-F6E83821BA9A}"/>
              </a:ext>
            </a:extLst>
          </p:cNvPr>
          <p:cNvSpPr>
            <a:spLocks xmlns:a="http://schemas.openxmlformats.org/drawingml/2006/main" noGrp="1"/>
          </p:cNvSpPr>
          <p:nvPr/>
        </p:nvSpPr>
        <p:spPr>
          <a:xfrm xmlns:a="http://schemas.openxmlformats.org/drawingml/2006/main">
            <a:off x="6953250" y="4657725"/>
            <a:ext cx="3848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14.08.2026 · 21.08.2026</a:t>
            </a:r>
          </a:p>
        </p:txBody>
      </p:sp>
      <p:sp>
        <p:nvSpPr>
          <p:cNvPr id="82" name="">
            <a:extLst xmlns:a="http://schemas.openxmlformats.org/drawingml/2006/main">
              <a:ext uri="{FF2B5EF4-FFF2-40B4-BE49-F238E27FC236}">
                <a16:creationId xmlns:a16="http://schemas.microsoft.com/office/drawing/2014/main" id="{847FA1B6-2BDF-4AB3-A2B8-DFE073EEF5C4}"/>
              </a:ext>
            </a:extLst>
          </p:cNvPr>
          <p:cNvSpPr>
            <a:spLocks xmlns:a="http://schemas.openxmlformats.org/drawingml/2006/main" noGrp="1"/>
          </p:cNvSpPr>
          <p:nvPr/>
        </p:nvSpPr>
        <p:spPr>
          <a:xfrm xmlns:a="http://schemas.openxmlformats.org/drawingml/2006/main">
            <a:off x="400050" y="4886325"/>
            <a:ext cx="10477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3" name="">
            <a:extLst xmlns:a="http://schemas.openxmlformats.org/drawingml/2006/main">
              <a:ext uri="{FF2B5EF4-FFF2-40B4-BE49-F238E27FC236}">
                <a16:creationId xmlns:a16="http://schemas.microsoft.com/office/drawing/2014/main" id="{C948D2D2-4BC9-4885-861C-D28B60B8CB61}"/>
              </a:ext>
            </a:extLst>
          </p:cNvPr>
          <p:cNvSpPr>
            <a:spLocks xmlns:a="http://schemas.openxmlformats.org/drawingml/2006/main" noGrp="1"/>
          </p:cNvSpPr>
          <p:nvPr/>
        </p:nvSpPr>
        <p:spPr>
          <a:xfrm xmlns:a="http://schemas.openxmlformats.org/drawingml/2006/main">
            <a:off x="400050" y="4895850"/>
            <a:ext cx="10477500" cy="2667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84" name="">
            <a:extLst xmlns:a="http://schemas.openxmlformats.org/drawingml/2006/main">
              <a:ext uri="{FF2B5EF4-FFF2-40B4-BE49-F238E27FC236}">
                <a16:creationId xmlns:a16="http://schemas.microsoft.com/office/drawing/2014/main" id="{559131C3-3411-4773-A6E0-2F5F3DF3B913}"/>
              </a:ext>
            </a:extLst>
          </p:cNvPr>
          <p:cNvSpPr>
            <a:spLocks xmlns:a="http://schemas.openxmlformats.org/drawingml/2006/main" noGrp="1"/>
          </p:cNvSpPr>
          <p:nvPr/>
        </p:nvSpPr>
        <p:spPr>
          <a:xfrm xmlns:a="http://schemas.openxmlformats.org/drawingml/2006/main">
            <a:off x="476250" y="4924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a:t>
            </a:r>
          </a:p>
        </p:txBody>
      </p:sp>
      <p:sp>
        <p:nvSpPr>
          <p:cNvPr id="85" name="">
            <a:extLst xmlns:a="http://schemas.openxmlformats.org/drawingml/2006/main">
              <a:ext uri="{FF2B5EF4-FFF2-40B4-BE49-F238E27FC236}">
                <a16:creationId xmlns:a16="http://schemas.microsoft.com/office/drawing/2014/main" id="{049872E6-9293-41BC-9B4C-CE9C334F83D8}"/>
              </a:ext>
            </a:extLst>
          </p:cNvPr>
          <p:cNvSpPr>
            <a:spLocks xmlns:a="http://schemas.openxmlformats.org/drawingml/2006/main" noGrp="1"/>
          </p:cNvSpPr>
          <p:nvPr/>
        </p:nvSpPr>
        <p:spPr>
          <a:xfrm xmlns:a="http://schemas.openxmlformats.org/drawingml/2006/main">
            <a:off x="1143000" y="4924425"/>
            <a:ext cx="1847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Edel, Wolfgang</a:t>
            </a:r>
          </a:p>
        </p:txBody>
      </p:sp>
      <p:sp>
        <p:nvSpPr>
          <p:cNvPr id="86" name="">
            <a:extLst xmlns:a="http://schemas.openxmlformats.org/drawingml/2006/main">
              <a:ext uri="{FF2B5EF4-FFF2-40B4-BE49-F238E27FC236}">
                <a16:creationId xmlns:a16="http://schemas.microsoft.com/office/drawing/2014/main" id="{E2C38E41-6A29-4B36-BAF9-92DEA0477354}"/>
              </a:ext>
            </a:extLst>
          </p:cNvPr>
          <p:cNvSpPr>
            <a:spLocks xmlns:a="http://schemas.openxmlformats.org/drawingml/2006/main" noGrp="1"/>
          </p:cNvSpPr>
          <p:nvPr/>
        </p:nvSpPr>
        <p:spPr>
          <a:xfrm xmlns:a="http://schemas.openxmlformats.org/drawingml/2006/main">
            <a:off x="3143250" y="4924425"/>
            <a:ext cx="1943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Schmidt, Klaus</a:t>
            </a:r>
          </a:p>
        </p:txBody>
      </p:sp>
      <p:sp>
        <p:nvSpPr>
          <p:cNvPr id="87" name="">
            <a:extLst xmlns:a="http://schemas.openxmlformats.org/drawingml/2006/main">
              <a:ext uri="{FF2B5EF4-FFF2-40B4-BE49-F238E27FC236}">
                <a16:creationId xmlns:a16="http://schemas.microsoft.com/office/drawing/2014/main" id="{9ACEA015-B274-42D4-A2F4-1536228D0F79}"/>
              </a:ext>
            </a:extLst>
          </p:cNvPr>
          <p:cNvSpPr>
            <a:spLocks xmlns:a="http://schemas.openxmlformats.org/drawingml/2006/main" noGrp="1"/>
          </p:cNvSpPr>
          <p:nvPr/>
        </p:nvSpPr>
        <p:spPr>
          <a:xfrm xmlns:a="http://schemas.openxmlformats.org/drawingml/2006/main">
            <a:off x="5238750" y="4924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88" name="">
            <a:extLst xmlns:a="http://schemas.openxmlformats.org/drawingml/2006/main">
              <a:ext uri="{FF2B5EF4-FFF2-40B4-BE49-F238E27FC236}">
                <a16:creationId xmlns:a16="http://schemas.microsoft.com/office/drawing/2014/main" id="{B76CF6B1-5D53-4981-9AA3-020B4EA54A22}"/>
              </a:ext>
            </a:extLst>
          </p:cNvPr>
          <p:cNvSpPr>
            <a:spLocks xmlns:a="http://schemas.openxmlformats.org/drawingml/2006/main" noGrp="1"/>
          </p:cNvSpPr>
          <p:nvPr/>
        </p:nvSpPr>
        <p:spPr>
          <a:xfrm xmlns:a="http://schemas.openxmlformats.org/drawingml/2006/main">
            <a:off x="6096000" y="4924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89" name="">
            <a:extLst xmlns:a="http://schemas.openxmlformats.org/drawingml/2006/main">
              <a:ext uri="{FF2B5EF4-FFF2-40B4-BE49-F238E27FC236}">
                <a16:creationId xmlns:a16="http://schemas.microsoft.com/office/drawing/2014/main" id="{77D56516-2AFB-49FC-8EBA-272C1FEB6AB3}"/>
              </a:ext>
            </a:extLst>
          </p:cNvPr>
          <p:cNvSpPr>
            <a:spLocks xmlns:a="http://schemas.openxmlformats.org/drawingml/2006/main" noGrp="1"/>
          </p:cNvSpPr>
          <p:nvPr/>
        </p:nvSpPr>
        <p:spPr>
          <a:xfrm xmlns:a="http://schemas.openxmlformats.org/drawingml/2006/main">
            <a:off x="6953250" y="4924425"/>
            <a:ext cx="3848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30.07.2026 · 07.08.2026</a:t>
            </a:r>
          </a:p>
        </p:txBody>
      </p:sp>
      <p:sp>
        <p:nvSpPr>
          <p:cNvPr id="90" name="">
            <a:extLst xmlns:a="http://schemas.openxmlformats.org/drawingml/2006/main">
              <a:ext uri="{FF2B5EF4-FFF2-40B4-BE49-F238E27FC236}">
                <a16:creationId xmlns:a16="http://schemas.microsoft.com/office/drawing/2014/main" id="{EE422FC1-FE29-46E5-AFA1-5D9D0BDF86A1}"/>
              </a:ext>
            </a:extLst>
          </p:cNvPr>
          <p:cNvSpPr>
            <a:spLocks xmlns:a="http://schemas.openxmlformats.org/drawingml/2006/main" noGrp="1"/>
          </p:cNvSpPr>
          <p:nvPr/>
        </p:nvSpPr>
        <p:spPr>
          <a:xfrm xmlns:a="http://schemas.openxmlformats.org/drawingml/2006/main">
            <a:off x="400050" y="5153025"/>
            <a:ext cx="10477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1" name="">
            <a:extLst xmlns:a="http://schemas.openxmlformats.org/drawingml/2006/main">
              <a:ext uri="{FF2B5EF4-FFF2-40B4-BE49-F238E27FC236}">
                <a16:creationId xmlns:a16="http://schemas.microsoft.com/office/drawing/2014/main" id="{DA44E1F2-30D5-471F-AE28-D654CA39BC84}"/>
              </a:ext>
            </a:extLst>
          </p:cNvPr>
          <p:cNvSpPr>
            <a:spLocks xmlns:a="http://schemas.openxmlformats.org/drawingml/2006/main" noGrp="1"/>
          </p:cNvSpPr>
          <p:nvPr/>
        </p:nvSpPr>
        <p:spPr>
          <a:xfrm xmlns:a="http://schemas.openxmlformats.org/drawingml/2006/main">
            <a:off x="400050" y="5162550"/>
            <a:ext cx="10477500" cy="26670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92" name="">
            <a:extLst xmlns:a="http://schemas.openxmlformats.org/drawingml/2006/main">
              <a:ext uri="{FF2B5EF4-FFF2-40B4-BE49-F238E27FC236}">
                <a16:creationId xmlns:a16="http://schemas.microsoft.com/office/drawing/2014/main" id="{B49682A7-F4BA-4CC1-BB3A-4ABD1B139793}"/>
              </a:ext>
            </a:extLst>
          </p:cNvPr>
          <p:cNvSpPr>
            <a:spLocks xmlns:a="http://schemas.openxmlformats.org/drawingml/2006/main" noGrp="1"/>
          </p:cNvSpPr>
          <p:nvPr/>
        </p:nvSpPr>
        <p:spPr>
          <a:xfrm xmlns:a="http://schemas.openxmlformats.org/drawingml/2006/main">
            <a:off x="476250" y="51911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a:t>
            </a:r>
          </a:p>
        </p:txBody>
      </p:sp>
      <p:sp>
        <p:nvSpPr>
          <p:cNvPr id="93" name="">
            <a:extLst xmlns:a="http://schemas.openxmlformats.org/drawingml/2006/main">
              <a:ext uri="{FF2B5EF4-FFF2-40B4-BE49-F238E27FC236}">
                <a16:creationId xmlns:a16="http://schemas.microsoft.com/office/drawing/2014/main" id="{5072490F-621B-4E7C-85A8-4D7A8E4C1F28}"/>
              </a:ext>
            </a:extLst>
          </p:cNvPr>
          <p:cNvSpPr>
            <a:spLocks xmlns:a="http://schemas.openxmlformats.org/drawingml/2006/main" noGrp="1"/>
          </p:cNvSpPr>
          <p:nvPr/>
        </p:nvSpPr>
        <p:spPr>
          <a:xfrm xmlns:a="http://schemas.openxmlformats.org/drawingml/2006/main">
            <a:off x="1143000" y="5191125"/>
            <a:ext cx="1847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Fussenegger, Egon</a:t>
            </a:r>
          </a:p>
        </p:txBody>
      </p:sp>
      <p:sp>
        <p:nvSpPr>
          <p:cNvPr id="94" name="">
            <a:extLst xmlns:a="http://schemas.openxmlformats.org/drawingml/2006/main">
              <a:ext uri="{FF2B5EF4-FFF2-40B4-BE49-F238E27FC236}">
                <a16:creationId xmlns:a16="http://schemas.microsoft.com/office/drawing/2014/main" id="{808026EB-92CE-452E-81E7-B3E292ECCBB9}"/>
              </a:ext>
            </a:extLst>
          </p:cNvPr>
          <p:cNvSpPr>
            <a:spLocks xmlns:a="http://schemas.openxmlformats.org/drawingml/2006/main" noGrp="1"/>
          </p:cNvSpPr>
          <p:nvPr/>
        </p:nvSpPr>
        <p:spPr>
          <a:xfrm xmlns:a="http://schemas.openxmlformats.org/drawingml/2006/main">
            <a:off x="3143250" y="5191125"/>
            <a:ext cx="1943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Geldhauser, Rudolf</a:t>
            </a:r>
          </a:p>
        </p:txBody>
      </p:sp>
      <p:sp>
        <p:nvSpPr>
          <p:cNvPr id="95" name="">
            <a:extLst xmlns:a="http://schemas.openxmlformats.org/drawingml/2006/main">
              <a:ext uri="{FF2B5EF4-FFF2-40B4-BE49-F238E27FC236}">
                <a16:creationId xmlns:a16="http://schemas.microsoft.com/office/drawing/2014/main" id="{E45A05D6-B525-4B43-A27A-37FF1774E821}"/>
              </a:ext>
            </a:extLst>
          </p:cNvPr>
          <p:cNvSpPr>
            <a:spLocks xmlns:a="http://schemas.openxmlformats.org/drawingml/2006/main" noGrp="1"/>
          </p:cNvSpPr>
          <p:nvPr/>
        </p:nvSpPr>
        <p:spPr>
          <a:xfrm xmlns:a="http://schemas.openxmlformats.org/drawingml/2006/main">
            <a:off x="5238750" y="51911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96" name="">
            <a:extLst xmlns:a="http://schemas.openxmlformats.org/drawingml/2006/main">
              <a:ext uri="{FF2B5EF4-FFF2-40B4-BE49-F238E27FC236}">
                <a16:creationId xmlns:a16="http://schemas.microsoft.com/office/drawing/2014/main" id="{7337904B-9A92-49F9-919D-7FE5BFE76B70}"/>
              </a:ext>
            </a:extLst>
          </p:cNvPr>
          <p:cNvSpPr>
            <a:spLocks xmlns:a="http://schemas.openxmlformats.org/drawingml/2006/main" noGrp="1"/>
          </p:cNvSpPr>
          <p:nvPr/>
        </p:nvSpPr>
        <p:spPr>
          <a:xfrm xmlns:a="http://schemas.openxmlformats.org/drawingml/2006/main">
            <a:off x="6096000" y="51911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97" name="">
            <a:extLst xmlns:a="http://schemas.openxmlformats.org/drawingml/2006/main">
              <a:ext uri="{FF2B5EF4-FFF2-40B4-BE49-F238E27FC236}">
                <a16:creationId xmlns:a16="http://schemas.microsoft.com/office/drawing/2014/main" id="{45072910-292B-4879-BD1D-5302757AC016}"/>
              </a:ext>
            </a:extLst>
          </p:cNvPr>
          <p:cNvSpPr>
            <a:spLocks xmlns:a="http://schemas.openxmlformats.org/drawingml/2006/main" noGrp="1"/>
          </p:cNvSpPr>
          <p:nvPr/>
        </p:nvSpPr>
        <p:spPr>
          <a:xfrm xmlns:a="http://schemas.openxmlformats.org/drawingml/2006/main">
            <a:off x="6953250" y="5191125"/>
            <a:ext cx="3848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02.09.2026 · 09.09.2026</a:t>
            </a:r>
          </a:p>
        </p:txBody>
      </p:sp>
      <p:sp>
        <p:nvSpPr>
          <p:cNvPr id="98" name="">
            <a:extLst xmlns:a="http://schemas.openxmlformats.org/drawingml/2006/main">
              <a:ext uri="{FF2B5EF4-FFF2-40B4-BE49-F238E27FC236}">
                <a16:creationId xmlns:a16="http://schemas.microsoft.com/office/drawing/2014/main" id="{237F8B56-ED84-409F-8335-27BD250A887F}"/>
              </a:ext>
            </a:extLst>
          </p:cNvPr>
          <p:cNvSpPr>
            <a:spLocks xmlns:a="http://schemas.openxmlformats.org/drawingml/2006/main" noGrp="1"/>
          </p:cNvSpPr>
          <p:nvPr/>
        </p:nvSpPr>
        <p:spPr>
          <a:xfrm xmlns:a="http://schemas.openxmlformats.org/drawingml/2006/main">
            <a:off x="400050" y="5419725"/>
            <a:ext cx="10477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9" name="">
            <a:extLst xmlns:a="http://schemas.openxmlformats.org/drawingml/2006/main">
              <a:ext uri="{FF2B5EF4-FFF2-40B4-BE49-F238E27FC236}">
                <a16:creationId xmlns:a16="http://schemas.microsoft.com/office/drawing/2014/main" id="{A5726309-5315-4994-AB8B-1E8B4337184A}"/>
              </a:ext>
            </a:extLst>
          </p:cNvPr>
          <p:cNvSpPr>
            <a:spLocks xmlns:a="http://schemas.openxmlformats.org/drawingml/2006/main" noGrp="1"/>
          </p:cNvSpPr>
          <p:nvPr/>
        </p:nvSpPr>
        <p:spPr>
          <a:xfrm xmlns:a="http://schemas.openxmlformats.org/drawingml/2006/main">
            <a:off x="400050" y="5429250"/>
            <a:ext cx="10477500" cy="26670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00" name="">
            <a:extLst xmlns:a="http://schemas.openxmlformats.org/drawingml/2006/main">
              <a:ext uri="{FF2B5EF4-FFF2-40B4-BE49-F238E27FC236}">
                <a16:creationId xmlns:a16="http://schemas.microsoft.com/office/drawing/2014/main" id="{4D70CB0C-7C67-44E5-A26E-0861FFB85251}"/>
              </a:ext>
            </a:extLst>
          </p:cNvPr>
          <p:cNvSpPr>
            <a:spLocks xmlns:a="http://schemas.openxmlformats.org/drawingml/2006/main" noGrp="1"/>
          </p:cNvSpPr>
          <p:nvPr/>
        </p:nvSpPr>
        <p:spPr>
          <a:xfrm xmlns:a="http://schemas.openxmlformats.org/drawingml/2006/main">
            <a:off x="476250" y="54578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a:t>
            </a:r>
          </a:p>
        </p:txBody>
      </p:sp>
      <p:sp>
        <p:nvSpPr>
          <p:cNvPr id="101" name="">
            <a:extLst xmlns:a="http://schemas.openxmlformats.org/drawingml/2006/main">
              <a:ext uri="{FF2B5EF4-FFF2-40B4-BE49-F238E27FC236}">
                <a16:creationId xmlns:a16="http://schemas.microsoft.com/office/drawing/2014/main" id="{C51520A5-F99B-464D-8427-D69718225CAC}"/>
              </a:ext>
            </a:extLst>
          </p:cNvPr>
          <p:cNvSpPr>
            <a:spLocks xmlns:a="http://schemas.openxmlformats.org/drawingml/2006/main" noGrp="1"/>
          </p:cNvSpPr>
          <p:nvPr/>
        </p:nvSpPr>
        <p:spPr>
          <a:xfrm xmlns:a="http://schemas.openxmlformats.org/drawingml/2006/main">
            <a:off x="1143000" y="5457825"/>
            <a:ext cx="1847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Fussenegger, Egon</a:t>
            </a:r>
          </a:p>
        </p:txBody>
      </p:sp>
      <p:sp>
        <p:nvSpPr>
          <p:cNvPr id="102" name="">
            <a:extLst xmlns:a="http://schemas.openxmlformats.org/drawingml/2006/main">
              <a:ext uri="{FF2B5EF4-FFF2-40B4-BE49-F238E27FC236}">
                <a16:creationId xmlns:a16="http://schemas.microsoft.com/office/drawing/2014/main" id="{440D4DBE-BBD4-4A52-8280-6080BD3364E1}"/>
              </a:ext>
            </a:extLst>
          </p:cNvPr>
          <p:cNvSpPr>
            <a:spLocks xmlns:a="http://schemas.openxmlformats.org/drawingml/2006/main" noGrp="1"/>
          </p:cNvSpPr>
          <p:nvPr/>
        </p:nvSpPr>
        <p:spPr>
          <a:xfrm xmlns:a="http://schemas.openxmlformats.org/drawingml/2006/main">
            <a:off x="3143250" y="5457825"/>
            <a:ext cx="1943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Seitz, Martin</a:t>
            </a:r>
          </a:p>
        </p:txBody>
      </p:sp>
      <p:sp>
        <p:nvSpPr>
          <p:cNvPr id="103" name="">
            <a:extLst xmlns:a="http://schemas.openxmlformats.org/drawingml/2006/main">
              <a:ext uri="{FF2B5EF4-FFF2-40B4-BE49-F238E27FC236}">
                <a16:creationId xmlns:a16="http://schemas.microsoft.com/office/drawing/2014/main" id="{BA531813-2E18-470A-B000-21AEB9C64100}"/>
              </a:ext>
            </a:extLst>
          </p:cNvPr>
          <p:cNvSpPr>
            <a:spLocks xmlns:a="http://schemas.openxmlformats.org/drawingml/2006/main" noGrp="1"/>
          </p:cNvSpPr>
          <p:nvPr/>
        </p:nvSpPr>
        <p:spPr>
          <a:xfrm xmlns:a="http://schemas.openxmlformats.org/drawingml/2006/main">
            <a:off x="5238750" y="54578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04" name="">
            <a:extLst xmlns:a="http://schemas.openxmlformats.org/drawingml/2006/main">
              <a:ext uri="{FF2B5EF4-FFF2-40B4-BE49-F238E27FC236}">
                <a16:creationId xmlns:a16="http://schemas.microsoft.com/office/drawing/2014/main" id="{ACEF8935-ED7E-4CF5-839D-CD9F5948A3DC}"/>
              </a:ext>
            </a:extLst>
          </p:cNvPr>
          <p:cNvSpPr>
            <a:spLocks xmlns:a="http://schemas.openxmlformats.org/drawingml/2006/main" noGrp="1"/>
          </p:cNvSpPr>
          <p:nvPr/>
        </p:nvSpPr>
        <p:spPr>
          <a:xfrm xmlns:a="http://schemas.openxmlformats.org/drawingml/2006/main">
            <a:off x="6096000" y="54578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05" name="">
            <a:extLst xmlns:a="http://schemas.openxmlformats.org/drawingml/2006/main">
              <a:ext uri="{FF2B5EF4-FFF2-40B4-BE49-F238E27FC236}">
                <a16:creationId xmlns:a16="http://schemas.microsoft.com/office/drawing/2014/main" id="{9FD5953A-EEB4-422C-A675-C4B4287AE91A}"/>
              </a:ext>
            </a:extLst>
          </p:cNvPr>
          <p:cNvSpPr>
            <a:spLocks xmlns:a="http://schemas.openxmlformats.org/drawingml/2006/main" noGrp="1"/>
          </p:cNvSpPr>
          <p:nvPr/>
        </p:nvSpPr>
        <p:spPr>
          <a:xfrm xmlns:a="http://schemas.openxmlformats.org/drawingml/2006/main">
            <a:off x="6953250" y="5457825"/>
            <a:ext cx="3848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04.08.2026 · 10.08.2026</a:t>
            </a:r>
          </a:p>
        </p:txBody>
      </p:sp>
      <p:sp>
        <p:nvSpPr>
          <p:cNvPr id="106" name="">
            <a:extLst xmlns:a="http://schemas.openxmlformats.org/drawingml/2006/main">
              <a:ext uri="{FF2B5EF4-FFF2-40B4-BE49-F238E27FC236}">
                <a16:creationId xmlns:a16="http://schemas.microsoft.com/office/drawing/2014/main" id="{D173A4D1-4562-44E7-8E57-6163DEAC6B1D}"/>
              </a:ext>
            </a:extLst>
          </p:cNvPr>
          <p:cNvSpPr>
            <a:spLocks xmlns:a="http://schemas.openxmlformats.org/drawingml/2006/main" noGrp="1"/>
          </p:cNvSpPr>
          <p:nvPr/>
        </p:nvSpPr>
        <p:spPr>
          <a:xfrm xmlns:a="http://schemas.openxmlformats.org/drawingml/2006/main">
            <a:off x="400050" y="5686425"/>
            <a:ext cx="104775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7" name="">
            <a:extLst xmlns:a="http://schemas.openxmlformats.org/drawingml/2006/main">
              <a:ext uri="{FF2B5EF4-FFF2-40B4-BE49-F238E27FC236}">
                <a16:creationId xmlns:a16="http://schemas.microsoft.com/office/drawing/2014/main" id="{8A85489B-3838-4F8B-82BC-DDDDE16369E2}"/>
              </a:ext>
            </a:extLst>
          </p:cNvPr>
          <p:cNvSpPr>
            <a:spLocks xmlns:a="http://schemas.openxmlformats.org/drawingml/2006/main" noGrp="1"/>
          </p:cNvSpPr>
          <p:nvPr/>
        </p:nvSpPr>
        <p:spPr>
          <a:xfrm xmlns:a="http://schemas.openxmlformats.org/drawingml/2006/main">
            <a:off x="400050" y="5715000"/>
            <a:ext cx="1133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E51B23"/>
                </a:solidFill>
                <a:latin typeface="Arial"/>
                <a:ea typeface="Arial"/>
                <a:cs typeface="Arial"/>
              </a:defRPr>
            </a:pPr>
            <a:r>
              <a:rPr sz="1350" b="1">
                <a:solidFill>
                  <a:srgbClr val="E51B23"/>
                </a:solidFill>
                <a:latin typeface="Arial"/>
                <a:ea typeface="Arial"/>
                <a:cs typeface="Arial"/>
              </a:rPr>
              <a:t>Joachim Gesswein / Harald Maier und Richard Rößle / Hubert Thater waren die einzigen Paarungen mit je drei Duellen.</a:t>
            </a:r>
          </a:p>
        </p:txBody>
      </p:sp>
      <p:sp>
        <p:nvSpPr>
          <p:cNvPr id="108" name="">
            <a:extLst xmlns:a="http://schemas.openxmlformats.org/drawingml/2006/main">
              <a:ext uri="{FF2B5EF4-FFF2-40B4-BE49-F238E27FC236}">
                <a16:creationId xmlns:a16="http://schemas.microsoft.com/office/drawing/2014/main" id="{7C30924A-C181-4184-A9CE-499D90E1D29D}"/>
              </a:ext>
            </a:extLst>
          </p:cNvPr>
          <p:cNvSpPr>
            <a:spLocks xmlns:a="http://schemas.openxmlformats.org/drawingml/2006/main" noGrp="1"/>
          </p:cNvSpPr>
          <p:nvPr/>
        </p:nvSpPr>
        <p:spPr>
          <a:xfrm xmlns:a="http://schemas.openxmlformats.org/drawingml/2006/main">
            <a:off x="400050" y="5972175"/>
            <a:ext cx="11334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E636B"/>
                </a:solidFill>
                <a:latin typeface="Arial"/>
                <a:ea typeface="Arial"/>
                <a:cs typeface="Arial"/>
              </a:defRPr>
            </a:pPr>
            <a:r>
              <a:rPr sz="1200" b="0">
                <a:solidFill>
                  <a:srgbClr val="5E636B"/>
                </a:solidFill>
                <a:latin typeface="Arial"/>
                <a:ea typeface="Arial"/>
                <a:cs typeface="Arial"/>
              </a:rPr>
              <a:t>Einordnung: Bilanz = Siege / Remis / Niederlagen aus Sicht von Spieler 1; Termine chronologisch.</a:t>
            </a:r>
          </a:p>
        </p:txBody>
      </p:sp>
    </p:spTree>
    <p:extLst>
      <p:ext uri="{BB962C8B-B14F-4D97-AF65-F5344CB8AC3E}">
        <p14:creationId xmlns:p14="http://schemas.microsoft.com/office/powerpoint/2010/main" val="7373718"/>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7" name="section-accent">
            <a:extLst xmlns:a="http://schemas.openxmlformats.org/drawingml/2006/main">
              <a:ext uri="{FF2B5EF4-FFF2-40B4-BE49-F238E27FC236}">
                <a16:creationId xmlns:a16="http://schemas.microsoft.com/office/drawing/2014/main" id="{AEC0831C-28E9-4DC3-8CBA-9AF29E8511F5}"/>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AF18A995-7616-4DE5-B966-6BE7098B2CA5}"/>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STATISTIK-KABINETT</a:t>
            </a:r>
          </a:p>
        </p:txBody>
      </p:sp>
      <p:sp>
        <p:nvSpPr>
          <p:cNvPr id="3" name="">
            <a:extLst xmlns:a="http://schemas.openxmlformats.org/drawingml/2006/main">
              <a:ext uri="{FF2B5EF4-FFF2-40B4-BE49-F238E27FC236}">
                <a16:creationId xmlns:a16="http://schemas.microsoft.com/office/drawing/2014/main" id="{8682775B-480F-49F6-AE7E-3C6C06C3DD91}"/>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300" b="1">
                <a:solidFill>
                  <a:srgbClr val="111111"/>
                </a:solidFill>
                <a:latin typeface="Arial"/>
                <a:ea typeface="Arial"/>
                <a:cs typeface="Arial"/>
              </a:defRPr>
            </a:pPr>
            <a:r>
              <a:rPr sz="3300" b="1">
                <a:solidFill>
                  <a:srgbClr val="111111"/>
                </a:solidFill>
                <a:latin typeface="Arial"/>
                <a:ea typeface="Arial"/>
                <a:cs typeface="Arial"/>
              </a:rPr>
              <a:t>Zehn Fun Facts für den Clubabend</a:t>
            </a:r>
          </a:p>
        </p:txBody>
      </p:sp>
      <p:sp>
        <p:nvSpPr>
          <p:cNvPr id="4" name="">
            <a:extLst xmlns:a="http://schemas.openxmlformats.org/drawingml/2006/main">
              <a:ext uri="{FF2B5EF4-FFF2-40B4-BE49-F238E27FC236}">
                <a16:creationId xmlns:a16="http://schemas.microsoft.com/office/drawing/2014/main" id="{0D967003-B44C-4A5A-ADF4-1B8D71C38D89}"/>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A5648673-7D03-4B9E-A668-7E8E56C3335E}"/>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4B598510-884F-46E9-9B1D-02CD1D21E6A6}"/>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24</a:t>
            </a:r>
          </a:p>
        </p:txBody>
      </p:sp>
      <p:sp>
        <p:nvSpPr>
          <p:cNvPr id="7" name="">
            <a:extLst xmlns:a="http://schemas.openxmlformats.org/drawingml/2006/main">
              <a:ext uri="{FF2B5EF4-FFF2-40B4-BE49-F238E27FC236}">
                <a16:creationId xmlns:a16="http://schemas.microsoft.com/office/drawing/2014/main" id="{4EA2354F-34E8-42FD-B9FD-F3AF6A5357AD}"/>
              </a:ext>
            </a:extLst>
          </p:cNvPr>
          <p:cNvSpPr>
            <a:spLocks xmlns:a="http://schemas.openxmlformats.org/drawingml/2006/main" noGrp="1"/>
          </p:cNvSpPr>
          <p:nvPr/>
        </p:nvSpPr>
        <p:spPr>
          <a:xfrm xmlns:a="http://schemas.openxmlformats.org/drawingml/2006/main">
            <a:off x="400050" y="1381125"/>
            <a:ext cx="5381625" cy="742950"/>
          </a:xfrm>
          <a:prstGeom xmlns:a="http://schemas.openxmlformats.org/drawingml/2006/main" prst="roundRect">
            <a:avLst>
              <a:gd name="adj" fmla="val 10256"/>
            </a:avLst>
          </a:prstGeom>
          <a:solidFill xmlns:a="http://schemas.openxmlformats.org/drawingml/2006/main">
            <a:srgbClr val="EAF5FB"/>
          </a:solidFill>
          <a:ln xmlns:a="http://schemas.openxmlformats.org/drawingml/2006/main" w="0">
            <a:solidFill>
              <a:srgbClr val="EAF5FB"/>
            </a:solidFill>
            <a:prstDash val="solid"/>
          </a:ln>
        </p:spPr>
      </p:sp>
      <p:sp>
        <p:nvSpPr>
          <p:cNvPr id="8" name="">
            <a:extLst xmlns:a="http://schemas.openxmlformats.org/drawingml/2006/main">
              <a:ext uri="{FF2B5EF4-FFF2-40B4-BE49-F238E27FC236}">
                <a16:creationId xmlns:a16="http://schemas.microsoft.com/office/drawing/2014/main" id="{96F5A686-FC6B-4D11-B6B9-DE5C443E63A4}"/>
              </a:ext>
            </a:extLst>
          </p:cNvPr>
          <p:cNvSpPr>
            <a:spLocks xmlns:a="http://schemas.openxmlformats.org/drawingml/2006/main" noGrp="1"/>
          </p:cNvSpPr>
          <p:nvPr/>
        </p:nvSpPr>
        <p:spPr>
          <a:xfrm xmlns:a="http://schemas.openxmlformats.org/drawingml/2006/main">
            <a:off x="609600" y="1495425"/>
            <a:ext cx="123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00" b="1">
                <a:solidFill>
                  <a:srgbClr val="E51B23"/>
                </a:solidFill>
                <a:latin typeface="Arial"/>
                <a:ea typeface="Arial"/>
                <a:cs typeface="Arial"/>
              </a:defRPr>
            </a:pPr>
            <a:r>
              <a:rPr sz="2100" b="1">
                <a:solidFill>
                  <a:srgbClr val="E51B23"/>
                </a:solidFill>
                <a:latin typeface="Arial"/>
                <a:ea typeface="Arial"/>
                <a:cs typeface="Arial"/>
              </a:rPr>
              <a:t>76,1%</a:t>
            </a:r>
          </a:p>
        </p:txBody>
      </p:sp>
      <p:sp>
        <p:nvSpPr>
          <p:cNvPr id="9" name="">
            <a:extLst xmlns:a="http://schemas.openxmlformats.org/drawingml/2006/main">
              <a:ext uri="{FF2B5EF4-FFF2-40B4-BE49-F238E27FC236}">
                <a16:creationId xmlns:a16="http://schemas.microsoft.com/office/drawing/2014/main" id="{1D18F8A3-49B6-4B4F-858A-B49C20BF55E9}"/>
              </a:ext>
            </a:extLst>
          </p:cNvPr>
          <p:cNvSpPr>
            <a:spLocks xmlns:a="http://schemas.openxmlformats.org/drawingml/2006/main" noGrp="1"/>
          </p:cNvSpPr>
          <p:nvPr/>
        </p:nvSpPr>
        <p:spPr>
          <a:xfrm xmlns:a="http://schemas.openxmlformats.org/drawingml/2006/main">
            <a:off x="1924050" y="1495425"/>
            <a:ext cx="35718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111111"/>
                </a:solidFill>
                <a:latin typeface="Arial"/>
                <a:ea typeface="Arial"/>
                <a:cs typeface="Arial"/>
              </a:defRPr>
            </a:pPr>
            <a:r>
              <a:rPr sz="1350" b="0">
                <a:solidFill>
                  <a:srgbClr val="111111"/>
                </a:solidFill>
                <a:latin typeface="Arial"/>
                <a:ea typeface="Arial"/>
                <a:cs typeface="Arial"/>
              </a:rPr>
              <a:t>des 469er-Kaders kamen mindestens einmal zum Einsatz.</a:t>
            </a:r>
          </a:p>
        </p:txBody>
      </p:sp>
      <p:sp>
        <p:nvSpPr>
          <p:cNvPr id="10" name="">
            <a:extLst xmlns:a="http://schemas.openxmlformats.org/drawingml/2006/main">
              <a:ext uri="{FF2B5EF4-FFF2-40B4-BE49-F238E27FC236}">
                <a16:creationId xmlns:a16="http://schemas.microsoft.com/office/drawing/2014/main" id="{A47A68F5-BE6A-420B-95DD-2EAB3A6FD939}"/>
              </a:ext>
            </a:extLst>
          </p:cNvPr>
          <p:cNvSpPr>
            <a:spLocks xmlns:a="http://schemas.openxmlformats.org/drawingml/2006/main" noGrp="1"/>
          </p:cNvSpPr>
          <p:nvPr/>
        </p:nvSpPr>
        <p:spPr>
          <a:xfrm xmlns:a="http://schemas.openxmlformats.org/drawingml/2006/main">
            <a:off x="400050" y="2276475"/>
            <a:ext cx="5381625" cy="742950"/>
          </a:xfrm>
          <a:prstGeom xmlns:a="http://schemas.openxmlformats.org/drawingml/2006/main" prst="roundRect">
            <a:avLst>
              <a:gd name="adj" fmla="val 10256"/>
            </a:avLst>
          </a:prstGeom>
          <a:solidFill xmlns:a="http://schemas.openxmlformats.org/drawingml/2006/main">
            <a:srgbClr val="F1F2F3"/>
          </a:solidFill>
          <a:ln xmlns:a="http://schemas.openxmlformats.org/drawingml/2006/main" w="0">
            <a:solidFill>
              <a:srgbClr val="F1F2F3"/>
            </a:solidFill>
            <a:prstDash val="solid"/>
          </a:ln>
        </p:spPr>
      </p:sp>
      <p:sp>
        <p:nvSpPr>
          <p:cNvPr id="11" name="">
            <a:extLst xmlns:a="http://schemas.openxmlformats.org/drawingml/2006/main">
              <a:ext uri="{FF2B5EF4-FFF2-40B4-BE49-F238E27FC236}">
                <a16:creationId xmlns:a16="http://schemas.microsoft.com/office/drawing/2014/main" id="{4CD9DF0D-A71C-47ED-B479-29387BD547AE}"/>
              </a:ext>
            </a:extLst>
          </p:cNvPr>
          <p:cNvSpPr>
            <a:spLocks xmlns:a="http://schemas.openxmlformats.org/drawingml/2006/main" noGrp="1"/>
          </p:cNvSpPr>
          <p:nvPr/>
        </p:nvSpPr>
        <p:spPr>
          <a:xfrm xmlns:a="http://schemas.openxmlformats.org/drawingml/2006/main">
            <a:off x="609600" y="2390775"/>
            <a:ext cx="123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400" b="1">
                <a:solidFill>
                  <a:srgbClr val="3D8DFF"/>
                </a:solidFill>
                <a:latin typeface="Arial"/>
                <a:ea typeface="Arial"/>
                <a:cs typeface="Arial"/>
              </a:defRPr>
            </a:pPr>
            <a:r>
              <a:rPr sz="2400" b="1">
                <a:solidFill>
                  <a:srgbClr val="3D8DFF"/>
                </a:solidFill>
                <a:latin typeface="Arial"/>
                <a:ea typeface="Arial"/>
                <a:cs typeface="Arial"/>
              </a:rPr>
              <a:t>134×</a:t>
            </a:r>
          </a:p>
        </p:txBody>
      </p:sp>
      <p:sp>
        <p:nvSpPr>
          <p:cNvPr id="12" name="">
            <a:extLst xmlns:a="http://schemas.openxmlformats.org/drawingml/2006/main">
              <a:ext uri="{FF2B5EF4-FFF2-40B4-BE49-F238E27FC236}">
                <a16:creationId xmlns:a16="http://schemas.microsoft.com/office/drawing/2014/main" id="{69BA58D5-B1B0-4496-8BB3-0E790CC0A79A}"/>
              </a:ext>
            </a:extLst>
          </p:cNvPr>
          <p:cNvSpPr>
            <a:spLocks xmlns:a="http://schemas.openxmlformats.org/drawingml/2006/main" noGrp="1"/>
          </p:cNvSpPr>
          <p:nvPr/>
        </p:nvSpPr>
        <p:spPr>
          <a:xfrm xmlns:a="http://schemas.openxmlformats.org/drawingml/2006/main">
            <a:off x="1924050" y="2390775"/>
            <a:ext cx="35718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111111"/>
                </a:solidFill>
                <a:latin typeface="Arial"/>
                <a:ea typeface="Arial"/>
                <a:cs typeface="Arial"/>
              </a:defRPr>
            </a:pPr>
            <a:r>
              <a:rPr sz="1350" b="0">
                <a:solidFill>
                  <a:srgbClr val="111111"/>
                </a:solidFill>
                <a:latin typeface="Arial"/>
                <a:ea typeface="Arial"/>
                <a:cs typeface="Arial"/>
              </a:rPr>
              <a:t>war Ergebnis 3 die häufigste Einzelentscheidung.</a:t>
            </a:r>
          </a:p>
        </p:txBody>
      </p:sp>
      <p:sp>
        <p:nvSpPr>
          <p:cNvPr id="13" name="">
            <a:extLst xmlns:a="http://schemas.openxmlformats.org/drawingml/2006/main">
              <a:ext uri="{FF2B5EF4-FFF2-40B4-BE49-F238E27FC236}">
                <a16:creationId xmlns:a16="http://schemas.microsoft.com/office/drawing/2014/main" id="{25FDFE86-A701-44C3-BA89-D6EE4FD46969}"/>
              </a:ext>
            </a:extLst>
          </p:cNvPr>
          <p:cNvSpPr>
            <a:spLocks xmlns:a="http://schemas.openxmlformats.org/drawingml/2006/main" noGrp="1"/>
          </p:cNvSpPr>
          <p:nvPr/>
        </p:nvSpPr>
        <p:spPr>
          <a:xfrm xmlns:a="http://schemas.openxmlformats.org/drawingml/2006/main">
            <a:off x="400050" y="3171825"/>
            <a:ext cx="5381625" cy="742950"/>
          </a:xfrm>
          <a:prstGeom xmlns:a="http://schemas.openxmlformats.org/drawingml/2006/main" prst="roundRect">
            <a:avLst>
              <a:gd name="adj" fmla="val 10256"/>
            </a:avLst>
          </a:prstGeom>
          <a:solidFill xmlns:a="http://schemas.openxmlformats.org/drawingml/2006/main">
            <a:srgbClr val="EAF5FB"/>
          </a:solidFill>
          <a:ln xmlns:a="http://schemas.openxmlformats.org/drawingml/2006/main" w="0">
            <a:solidFill>
              <a:srgbClr val="EAF5FB"/>
            </a:solidFill>
            <a:prstDash val="solid"/>
          </a:ln>
        </p:spPr>
      </p:sp>
      <p:sp>
        <p:nvSpPr>
          <p:cNvPr id="14" name="">
            <a:extLst xmlns:a="http://schemas.openxmlformats.org/drawingml/2006/main">
              <a:ext uri="{FF2B5EF4-FFF2-40B4-BE49-F238E27FC236}">
                <a16:creationId xmlns:a16="http://schemas.microsoft.com/office/drawing/2014/main" id="{8590A807-1344-4D2A-BCDB-B9427CC1978B}"/>
              </a:ext>
            </a:extLst>
          </p:cNvPr>
          <p:cNvSpPr>
            <a:spLocks xmlns:a="http://schemas.openxmlformats.org/drawingml/2006/main" noGrp="1"/>
          </p:cNvSpPr>
          <p:nvPr/>
        </p:nvSpPr>
        <p:spPr>
          <a:xfrm xmlns:a="http://schemas.openxmlformats.org/drawingml/2006/main">
            <a:off x="609600" y="3286125"/>
            <a:ext cx="123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400" b="1">
                <a:solidFill>
                  <a:srgbClr val="3D8DFF"/>
                </a:solidFill>
                <a:latin typeface="Arial"/>
                <a:ea typeface="Arial"/>
                <a:cs typeface="Arial"/>
              </a:defRPr>
            </a:pPr>
            <a:r>
              <a:rPr sz="2400" b="1">
                <a:solidFill>
                  <a:srgbClr val="3D8DFF"/>
                </a:solidFill>
                <a:latin typeface="Arial"/>
                <a:ea typeface="Arial"/>
                <a:cs typeface="Arial"/>
              </a:rPr>
              <a:t>31</a:t>
            </a:r>
          </a:p>
        </p:txBody>
      </p:sp>
      <p:sp>
        <p:nvSpPr>
          <p:cNvPr id="15" name="">
            <a:extLst xmlns:a="http://schemas.openxmlformats.org/drawingml/2006/main">
              <a:ext uri="{FF2B5EF4-FFF2-40B4-BE49-F238E27FC236}">
                <a16:creationId xmlns:a16="http://schemas.microsoft.com/office/drawing/2014/main" id="{DCDCC4C4-B384-48EE-A091-A166FCAF10D2}"/>
              </a:ext>
            </a:extLst>
          </p:cNvPr>
          <p:cNvSpPr>
            <a:spLocks xmlns:a="http://schemas.openxmlformats.org/drawingml/2006/main" noGrp="1"/>
          </p:cNvSpPr>
          <p:nvPr/>
        </p:nvSpPr>
        <p:spPr>
          <a:xfrm xmlns:a="http://schemas.openxmlformats.org/drawingml/2006/main">
            <a:off x="1924050" y="3286125"/>
            <a:ext cx="35718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111111"/>
                </a:solidFill>
                <a:latin typeface="Arial"/>
                <a:ea typeface="Arial"/>
                <a:cs typeface="Arial"/>
              </a:defRPr>
            </a:pPr>
            <a:r>
              <a:rPr sz="1350" b="0">
                <a:solidFill>
                  <a:srgbClr val="111111"/>
                </a:solidFill>
                <a:latin typeface="Arial"/>
                <a:ea typeface="Arial"/>
                <a:cs typeface="Arial"/>
              </a:rPr>
              <a:t>Mannschaftsbegegnungen machten den stärksten Monat aus.</a:t>
            </a:r>
          </a:p>
        </p:txBody>
      </p:sp>
      <p:sp>
        <p:nvSpPr>
          <p:cNvPr id="16" name="">
            <a:extLst xmlns:a="http://schemas.openxmlformats.org/drawingml/2006/main">
              <a:ext uri="{FF2B5EF4-FFF2-40B4-BE49-F238E27FC236}">
                <a16:creationId xmlns:a16="http://schemas.microsoft.com/office/drawing/2014/main" id="{9A50FED8-AAC1-4B23-946F-5ADF8B7A3E4A}"/>
              </a:ext>
            </a:extLst>
          </p:cNvPr>
          <p:cNvSpPr>
            <a:spLocks xmlns:a="http://schemas.openxmlformats.org/drawingml/2006/main" noGrp="1"/>
          </p:cNvSpPr>
          <p:nvPr/>
        </p:nvSpPr>
        <p:spPr>
          <a:xfrm xmlns:a="http://schemas.openxmlformats.org/drawingml/2006/main">
            <a:off x="400050" y="4067175"/>
            <a:ext cx="5381625" cy="742950"/>
          </a:xfrm>
          <a:prstGeom xmlns:a="http://schemas.openxmlformats.org/drawingml/2006/main" prst="roundRect">
            <a:avLst>
              <a:gd name="adj" fmla="val 10256"/>
            </a:avLst>
          </a:prstGeom>
          <a:solidFill xmlns:a="http://schemas.openxmlformats.org/drawingml/2006/main">
            <a:srgbClr val="F1F2F3"/>
          </a:solidFill>
          <a:ln xmlns:a="http://schemas.openxmlformats.org/drawingml/2006/main" w="0">
            <a:solidFill>
              <a:srgbClr val="F1F2F3"/>
            </a:solidFill>
            <a:prstDash val="solid"/>
          </a:ln>
        </p:spPr>
      </p:sp>
      <p:sp>
        <p:nvSpPr>
          <p:cNvPr id="17" name="">
            <a:extLst xmlns:a="http://schemas.openxmlformats.org/drawingml/2006/main">
              <a:ext uri="{FF2B5EF4-FFF2-40B4-BE49-F238E27FC236}">
                <a16:creationId xmlns:a16="http://schemas.microsoft.com/office/drawing/2014/main" id="{753A83FA-9FB1-4BFD-B442-B23EFE250935}"/>
              </a:ext>
            </a:extLst>
          </p:cNvPr>
          <p:cNvSpPr>
            <a:spLocks xmlns:a="http://schemas.openxmlformats.org/drawingml/2006/main" noGrp="1"/>
          </p:cNvSpPr>
          <p:nvPr/>
        </p:nvSpPr>
        <p:spPr>
          <a:xfrm xmlns:a="http://schemas.openxmlformats.org/drawingml/2006/main">
            <a:off x="609600" y="4181475"/>
            <a:ext cx="123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400" b="1">
                <a:solidFill>
                  <a:srgbClr val="E51B23"/>
                </a:solidFill>
                <a:latin typeface="Arial"/>
                <a:ea typeface="Arial"/>
                <a:cs typeface="Arial"/>
              </a:defRPr>
            </a:pPr>
            <a:r>
              <a:rPr sz="2400" b="1">
                <a:solidFill>
                  <a:srgbClr val="E51B23"/>
                </a:solidFill>
                <a:latin typeface="Arial"/>
                <a:ea typeface="Arial"/>
                <a:cs typeface="Arial"/>
              </a:rPr>
              <a:t>12×</a:t>
            </a:r>
          </a:p>
        </p:txBody>
      </p:sp>
      <p:sp>
        <p:nvSpPr>
          <p:cNvPr id="18" name="">
            <a:extLst xmlns:a="http://schemas.openxmlformats.org/drawingml/2006/main">
              <a:ext uri="{FF2B5EF4-FFF2-40B4-BE49-F238E27FC236}">
                <a16:creationId xmlns:a16="http://schemas.microsoft.com/office/drawing/2014/main" id="{8CCFC599-56A2-4C0A-B880-E5EA40950A0F}"/>
              </a:ext>
            </a:extLst>
          </p:cNvPr>
          <p:cNvSpPr>
            <a:spLocks xmlns:a="http://schemas.openxmlformats.org/drawingml/2006/main" noGrp="1"/>
          </p:cNvSpPr>
          <p:nvPr/>
        </p:nvSpPr>
        <p:spPr>
          <a:xfrm xmlns:a="http://schemas.openxmlformats.org/drawingml/2006/main">
            <a:off x="1924050" y="4181475"/>
            <a:ext cx="35718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111111"/>
                </a:solidFill>
                <a:latin typeface="Arial"/>
                <a:ea typeface="Arial"/>
                <a:cs typeface="Arial"/>
              </a:defRPr>
            </a:pPr>
            <a:r>
              <a:rPr sz="1350" b="0">
                <a:solidFill>
                  <a:srgbClr val="111111"/>
                </a:solidFill>
                <a:latin typeface="Arial"/>
                <a:ea typeface="Arial"/>
                <a:cs typeface="Arial"/>
              </a:rPr>
              <a:t>endete eine gespielte Teambegegnung 6:0.</a:t>
            </a:r>
          </a:p>
        </p:txBody>
      </p:sp>
      <p:sp>
        <p:nvSpPr>
          <p:cNvPr id="19" name="">
            <a:extLst xmlns:a="http://schemas.openxmlformats.org/drawingml/2006/main">
              <a:ext uri="{FF2B5EF4-FFF2-40B4-BE49-F238E27FC236}">
                <a16:creationId xmlns:a16="http://schemas.microsoft.com/office/drawing/2014/main" id="{6FC6B1FA-AFBE-4882-B59D-E90510E5AC4C}"/>
              </a:ext>
            </a:extLst>
          </p:cNvPr>
          <p:cNvSpPr>
            <a:spLocks xmlns:a="http://schemas.openxmlformats.org/drawingml/2006/main" noGrp="1"/>
          </p:cNvSpPr>
          <p:nvPr/>
        </p:nvSpPr>
        <p:spPr>
          <a:xfrm xmlns:a="http://schemas.openxmlformats.org/drawingml/2006/main">
            <a:off x="400050" y="4962525"/>
            <a:ext cx="5381625" cy="742950"/>
          </a:xfrm>
          <a:prstGeom xmlns:a="http://schemas.openxmlformats.org/drawingml/2006/main" prst="roundRect">
            <a:avLst>
              <a:gd name="adj" fmla="val 10256"/>
            </a:avLst>
          </a:prstGeom>
          <a:solidFill xmlns:a="http://schemas.openxmlformats.org/drawingml/2006/main">
            <a:srgbClr val="EAF5FB"/>
          </a:solidFill>
          <a:ln xmlns:a="http://schemas.openxmlformats.org/drawingml/2006/main" w="0">
            <a:solidFill>
              <a:srgbClr val="EAF5FB"/>
            </a:solidFill>
            <a:prstDash val="solid"/>
          </a:ln>
        </p:spPr>
      </p:sp>
      <p:sp>
        <p:nvSpPr>
          <p:cNvPr id="20" name="">
            <a:extLst xmlns:a="http://schemas.openxmlformats.org/drawingml/2006/main">
              <a:ext uri="{FF2B5EF4-FFF2-40B4-BE49-F238E27FC236}">
                <a16:creationId xmlns:a16="http://schemas.microsoft.com/office/drawing/2014/main" id="{D0CA3641-472E-4F2B-9E46-98FD89F8F6AD}"/>
              </a:ext>
            </a:extLst>
          </p:cNvPr>
          <p:cNvSpPr>
            <a:spLocks xmlns:a="http://schemas.openxmlformats.org/drawingml/2006/main" noGrp="1"/>
          </p:cNvSpPr>
          <p:nvPr/>
        </p:nvSpPr>
        <p:spPr>
          <a:xfrm xmlns:a="http://schemas.openxmlformats.org/drawingml/2006/main">
            <a:off x="609600" y="5076825"/>
            <a:ext cx="123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400" b="1">
                <a:solidFill>
                  <a:srgbClr val="3D8DFF"/>
                </a:solidFill>
                <a:latin typeface="Arial"/>
                <a:ea typeface="Arial"/>
                <a:cs typeface="Arial"/>
              </a:defRPr>
            </a:pPr>
            <a:r>
              <a:rPr sz="2400" b="1">
                <a:solidFill>
                  <a:srgbClr val="3D8DFF"/>
                </a:solidFill>
                <a:latin typeface="Arial"/>
                <a:ea typeface="Arial"/>
                <a:cs typeface="Arial"/>
              </a:rPr>
              <a:t>60</a:t>
            </a:r>
          </a:p>
        </p:txBody>
      </p:sp>
      <p:sp>
        <p:nvSpPr>
          <p:cNvPr id="21" name="">
            <a:extLst xmlns:a="http://schemas.openxmlformats.org/drawingml/2006/main">
              <a:ext uri="{FF2B5EF4-FFF2-40B4-BE49-F238E27FC236}">
                <a16:creationId xmlns:a16="http://schemas.microsoft.com/office/drawing/2014/main" id="{BBB9CD52-2A3B-41BD-8EA6-4E11E8DBA3DD}"/>
              </a:ext>
            </a:extLst>
          </p:cNvPr>
          <p:cNvSpPr>
            <a:spLocks xmlns:a="http://schemas.openxmlformats.org/drawingml/2006/main" noGrp="1"/>
          </p:cNvSpPr>
          <p:nvPr/>
        </p:nvSpPr>
        <p:spPr>
          <a:xfrm xmlns:a="http://schemas.openxmlformats.org/drawingml/2006/main">
            <a:off x="1924050" y="5076825"/>
            <a:ext cx="35718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111111"/>
                </a:solidFill>
                <a:latin typeface="Arial"/>
                <a:ea typeface="Arial"/>
                <a:cs typeface="Arial"/>
              </a:defRPr>
            </a:pPr>
            <a:r>
              <a:rPr sz="1350" b="0">
                <a:solidFill>
                  <a:srgbClr val="111111"/>
                </a:solidFill>
                <a:latin typeface="Arial"/>
                <a:ea typeface="Arial"/>
                <a:cs typeface="Arial"/>
              </a:rPr>
              <a:t>gespielte Einzelduelle endeten unentschieden.</a:t>
            </a:r>
          </a:p>
        </p:txBody>
      </p:sp>
      <p:sp>
        <p:nvSpPr>
          <p:cNvPr id="22" name="">
            <a:extLst xmlns:a="http://schemas.openxmlformats.org/drawingml/2006/main">
              <a:ext uri="{FF2B5EF4-FFF2-40B4-BE49-F238E27FC236}">
                <a16:creationId xmlns:a16="http://schemas.microsoft.com/office/drawing/2014/main" id="{86E0879E-40E0-484B-B887-704BF482E286}"/>
              </a:ext>
            </a:extLst>
          </p:cNvPr>
          <p:cNvSpPr>
            <a:spLocks xmlns:a="http://schemas.openxmlformats.org/drawingml/2006/main" noGrp="1"/>
          </p:cNvSpPr>
          <p:nvPr/>
        </p:nvSpPr>
        <p:spPr>
          <a:xfrm xmlns:a="http://schemas.openxmlformats.org/drawingml/2006/main">
            <a:off x="6191250" y="1381125"/>
            <a:ext cx="5381625" cy="742950"/>
          </a:xfrm>
          <a:prstGeom xmlns:a="http://schemas.openxmlformats.org/drawingml/2006/main" prst="roundRect">
            <a:avLst>
              <a:gd name="adj" fmla="val 10256"/>
            </a:avLst>
          </a:prstGeom>
          <a:solidFill xmlns:a="http://schemas.openxmlformats.org/drawingml/2006/main">
            <a:srgbClr val="F1F2F3"/>
          </a:solidFill>
          <a:ln xmlns:a="http://schemas.openxmlformats.org/drawingml/2006/main" w="0">
            <a:solidFill>
              <a:srgbClr val="F1F2F3"/>
            </a:solidFill>
            <a:prstDash val="solid"/>
          </a:ln>
        </p:spPr>
      </p:sp>
      <p:sp>
        <p:nvSpPr>
          <p:cNvPr id="23" name="">
            <a:extLst xmlns:a="http://schemas.openxmlformats.org/drawingml/2006/main">
              <a:ext uri="{FF2B5EF4-FFF2-40B4-BE49-F238E27FC236}">
                <a16:creationId xmlns:a16="http://schemas.microsoft.com/office/drawing/2014/main" id="{8A34B44C-459A-4A52-9E6C-D165842A6383}"/>
              </a:ext>
            </a:extLst>
          </p:cNvPr>
          <p:cNvSpPr>
            <a:spLocks xmlns:a="http://schemas.openxmlformats.org/drawingml/2006/main" noGrp="1"/>
          </p:cNvSpPr>
          <p:nvPr/>
        </p:nvSpPr>
        <p:spPr>
          <a:xfrm xmlns:a="http://schemas.openxmlformats.org/drawingml/2006/main">
            <a:off x="6400800" y="1495425"/>
            <a:ext cx="123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400" b="1">
                <a:solidFill>
                  <a:srgbClr val="3D8DFF"/>
                </a:solidFill>
                <a:latin typeface="Arial"/>
                <a:ea typeface="Arial"/>
                <a:cs typeface="Arial"/>
              </a:defRPr>
            </a:pPr>
            <a:r>
              <a:rPr sz="2400" b="1">
                <a:solidFill>
                  <a:srgbClr val="3D8DFF"/>
                </a:solidFill>
                <a:latin typeface="Arial"/>
                <a:ea typeface="Arial"/>
                <a:cs typeface="Arial"/>
              </a:rPr>
              <a:t>11</a:t>
            </a:r>
          </a:p>
        </p:txBody>
      </p:sp>
      <p:sp>
        <p:nvSpPr>
          <p:cNvPr id="24" name="">
            <a:extLst xmlns:a="http://schemas.openxmlformats.org/drawingml/2006/main">
              <a:ext uri="{FF2B5EF4-FFF2-40B4-BE49-F238E27FC236}">
                <a16:creationId xmlns:a16="http://schemas.microsoft.com/office/drawing/2014/main" id="{0F8BD206-968A-49FC-8997-06D951FEA7C5}"/>
              </a:ext>
            </a:extLst>
          </p:cNvPr>
          <p:cNvSpPr>
            <a:spLocks xmlns:a="http://schemas.openxmlformats.org/drawingml/2006/main" noGrp="1"/>
          </p:cNvSpPr>
          <p:nvPr/>
        </p:nvSpPr>
        <p:spPr>
          <a:xfrm xmlns:a="http://schemas.openxmlformats.org/drawingml/2006/main">
            <a:off x="7715250" y="1495425"/>
            <a:ext cx="35718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111111"/>
                </a:solidFill>
                <a:latin typeface="Arial"/>
                <a:ea typeface="Arial"/>
                <a:cs typeface="Arial"/>
              </a:defRPr>
            </a:pPr>
            <a:r>
              <a:rPr sz="1350" b="0">
                <a:solidFill>
                  <a:srgbClr val="111111"/>
                </a:solidFill>
                <a:latin typeface="Arial"/>
                <a:ea typeface="Arial"/>
                <a:cs typeface="Arial"/>
              </a:rPr>
              <a:t>Spielerinnen kamen zusammen 35-mal in Einzelmatches zum Einsatz.</a:t>
            </a:r>
          </a:p>
        </p:txBody>
      </p:sp>
      <p:sp>
        <p:nvSpPr>
          <p:cNvPr id="25" name="">
            <a:extLst xmlns:a="http://schemas.openxmlformats.org/drawingml/2006/main">
              <a:ext uri="{FF2B5EF4-FFF2-40B4-BE49-F238E27FC236}">
                <a16:creationId xmlns:a16="http://schemas.microsoft.com/office/drawing/2014/main" id="{8F049F8C-B52F-4C1A-9772-CB6593F16B19}"/>
              </a:ext>
            </a:extLst>
          </p:cNvPr>
          <p:cNvSpPr>
            <a:spLocks xmlns:a="http://schemas.openxmlformats.org/drawingml/2006/main" noGrp="1"/>
          </p:cNvSpPr>
          <p:nvPr/>
        </p:nvSpPr>
        <p:spPr>
          <a:xfrm xmlns:a="http://schemas.openxmlformats.org/drawingml/2006/main">
            <a:off x="6191250" y="2276475"/>
            <a:ext cx="5381625" cy="742950"/>
          </a:xfrm>
          <a:prstGeom xmlns:a="http://schemas.openxmlformats.org/drawingml/2006/main" prst="roundRect">
            <a:avLst>
              <a:gd name="adj" fmla="val 10256"/>
            </a:avLst>
          </a:prstGeom>
          <a:solidFill xmlns:a="http://schemas.openxmlformats.org/drawingml/2006/main">
            <a:srgbClr val="EAF5FB"/>
          </a:solidFill>
          <a:ln xmlns:a="http://schemas.openxmlformats.org/drawingml/2006/main" w="0">
            <a:solidFill>
              <a:srgbClr val="EAF5FB"/>
            </a:solidFill>
            <a:prstDash val="solid"/>
          </a:ln>
        </p:spPr>
      </p:sp>
      <p:sp>
        <p:nvSpPr>
          <p:cNvPr id="26" name="">
            <a:extLst xmlns:a="http://schemas.openxmlformats.org/drawingml/2006/main">
              <a:ext uri="{FF2B5EF4-FFF2-40B4-BE49-F238E27FC236}">
                <a16:creationId xmlns:a16="http://schemas.microsoft.com/office/drawing/2014/main" id="{7E5D65BF-1AC2-43BE-B046-21DD62F26D17}"/>
              </a:ext>
            </a:extLst>
          </p:cNvPr>
          <p:cNvSpPr>
            <a:spLocks xmlns:a="http://schemas.openxmlformats.org/drawingml/2006/main" noGrp="1"/>
          </p:cNvSpPr>
          <p:nvPr/>
        </p:nvSpPr>
        <p:spPr>
          <a:xfrm xmlns:a="http://schemas.openxmlformats.org/drawingml/2006/main">
            <a:off x="6400800" y="2390775"/>
            <a:ext cx="123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400" b="1">
                <a:solidFill>
                  <a:srgbClr val="E51B23"/>
                </a:solidFill>
                <a:latin typeface="Arial"/>
                <a:ea typeface="Arial"/>
                <a:cs typeface="Arial"/>
              </a:defRPr>
            </a:pPr>
            <a:r>
              <a:rPr sz="2400" b="1">
                <a:solidFill>
                  <a:srgbClr val="E51B23"/>
                </a:solidFill>
                <a:latin typeface="Arial"/>
                <a:ea typeface="Arial"/>
                <a:cs typeface="Arial"/>
              </a:rPr>
              <a:t>4×</a:t>
            </a:r>
          </a:p>
        </p:txBody>
      </p:sp>
      <p:sp>
        <p:nvSpPr>
          <p:cNvPr id="27" name="">
            <a:extLst xmlns:a="http://schemas.openxmlformats.org/drawingml/2006/main">
              <a:ext uri="{FF2B5EF4-FFF2-40B4-BE49-F238E27FC236}">
                <a16:creationId xmlns:a16="http://schemas.microsoft.com/office/drawing/2014/main" id="{94191FD0-2D1C-4622-8F6C-8C3896180C11}"/>
              </a:ext>
            </a:extLst>
          </p:cNvPr>
          <p:cNvSpPr>
            <a:spLocks xmlns:a="http://schemas.openxmlformats.org/drawingml/2006/main" noGrp="1"/>
          </p:cNvSpPr>
          <p:nvPr/>
        </p:nvSpPr>
        <p:spPr>
          <a:xfrm xmlns:a="http://schemas.openxmlformats.org/drawingml/2006/main">
            <a:off x="7715250" y="2390775"/>
            <a:ext cx="35718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111111"/>
                </a:solidFill>
                <a:latin typeface="Arial"/>
                <a:ea typeface="Arial"/>
                <a:cs typeface="Arial"/>
              </a:defRPr>
            </a:pPr>
            <a:r>
              <a:rPr sz="1350" b="0">
                <a:solidFill>
                  <a:srgbClr val="111111"/>
                </a:solidFill>
                <a:latin typeface="Arial"/>
                <a:ea typeface="Arial"/>
                <a:cs typeface="Arial"/>
              </a:rPr>
              <a:t>fiel das maximal mögliche erfasste Ergebnis 10.</a:t>
            </a:r>
          </a:p>
        </p:txBody>
      </p:sp>
      <p:sp>
        <p:nvSpPr>
          <p:cNvPr id="28" name="">
            <a:extLst xmlns:a="http://schemas.openxmlformats.org/drawingml/2006/main">
              <a:ext uri="{FF2B5EF4-FFF2-40B4-BE49-F238E27FC236}">
                <a16:creationId xmlns:a16="http://schemas.microsoft.com/office/drawing/2014/main" id="{F31CAC18-38FF-4B5F-8459-D64A10396934}"/>
              </a:ext>
            </a:extLst>
          </p:cNvPr>
          <p:cNvSpPr>
            <a:spLocks xmlns:a="http://schemas.openxmlformats.org/drawingml/2006/main" noGrp="1"/>
          </p:cNvSpPr>
          <p:nvPr/>
        </p:nvSpPr>
        <p:spPr>
          <a:xfrm xmlns:a="http://schemas.openxmlformats.org/drawingml/2006/main">
            <a:off x="6191250" y="3171825"/>
            <a:ext cx="5381625" cy="742950"/>
          </a:xfrm>
          <a:prstGeom xmlns:a="http://schemas.openxmlformats.org/drawingml/2006/main" prst="roundRect">
            <a:avLst>
              <a:gd name="adj" fmla="val 10256"/>
            </a:avLst>
          </a:prstGeom>
          <a:solidFill xmlns:a="http://schemas.openxmlformats.org/drawingml/2006/main">
            <a:srgbClr val="F1F2F3"/>
          </a:solidFill>
          <a:ln xmlns:a="http://schemas.openxmlformats.org/drawingml/2006/main" w="0">
            <a:solidFill>
              <a:srgbClr val="F1F2F3"/>
            </a:solidFill>
            <a:prstDash val="solid"/>
          </a:ln>
        </p:spPr>
      </p:sp>
      <p:sp>
        <p:nvSpPr>
          <p:cNvPr id="29" name="">
            <a:extLst xmlns:a="http://schemas.openxmlformats.org/drawingml/2006/main">
              <a:ext uri="{FF2B5EF4-FFF2-40B4-BE49-F238E27FC236}">
                <a16:creationId xmlns:a16="http://schemas.microsoft.com/office/drawing/2014/main" id="{AF39F471-D0A1-4ECC-94A0-28110F185FEF}"/>
              </a:ext>
            </a:extLst>
          </p:cNvPr>
          <p:cNvSpPr>
            <a:spLocks xmlns:a="http://schemas.openxmlformats.org/drawingml/2006/main" noGrp="1"/>
          </p:cNvSpPr>
          <p:nvPr/>
        </p:nvSpPr>
        <p:spPr>
          <a:xfrm xmlns:a="http://schemas.openxmlformats.org/drawingml/2006/main">
            <a:off x="6400800" y="3286125"/>
            <a:ext cx="123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400" b="1">
                <a:solidFill>
                  <a:srgbClr val="3D8DFF"/>
                </a:solidFill>
                <a:latin typeface="Arial"/>
                <a:ea typeface="Arial"/>
                <a:cs typeface="Arial"/>
              </a:defRPr>
            </a:pPr>
            <a:r>
              <a:rPr sz="2400" b="1">
                <a:solidFill>
                  <a:srgbClr val="3D8DFF"/>
                </a:solidFill>
                <a:latin typeface="Arial"/>
                <a:ea typeface="Arial"/>
                <a:cs typeface="Arial"/>
              </a:rPr>
              <a:t>21</a:t>
            </a:r>
          </a:p>
        </p:txBody>
      </p:sp>
      <p:sp>
        <p:nvSpPr>
          <p:cNvPr id="30" name="">
            <a:extLst xmlns:a="http://schemas.openxmlformats.org/drawingml/2006/main">
              <a:ext uri="{FF2B5EF4-FFF2-40B4-BE49-F238E27FC236}">
                <a16:creationId xmlns:a16="http://schemas.microsoft.com/office/drawing/2014/main" id="{3A3DF764-1761-4854-9553-B7DE19ED2C19}"/>
              </a:ext>
            </a:extLst>
          </p:cNvPr>
          <p:cNvSpPr>
            <a:spLocks xmlns:a="http://schemas.openxmlformats.org/drawingml/2006/main" noGrp="1"/>
          </p:cNvSpPr>
          <p:nvPr/>
        </p:nvSpPr>
        <p:spPr>
          <a:xfrm xmlns:a="http://schemas.openxmlformats.org/drawingml/2006/main">
            <a:off x="7715250" y="3286125"/>
            <a:ext cx="35718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111111"/>
                </a:solidFill>
                <a:latin typeface="Arial"/>
                <a:ea typeface="Arial"/>
                <a:cs typeface="Arial"/>
              </a:defRPr>
            </a:pPr>
            <a:r>
              <a:rPr sz="1350" b="0">
                <a:solidFill>
                  <a:srgbClr val="111111"/>
                </a:solidFill>
                <a:latin typeface="Arial"/>
                <a:ea typeface="Arial"/>
                <a:cs typeface="Arial"/>
              </a:rPr>
              <a:t>von 120 Teambegegnungen gewann das tatsächliche Auswärtsteam.</a:t>
            </a:r>
          </a:p>
        </p:txBody>
      </p:sp>
      <p:sp>
        <p:nvSpPr>
          <p:cNvPr id="31" name="">
            <a:extLst xmlns:a="http://schemas.openxmlformats.org/drawingml/2006/main">
              <a:ext uri="{FF2B5EF4-FFF2-40B4-BE49-F238E27FC236}">
                <a16:creationId xmlns:a16="http://schemas.microsoft.com/office/drawing/2014/main" id="{AFB48D7F-8DE7-4DDA-929B-ED5F394C91B0}"/>
              </a:ext>
            </a:extLst>
          </p:cNvPr>
          <p:cNvSpPr>
            <a:spLocks xmlns:a="http://schemas.openxmlformats.org/drawingml/2006/main" noGrp="1"/>
          </p:cNvSpPr>
          <p:nvPr/>
        </p:nvSpPr>
        <p:spPr>
          <a:xfrm xmlns:a="http://schemas.openxmlformats.org/drawingml/2006/main">
            <a:off x="6191250" y="4067175"/>
            <a:ext cx="5381625" cy="742950"/>
          </a:xfrm>
          <a:prstGeom xmlns:a="http://schemas.openxmlformats.org/drawingml/2006/main" prst="roundRect">
            <a:avLst>
              <a:gd name="adj" fmla="val 10256"/>
            </a:avLst>
          </a:prstGeom>
          <a:solidFill xmlns:a="http://schemas.openxmlformats.org/drawingml/2006/main">
            <a:srgbClr val="EAF5FB"/>
          </a:solidFill>
          <a:ln xmlns:a="http://schemas.openxmlformats.org/drawingml/2006/main" w="0">
            <a:solidFill>
              <a:srgbClr val="EAF5FB"/>
            </a:solidFill>
            <a:prstDash val="solid"/>
          </a:ln>
        </p:spPr>
      </p:sp>
      <p:sp>
        <p:nvSpPr>
          <p:cNvPr id="32" name="">
            <a:extLst xmlns:a="http://schemas.openxmlformats.org/drawingml/2006/main">
              <a:ext uri="{FF2B5EF4-FFF2-40B4-BE49-F238E27FC236}">
                <a16:creationId xmlns:a16="http://schemas.microsoft.com/office/drawing/2014/main" id="{11390F8C-838F-4C73-AAB8-C2D64252761D}"/>
              </a:ext>
            </a:extLst>
          </p:cNvPr>
          <p:cNvSpPr>
            <a:spLocks xmlns:a="http://schemas.openxmlformats.org/drawingml/2006/main" noGrp="1"/>
          </p:cNvSpPr>
          <p:nvPr/>
        </p:nvSpPr>
        <p:spPr>
          <a:xfrm xmlns:a="http://schemas.openxmlformats.org/drawingml/2006/main">
            <a:off x="6400800" y="4181475"/>
            <a:ext cx="123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400" b="1">
                <a:solidFill>
                  <a:srgbClr val="3D8DFF"/>
                </a:solidFill>
                <a:latin typeface="Arial"/>
                <a:ea typeface="Arial"/>
                <a:cs typeface="Arial"/>
              </a:defRPr>
            </a:pPr>
            <a:r>
              <a:rPr sz="2400" b="1">
                <a:solidFill>
                  <a:srgbClr val="3D8DFF"/>
                </a:solidFill>
                <a:latin typeface="Arial"/>
                <a:ea typeface="Arial"/>
                <a:cs typeface="Arial"/>
              </a:rPr>
              <a:t>16</a:t>
            </a:r>
          </a:p>
        </p:txBody>
      </p:sp>
      <p:sp>
        <p:nvSpPr>
          <p:cNvPr id="33" name="">
            <a:extLst xmlns:a="http://schemas.openxmlformats.org/drawingml/2006/main">
              <a:ext uri="{FF2B5EF4-FFF2-40B4-BE49-F238E27FC236}">
                <a16:creationId xmlns:a16="http://schemas.microsoft.com/office/drawing/2014/main" id="{D08FC342-E9DC-4116-BAE0-DF203E9CC048}"/>
              </a:ext>
            </a:extLst>
          </p:cNvPr>
          <p:cNvSpPr>
            <a:spLocks xmlns:a="http://schemas.openxmlformats.org/drawingml/2006/main" noGrp="1"/>
          </p:cNvSpPr>
          <p:nvPr/>
        </p:nvSpPr>
        <p:spPr>
          <a:xfrm xmlns:a="http://schemas.openxmlformats.org/drawingml/2006/main">
            <a:off x="7715250" y="4181475"/>
            <a:ext cx="35718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111111"/>
                </a:solidFill>
                <a:latin typeface="Arial"/>
                <a:ea typeface="Arial"/>
                <a:cs typeface="Arial"/>
              </a:defRPr>
            </a:pPr>
            <a:r>
              <a:rPr sz="1350" b="0">
                <a:solidFill>
                  <a:srgbClr val="111111"/>
                </a:solidFill>
                <a:latin typeface="Arial"/>
                <a:ea typeface="Arial"/>
                <a:cs typeface="Arial"/>
              </a:rPr>
              <a:t>Spielerinnen standen in den Saisonkadern der Teams.</a:t>
            </a:r>
          </a:p>
        </p:txBody>
      </p:sp>
      <p:sp>
        <p:nvSpPr>
          <p:cNvPr id="34" name="">
            <a:extLst xmlns:a="http://schemas.openxmlformats.org/drawingml/2006/main">
              <a:ext uri="{FF2B5EF4-FFF2-40B4-BE49-F238E27FC236}">
                <a16:creationId xmlns:a16="http://schemas.microsoft.com/office/drawing/2014/main" id="{70239C32-0F73-4AD1-B135-6FA25891A9C6}"/>
              </a:ext>
            </a:extLst>
          </p:cNvPr>
          <p:cNvSpPr>
            <a:spLocks xmlns:a="http://schemas.openxmlformats.org/drawingml/2006/main" noGrp="1"/>
          </p:cNvSpPr>
          <p:nvPr/>
        </p:nvSpPr>
        <p:spPr>
          <a:xfrm xmlns:a="http://schemas.openxmlformats.org/drawingml/2006/main">
            <a:off x="6191250" y="4962525"/>
            <a:ext cx="5381625" cy="742950"/>
          </a:xfrm>
          <a:prstGeom xmlns:a="http://schemas.openxmlformats.org/drawingml/2006/main" prst="roundRect">
            <a:avLst>
              <a:gd name="adj" fmla="val 10256"/>
            </a:avLst>
          </a:prstGeom>
          <a:solidFill xmlns:a="http://schemas.openxmlformats.org/drawingml/2006/main">
            <a:srgbClr val="F1F2F3"/>
          </a:solidFill>
          <a:ln xmlns:a="http://schemas.openxmlformats.org/drawingml/2006/main" w="0">
            <a:solidFill>
              <a:srgbClr val="F1F2F3"/>
            </a:solidFill>
            <a:prstDash val="solid"/>
          </a:ln>
        </p:spPr>
      </p:sp>
      <p:sp>
        <p:nvSpPr>
          <p:cNvPr id="35" name="">
            <a:extLst xmlns:a="http://schemas.openxmlformats.org/drawingml/2006/main">
              <a:ext uri="{FF2B5EF4-FFF2-40B4-BE49-F238E27FC236}">
                <a16:creationId xmlns:a16="http://schemas.microsoft.com/office/drawing/2014/main" id="{DC987E98-E0B0-4814-B18D-9BB3E8B6A719}"/>
              </a:ext>
            </a:extLst>
          </p:cNvPr>
          <p:cNvSpPr>
            <a:spLocks xmlns:a="http://schemas.openxmlformats.org/drawingml/2006/main" noGrp="1"/>
          </p:cNvSpPr>
          <p:nvPr/>
        </p:nvSpPr>
        <p:spPr>
          <a:xfrm xmlns:a="http://schemas.openxmlformats.org/drawingml/2006/main">
            <a:off x="6400800" y="5076825"/>
            <a:ext cx="123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400" b="1">
                <a:solidFill>
                  <a:srgbClr val="E51B23"/>
                </a:solidFill>
                <a:latin typeface="Arial"/>
                <a:ea typeface="Arial"/>
                <a:cs typeface="Arial"/>
              </a:defRPr>
            </a:pPr>
            <a:r>
              <a:rPr sz="2400" b="1">
                <a:solidFill>
                  <a:srgbClr val="E51B23"/>
                </a:solidFill>
                <a:latin typeface="Arial"/>
                <a:ea typeface="Arial"/>
                <a:cs typeface="Arial"/>
              </a:rPr>
              <a:t>2</a:t>
            </a:r>
          </a:p>
        </p:txBody>
      </p:sp>
      <p:sp>
        <p:nvSpPr>
          <p:cNvPr id="36" name="">
            <a:extLst xmlns:a="http://schemas.openxmlformats.org/drawingml/2006/main">
              <a:ext uri="{FF2B5EF4-FFF2-40B4-BE49-F238E27FC236}">
                <a16:creationId xmlns:a16="http://schemas.microsoft.com/office/drawing/2014/main" id="{91E90E8E-9521-4779-9C30-668D726B347E}"/>
              </a:ext>
            </a:extLst>
          </p:cNvPr>
          <p:cNvSpPr>
            <a:spLocks xmlns:a="http://schemas.openxmlformats.org/drawingml/2006/main" noGrp="1"/>
          </p:cNvSpPr>
          <p:nvPr/>
        </p:nvSpPr>
        <p:spPr>
          <a:xfrm xmlns:a="http://schemas.openxmlformats.org/drawingml/2006/main">
            <a:off x="7715250" y="5076825"/>
            <a:ext cx="35718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111111"/>
                </a:solidFill>
                <a:latin typeface="Arial"/>
                <a:ea typeface="Arial"/>
                <a:cs typeface="Arial"/>
              </a:defRPr>
            </a:pPr>
            <a:r>
              <a:rPr sz="1350" b="0">
                <a:solidFill>
                  <a:srgbClr val="111111"/>
                </a:solidFill>
                <a:latin typeface="Arial"/>
                <a:ea typeface="Arial"/>
                <a:cs typeface="Arial"/>
              </a:rPr>
              <a:t>Einzelduelle wurden zwischen zwei Spielerinnen ausgetragen.</a:t>
            </a:r>
          </a:p>
        </p:txBody>
      </p:sp>
    </p:spTree>
    <p:extLst>
      <p:ext uri="{BB962C8B-B14F-4D97-AF65-F5344CB8AC3E}">
        <p14:creationId xmlns:p14="http://schemas.microsoft.com/office/powerpoint/2010/main" val="208549971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5" name="section-accent">
            <a:extLst xmlns:a="http://schemas.openxmlformats.org/drawingml/2006/main">
              <a:ext uri="{FF2B5EF4-FFF2-40B4-BE49-F238E27FC236}">
                <a16:creationId xmlns:a16="http://schemas.microsoft.com/office/drawing/2014/main" id="{C52CF8C8-226F-446B-A6AD-3DED11A5E70C}"/>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1621F8C5-3A33-43DF-9A34-AA5368A35328}"/>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QUOTE</a:t>
            </a:r>
          </a:p>
        </p:txBody>
      </p:sp>
      <p:sp>
        <p:nvSpPr>
          <p:cNvPr id="3" name="">
            <a:extLst xmlns:a="http://schemas.openxmlformats.org/drawingml/2006/main">
              <a:ext uri="{FF2B5EF4-FFF2-40B4-BE49-F238E27FC236}">
                <a16:creationId xmlns:a16="http://schemas.microsoft.com/office/drawing/2014/main" id="{D5116398-F4B9-40E8-856C-A963BBB1E431}"/>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600" b="1">
                <a:solidFill>
                  <a:srgbClr val="111111"/>
                </a:solidFill>
                <a:latin typeface="Arial"/>
                <a:ea typeface="Arial"/>
                <a:cs typeface="Arial"/>
              </a:defRPr>
            </a:pPr>
            <a:r>
              <a:rPr sz="3600" b="1">
                <a:solidFill>
                  <a:srgbClr val="111111"/>
                </a:solidFill>
                <a:latin typeface="Arial"/>
                <a:ea typeface="Arial"/>
                <a:cs typeface="Arial"/>
              </a:rPr>
              <a:t>Offizielle Spielerwertung: Top 10</a:t>
            </a:r>
          </a:p>
        </p:txBody>
      </p:sp>
      <p:sp>
        <p:nvSpPr>
          <p:cNvPr id="4" name="">
            <a:extLst xmlns:a="http://schemas.openxmlformats.org/drawingml/2006/main">
              <a:ext uri="{FF2B5EF4-FFF2-40B4-BE49-F238E27FC236}">
                <a16:creationId xmlns:a16="http://schemas.microsoft.com/office/drawing/2014/main" id="{E78099C9-B6BA-439F-AA59-BE25A22B5350}"/>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70A87FF2-1420-4C9F-80C7-0AA1017A05CA}"/>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1A80A4FE-B84B-4D5D-A200-E8932F6FF224}"/>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25</a:t>
            </a:r>
          </a:p>
        </p:txBody>
      </p:sp>
      <p:sp>
        <p:nvSpPr>
          <p:cNvPr id="7" name="">
            <a:extLst xmlns:a="http://schemas.openxmlformats.org/drawingml/2006/main">
              <a:ext uri="{FF2B5EF4-FFF2-40B4-BE49-F238E27FC236}">
                <a16:creationId xmlns:a16="http://schemas.microsoft.com/office/drawing/2014/main" id="{AD92ED13-C405-4457-B370-71DE2B1B392C}"/>
              </a:ext>
            </a:extLst>
          </p:cNvPr>
          <p:cNvSpPr>
            <a:spLocks xmlns:a="http://schemas.openxmlformats.org/drawingml/2006/main" noGrp="1"/>
          </p:cNvSpPr>
          <p:nvPr/>
        </p:nvSpPr>
        <p:spPr>
          <a:xfrm xmlns:a="http://schemas.openxmlformats.org/drawingml/2006/main">
            <a:off x="400050" y="1476375"/>
            <a:ext cx="10239375" cy="371475"/>
          </a:xfrm>
          <a:prstGeom xmlns:a="http://schemas.openxmlformats.org/drawingml/2006/main" prst="roundRect">
            <a:avLst>
              <a:gd name="adj" fmla="val 20513"/>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73095730-5CA6-4892-A8B0-A953737E62E4}"/>
              </a:ext>
            </a:extLst>
          </p:cNvPr>
          <p:cNvSpPr>
            <a:spLocks xmlns:a="http://schemas.openxmlformats.org/drawingml/2006/main" noGrp="1"/>
          </p:cNvSpPr>
          <p:nvPr/>
        </p:nvSpPr>
        <p:spPr>
          <a:xfrm xmlns:a="http://schemas.openxmlformats.org/drawingml/2006/main">
            <a:off x="476250" y="1543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D4AB4DB7-4B49-4309-B10F-78C61B543F7C}"/>
              </a:ext>
            </a:extLst>
          </p:cNvPr>
          <p:cNvSpPr>
            <a:spLocks xmlns:a="http://schemas.openxmlformats.org/drawingml/2006/main" noGrp="1"/>
          </p:cNvSpPr>
          <p:nvPr/>
        </p:nvSpPr>
        <p:spPr>
          <a:xfrm xmlns:a="http://schemas.openxmlformats.org/drawingml/2006/main">
            <a:off x="1143000" y="154305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FD0B86F1-77F0-4E41-80F8-505B194783CE}"/>
              </a:ext>
            </a:extLst>
          </p:cNvPr>
          <p:cNvSpPr>
            <a:spLocks xmlns:a="http://schemas.openxmlformats.org/drawingml/2006/main" noGrp="1"/>
          </p:cNvSpPr>
          <p:nvPr/>
        </p:nvSpPr>
        <p:spPr>
          <a:xfrm xmlns:a="http://schemas.openxmlformats.org/drawingml/2006/main">
            <a:off x="3333750" y="1543050"/>
            <a:ext cx="2466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ACB9390B-3B69-4685-A208-BC28F3472CEC}"/>
              </a:ext>
            </a:extLst>
          </p:cNvPr>
          <p:cNvSpPr>
            <a:spLocks xmlns:a="http://schemas.openxmlformats.org/drawingml/2006/main" noGrp="1"/>
          </p:cNvSpPr>
          <p:nvPr/>
        </p:nvSpPr>
        <p:spPr>
          <a:xfrm xmlns:a="http://schemas.openxmlformats.org/drawingml/2006/main">
            <a:off x="5953125" y="15430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20F879D2-A68A-48F8-BB0B-1A4AE6CE462E}"/>
              </a:ext>
            </a:extLst>
          </p:cNvPr>
          <p:cNvSpPr>
            <a:spLocks xmlns:a="http://schemas.openxmlformats.org/drawingml/2006/main" noGrp="1"/>
          </p:cNvSpPr>
          <p:nvPr/>
        </p:nvSpPr>
        <p:spPr>
          <a:xfrm xmlns:a="http://schemas.openxmlformats.org/drawingml/2006/main">
            <a:off x="6858000" y="15430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590DCF59-4D19-4F90-A4D5-49C146605D7C}"/>
              </a:ext>
            </a:extLst>
          </p:cNvPr>
          <p:cNvSpPr>
            <a:spLocks xmlns:a="http://schemas.openxmlformats.org/drawingml/2006/main" noGrp="1"/>
          </p:cNvSpPr>
          <p:nvPr/>
        </p:nvSpPr>
        <p:spPr>
          <a:xfrm xmlns:a="http://schemas.openxmlformats.org/drawingml/2006/main">
            <a:off x="7762875" y="15430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C85BBA15-A9B2-47C2-A235-C6C524DD36FE}"/>
              </a:ext>
            </a:extLst>
          </p:cNvPr>
          <p:cNvSpPr>
            <a:spLocks xmlns:a="http://schemas.openxmlformats.org/drawingml/2006/main" noGrp="1"/>
          </p:cNvSpPr>
          <p:nvPr/>
        </p:nvSpPr>
        <p:spPr>
          <a:xfrm xmlns:a="http://schemas.openxmlformats.org/drawingml/2006/main">
            <a:off x="9191625" y="15430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D643BDE2-5F29-4BFB-BB5C-4B2006F76338}"/>
              </a:ext>
            </a:extLst>
          </p:cNvPr>
          <p:cNvSpPr>
            <a:spLocks xmlns:a="http://schemas.openxmlformats.org/drawingml/2006/main" noGrp="1"/>
          </p:cNvSpPr>
          <p:nvPr/>
        </p:nvSpPr>
        <p:spPr>
          <a:xfrm xmlns:a="http://schemas.openxmlformats.org/drawingml/2006/main">
            <a:off x="400050" y="1847850"/>
            <a:ext cx="10239375"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9ED5DC75-7D9F-43A4-B92C-A8352E79E181}"/>
              </a:ext>
            </a:extLst>
          </p:cNvPr>
          <p:cNvSpPr>
            <a:spLocks xmlns:a="http://schemas.openxmlformats.org/drawingml/2006/main" noGrp="1"/>
          </p:cNvSpPr>
          <p:nvPr/>
        </p:nvSpPr>
        <p:spPr>
          <a:xfrm xmlns:a="http://schemas.openxmlformats.org/drawingml/2006/main">
            <a:off x="476250" y="19240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7" name="">
            <a:extLst xmlns:a="http://schemas.openxmlformats.org/drawingml/2006/main">
              <a:ext uri="{FF2B5EF4-FFF2-40B4-BE49-F238E27FC236}">
                <a16:creationId xmlns:a16="http://schemas.microsoft.com/office/drawing/2014/main" id="{4F7000B8-A1DF-4169-BD76-7D61D5EC16F3}"/>
              </a:ext>
            </a:extLst>
          </p:cNvPr>
          <p:cNvSpPr>
            <a:spLocks xmlns:a="http://schemas.openxmlformats.org/drawingml/2006/main" noGrp="1"/>
          </p:cNvSpPr>
          <p:nvPr/>
        </p:nvSpPr>
        <p:spPr>
          <a:xfrm xmlns:a="http://schemas.openxmlformats.org/drawingml/2006/main">
            <a:off x="1143000" y="192405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8" name="">
            <a:extLst xmlns:a="http://schemas.openxmlformats.org/drawingml/2006/main">
              <a:ext uri="{FF2B5EF4-FFF2-40B4-BE49-F238E27FC236}">
                <a16:creationId xmlns:a16="http://schemas.microsoft.com/office/drawing/2014/main" id="{EDC31A11-1950-4809-9ED1-92CF047D86A2}"/>
              </a:ext>
            </a:extLst>
          </p:cNvPr>
          <p:cNvSpPr>
            <a:spLocks xmlns:a="http://schemas.openxmlformats.org/drawingml/2006/main" noGrp="1"/>
          </p:cNvSpPr>
          <p:nvPr/>
        </p:nvSpPr>
        <p:spPr>
          <a:xfrm xmlns:a="http://schemas.openxmlformats.org/drawingml/2006/main">
            <a:off x="3333750" y="1924050"/>
            <a:ext cx="2466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9" name="">
            <a:extLst xmlns:a="http://schemas.openxmlformats.org/drawingml/2006/main">
              <a:ext uri="{FF2B5EF4-FFF2-40B4-BE49-F238E27FC236}">
                <a16:creationId xmlns:a16="http://schemas.microsoft.com/office/drawing/2014/main" id="{CE224566-5B7B-4497-B174-1517618BD60B}"/>
              </a:ext>
            </a:extLst>
          </p:cNvPr>
          <p:cNvSpPr>
            <a:spLocks xmlns:a="http://schemas.openxmlformats.org/drawingml/2006/main" noGrp="1"/>
          </p:cNvSpPr>
          <p:nvPr/>
        </p:nvSpPr>
        <p:spPr>
          <a:xfrm xmlns:a="http://schemas.openxmlformats.org/drawingml/2006/main">
            <a:off x="5953125" y="19240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20" name="">
            <a:extLst xmlns:a="http://schemas.openxmlformats.org/drawingml/2006/main">
              <a:ext uri="{FF2B5EF4-FFF2-40B4-BE49-F238E27FC236}">
                <a16:creationId xmlns:a16="http://schemas.microsoft.com/office/drawing/2014/main" id="{2B9C2C9D-6DA8-4C8A-AD4D-66A562EF63DC}"/>
              </a:ext>
            </a:extLst>
          </p:cNvPr>
          <p:cNvSpPr>
            <a:spLocks xmlns:a="http://schemas.openxmlformats.org/drawingml/2006/main" noGrp="1"/>
          </p:cNvSpPr>
          <p:nvPr/>
        </p:nvSpPr>
        <p:spPr>
          <a:xfrm xmlns:a="http://schemas.openxmlformats.org/drawingml/2006/main">
            <a:off x="6858000" y="19240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21" name="">
            <a:extLst xmlns:a="http://schemas.openxmlformats.org/drawingml/2006/main">
              <a:ext uri="{FF2B5EF4-FFF2-40B4-BE49-F238E27FC236}">
                <a16:creationId xmlns:a16="http://schemas.microsoft.com/office/drawing/2014/main" id="{F302FA2A-2A76-4FC0-822F-DF9A1B7E2CA2}"/>
              </a:ext>
            </a:extLst>
          </p:cNvPr>
          <p:cNvSpPr>
            <a:spLocks xmlns:a="http://schemas.openxmlformats.org/drawingml/2006/main" noGrp="1"/>
          </p:cNvSpPr>
          <p:nvPr/>
        </p:nvSpPr>
        <p:spPr>
          <a:xfrm xmlns:a="http://schemas.openxmlformats.org/drawingml/2006/main">
            <a:off x="7762875" y="19240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22" name="">
            <a:extLst xmlns:a="http://schemas.openxmlformats.org/drawingml/2006/main">
              <a:ext uri="{FF2B5EF4-FFF2-40B4-BE49-F238E27FC236}">
                <a16:creationId xmlns:a16="http://schemas.microsoft.com/office/drawing/2014/main" id="{DEEA8C6D-F18E-41BD-BD9A-46F456C90D21}"/>
              </a:ext>
            </a:extLst>
          </p:cNvPr>
          <p:cNvSpPr>
            <a:spLocks xmlns:a="http://schemas.openxmlformats.org/drawingml/2006/main" noGrp="1"/>
          </p:cNvSpPr>
          <p:nvPr/>
        </p:nvSpPr>
        <p:spPr>
          <a:xfrm xmlns:a="http://schemas.openxmlformats.org/drawingml/2006/main">
            <a:off x="9191625" y="19240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23" name="">
            <a:extLst xmlns:a="http://schemas.openxmlformats.org/drawingml/2006/main">
              <a:ext uri="{FF2B5EF4-FFF2-40B4-BE49-F238E27FC236}">
                <a16:creationId xmlns:a16="http://schemas.microsoft.com/office/drawing/2014/main" id="{AD1D47AF-50C8-4F5C-BBD8-1EDA98DFD593}"/>
              </a:ext>
            </a:extLst>
          </p:cNvPr>
          <p:cNvSpPr>
            <a:spLocks xmlns:a="http://schemas.openxmlformats.org/drawingml/2006/main" noGrp="1"/>
          </p:cNvSpPr>
          <p:nvPr/>
        </p:nvSpPr>
        <p:spPr>
          <a:xfrm xmlns:a="http://schemas.openxmlformats.org/drawingml/2006/main">
            <a:off x="400050" y="2209800"/>
            <a:ext cx="10239375"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4" name="">
            <a:extLst xmlns:a="http://schemas.openxmlformats.org/drawingml/2006/main">
              <a:ext uri="{FF2B5EF4-FFF2-40B4-BE49-F238E27FC236}">
                <a16:creationId xmlns:a16="http://schemas.microsoft.com/office/drawing/2014/main" id="{D4AD1010-7794-4E5D-8E21-2D27349591C1}"/>
              </a:ext>
            </a:extLst>
          </p:cNvPr>
          <p:cNvSpPr>
            <a:spLocks xmlns:a="http://schemas.openxmlformats.org/drawingml/2006/main" noGrp="1"/>
          </p:cNvSpPr>
          <p:nvPr/>
        </p:nvSpPr>
        <p:spPr>
          <a:xfrm xmlns:a="http://schemas.openxmlformats.org/drawingml/2006/main">
            <a:off x="400050" y="2219325"/>
            <a:ext cx="10239375"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5" name="">
            <a:extLst xmlns:a="http://schemas.openxmlformats.org/drawingml/2006/main">
              <a:ext uri="{FF2B5EF4-FFF2-40B4-BE49-F238E27FC236}">
                <a16:creationId xmlns:a16="http://schemas.microsoft.com/office/drawing/2014/main" id="{F861505E-2332-4F0C-9CFB-2172CDEA21EF}"/>
              </a:ext>
            </a:extLst>
          </p:cNvPr>
          <p:cNvSpPr>
            <a:spLocks xmlns:a="http://schemas.openxmlformats.org/drawingml/2006/main" noGrp="1"/>
          </p:cNvSpPr>
          <p:nvPr/>
        </p:nvSpPr>
        <p:spPr>
          <a:xfrm xmlns:a="http://schemas.openxmlformats.org/drawingml/2006/main">
            <a:off x="476250" y="22955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26" name="">
            <a:extLst xmlns:a="http://schemas.openxmlformats.org/drawingml/2006/main">
              <a:ext uri="{FF2B5EF4-FFF2-40B4-BE49-F238E27FC236}">
                <a16:creationId xmlns:a16="http://schemas.microsoft.com/office/drawing/2014/main" id="{D55A7A40-B1AC-4D30-9961-5DD8FE5B768B}"/>
              </a:ext>
            </a:extLst>
          </p:cNvPr>
          <p:cNvSpPr>
            <a:spLocks xmlns:a="http://schemas.openxmlformats.org/drawingml/2006/main" noGrp="1"/>
          </p:cNvSpPr>
          <p:nvPr/>
        </p:nvSpPr>
        <p:spPr>
          <a:xfrm xmlns:a="http://schemas.openxmlformats.org/drawingml/2006/main">
            <a:off x="1143000" y="2295525"/>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27" name="">
            <a:extLst xmlns:a="http://schemas.openxmlformats.org/drawingml/2006/main">
              <a:ext uri="{FF2B5EF4-FFF2-40B4-BE49-F238E27FC236}">
                <a16:creationId xmlns:a16="http://schemas.microsoft.com/office/drawing/2014/main" id="{88E21A6D-4414-49DE-A6C3-C6D9F112FA36}"/>
              </a:ext>
            </a:extLst>
          </p:cNvPr>
          <p:cNvSpPr>
            <a:spLocks xmlns:a="http://schemas.openxmlformats.org/drawingml/2006/main" noGrp="1"/>
          </p:cNvSpPr>
          <p:nvPr/>
        </p:nvSpPr>
        <p:spPr>
          <a:xfrm xmlns:a="http://schemas.openxmlformats.org/drawingml/2006/main">
            <a:off x="3333750" y="2295525"/>
            <a:ext cx="2466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28" name="">
            <a:extLst xmlns:a="http://schemas.openxmlformats.org/drawingml/2006/main">
              <a:ext uri="{FF2B5EF4-FFF2-40B4-BE49-F238E27FC236}">
                <a16:creationId xmlns:a16="http://schemas.microsoft.com/office/drawing/2014/main" id="{BF9E1A19-AB65-4AE3-8AAF-89D2924C8133}"/>
              </a:ext>
            </a:extLst>
          </p:cNvPr>
          <p:cNvSpPr>
            <a:spLocks xmlns:a="http://schemas.openxmlformats.org/drawingml/2006/main" noGrp="1"/>
          </p:cNvSpPr>
          <p:nvPr/>
        </p:nvSpPr>
        <p:spPr>
          <a:xfrm xmlns:a="http://schemas.openxmlformats.org/drawingml/2006/main">
            <a:off x="5953125" y="22955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29" name="">
            <a:extLst xmlns:a="http://schemas.openxmlformats.org/drawingml/2006/main">
              <a:ext uri="{FF2B5EF4-FFF2-40B4-BE49-F238E27FC236}">
                <a16:creationId xmlns:a16="http://schemas.microsoft.com/office/drawing/2014/main" id="{85FB16AA-E381-4AAD-B17C-F66167B3DD6C}"/>
              </a:ext>
            </a:extLst>
          </p:cNvPr>
          <p:cNvSpPr>
            <a:spLocks xmlns:a="http://schemas.openxmlformats.org/drawingml/2006/main" noGrp="1"/>
          </p:cNvSpPr>
          <p:nvPr/>
        </p:nvSpPr>
        <p:spPr>
          <a:xfrm xmlns:a="http://schemas.openxmlformats.org/drawingml/2006/main">
            <a:off x="6858000" y="22955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30" name="">
            <a:extLst xmlns:a="http://schemas.openxmlformats.org/drawingml/2006/main">
              <a:ext uri="{FF2B5EF4-FFF2-40B4-BE49-F238E27FC236}">
                <a16:creationId xmlns:a16="http://schemas.microsoft.com/office/drawing/2014/main" id="{9F4A1306-C15D-4AF3-AE46-E6D16FFEAA7A}"/>
              </a:ext>
            </a:extLst>
          </p:cNvPr>
          <p:cNvSpPr>
            <a:spLocks xmlns:a="http://schemas.openxmlformats.org/drawingml/2006/main" noGrp="1"/>
          </p:cNvSpPr>
          <p:nvPr/>
        </p:nvSpPr>
        <p:spPr>
          <a:xfrm xmlns:a="http://schemas.openxmlformats.org/drawingml/2006/main">
            <a:off x="7762875" y="22955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31" name="">
            <a:extLst xmlns:a="http://schemas.openxmlformats.org/drawingml/2006/main">
              <a:ext uri="{FF2B5EF4-FFF2-40B4-BE49-F238E27FC236}">
                <a16:creationId xmlns:a16="http://schemas.microsoft.com/office/drawing/2014/main" id="{1133DF45-F3C5-43F3-B84C-49B2BC4ECD28}"/>
              </a:ext>
            </a:extLst>
          </p:cNvPr>
          <p:cNvSpPr>
            <a:spLocks xmlns:a="http://schemas.openxmlformats.org/drawingml/2006/main" noGrp="1"/>
          </p:cNvSpPr>
          <p:nvPr/>
        </p:nvSpPr>
        <p:spPr>
          <a:xfrm xmlns:a="http://schemas.openxmlformats.org/drawingml/2006/main">
            <a:off x="9191625" y="229552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32" name="">
            <a:extLst xmlns:a="http://schemas.openxmlformats.org/drawingml/2006/main">
              <a:ext uri="{FF2B5EF4-FFF2-40B4-BE49-F238E27FC236}">
                <a16:creationId xmlns:a16="http://schemas.microsoft.com/office/drawing/2014/main" id="{F4C0DF3B-AC85-4658-974E-9ACC89211C59}"/>
              </a:ext>
            </a:extLst>
          </p:cNvPr>
          <p:cNvSpPr>
            <a:spLocks xmlns:a="http://schemas.openxmlformats.org/drawingml/2006/main" noGrp="1"/>
          </p:cNvSpPr>
          <p:nvPr/>
        </p:nvSpPr>
        <p:spPr>
          <a:xfrm xmlns:a="http://schemas.openxmlformats.org/drawingml/2006/main">
            <a:off x="400050" y="2581275"/>
            <a:ext cx="10239375"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3" name="">
            <a:extLst xmlns:a="http://schemas.openxmlformats.org/drawingml/2006/main">
              <a:ext uri="{FF2B5EF4-FFF2-40B4-BE49-F238E27FC236}">
                <a16:creationId xmlns:a16="http://schemas.microsoft.com/office/drawing/2014/main" id="{B27E4590-1BEA-4390-921C-0FBEEA48577C}"/>
              </a:ext>
            </a:extLst>
          </p:cNvPr>
          <p:cNvSpPr>
            <a:spLocks xmlns:a="http://schemas.openxmlformats.org/drawingml/2006/main" noGrp="1"/>
          </p:cNvSpPr>
          <p:nvPr/>
        </p:nvSpPr>
        <p:spPr>
          <a:xfrm xmlns:a="http://schemas.openxmlformats.org/drawingml/2006/main">
            <a:off x="400050" y="2590800"/>
            <a:ext cx="10239375"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4" name="">
            <a:extLst xmlns:a="http://schemas.openxmlformats.org/drawingml/2006/main">
              <a:ext uri="{FF2B5EF4-FFF2-40B4-BE49-F238E27FC236}">
                <a16:creationId xmlns:a16="http://schemas.microsoft.com/office/drawing/2014/main" id="{CB59AD98-E49E-4155-8C26-ACCF7BD87E39}"/>
              </a:ext>
            </a:extLst>
          </p:cNvPr>
          <p:cNvSpPr>
            <a:spLocks xmlns:a="http://schemas.openxmlformats.org/drawingml/2006/main" noGrp="1"/>
          </p:cNvSpPr>
          <p:nvPr/>
        </p:nvSpPr>
        <p:spPr>
          <a:xfrm xmlns:a="http://schemas.openxmlformats.org/drawingml/2006/main">
            <a:off x="476250" y="26670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35" name="">
            <a:extLst xmlns:a="http://schemas.openxmlformats.org/drawingml/2006/main">
              <a:ext uri="{FF2B5EF4-FFF2-40B4-BE49-F238E27FC236}">
                <a16:creationId xmlns:a16="http://schemas.microsoft.com/office/drawing/2014/main" id="{8BA69EA6-66E1-423E-9781-9450F87DA737}"/>
              </a:ext>
            </a:extLst>
          </p:cNvPr>
          <p:cNvSpPr>
            <a:spLocks xmlns:a="http://schemas.openxmlformats.org/drawingml/2006/main" noGrp="1"/>
          </p:cNvSpPr>
          <p:nvPr/>
        </p:nvSpPr>
        <p:spPr>
          <a:xfrm xmlns:a="http://schemas.openxmlformats.org/drawingml/2006/main">
            <a:off x="1143000" y="266700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36" name="">
            <a:extLst xmlns:a="http://schemas.openxmlformats.org/drawingml/2006/main">
              <a:ext uri="{FF2B5EF4-FFF2-40B4-BE49-F238E27FC236}">
                <a16:creationId xmlns:a16="http://schemas.microsoft.com/office/drawing/2014/main" id="{372ABEBE-F384-41BA-8AF8-5BDC0B42700C}"/>
              </a:ext>
            </a:extLst>
          </p:cNvPr>
          <p:cNvSpPr>
            <a:spLocks xmlns:a="http://schemas.openxmlformats.org/drawingml/2006/main" noGrp="1"/>
          </p:cNvSpPr>
          <p:nvPr/>
        </p:nvSpPr>
        <p:spPr>
          <a:xfrm xmlns:a="http://schemas.openxmlformats.org/drawingml/2006/main">
            <a:off x="3333750" y="2667000"/>
            <a:ext cx="2466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37" name="">
            <a:extLst xmlns:a="http://schemas.openxmlformats.org/drawingml/2006/main">
              <a:ext uri="{FF2B5EF4-FFF2-40B4-BE49-F238E27FC236}">
                <a16:creationId xmlns:a16="http://schemas.microsoft.com/office/drawing/2014/main" id="{95037A34-0FE5-4639-B24D-0549B35DC5A1}"/>
              </a:ext>
            </a:extLst>
          </p:cNvPr>
          <p:cNvSpPr>
            <a:spLocks xmlns:a="http://schemas.openxmlformats.org/drawingml/2006/main" noGrp="1"/>
          </p:cNvSpPr>
          <p:nvPr/>
        </p:nvSpPr>
        <p:spPr>
          <a:xfrm xmlns:a="http://schemas.openxmlformats.org/drawingml/2006/main">
            <a:off x="5953125" y="266700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38" name="">
            <a:extLst xmlns:a="http://schemas.openxmlformats.org/drawingml/2006/main">
              <a:ext uri="{FF2B5EF4-FFF2-40B4-BE49-F238E27FC236}">
                <a16:creationId xmlns:a16="http://schemas.microsoft.com/office/drawing/2014/main" id="{F03011FC-8C34-44B6-90A3-7768870E21EB}"/>
              </a:ext>
            </a:extLst>
          </p:cNvPr>
          <p:cNvSpPr>
            <a:spLocks xmlns:a="http://schemas.openxmlformats.org/drawingml/2006/main" noGrp="1"/>
          </p:cNvSpPr>
          <p:nvPr/>
        </p:nvSpPr>
        <p:spPr>
          <a:xfrm xmlns:a="http://schemas.openxmlformats.org/drawingml/2006/main">
            <a:off x="6858000" y="266700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39" name="">
            <a:extLst xmlns:a="http://schemas.openxmlformats.org/drawingml/2006/main">
              <a:ext uri="{FF2B5EF4-FFF2-40B4-BE49-F238E27FC236}">
                <a16:creationId xmlns:a16="http://schemas.microsoft.com/office/drawing/2014/main" id="{3B0DFA23-5A9B-4DCB-8871-2017AF0E8763}"/>
              </a:ext>
            </a:extLst>
          </p:cNvPr>
          <p:cNvSpPr>
            <a:spLocks xmlns:a="http://schemas.openxmlformats.org/drawingml/2006/main" noGrp="1"/>
          </p:cNvSpPr>
          <p:nvPr/>
        </p:nvSpPr>
        <p:spPr>
          <a:xfrm xmlns:a="http://schemas.openxmlformats.org/drawingml/2006/main">
            <a:off x="7762875" y="266700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40" name="">
            <a:extLst xmlns:a="http://schemas.openxmlformats.org/drawingml/2006/main">
              <a:ext uri="{FF2B5EF4-FFF2-40B4-BE49-F238E27FC236}">
                <a16:creationId xmlns:a16="http://schemas.microsoft.com/office/drawing/2014/main" id="{9CCA6C4D-E003-4405-A462-BE902F1880F3}"/>
              </a:ext>
            </a:extLst>
          </p:cNvPr>
          <p:cNvSpPr>
            <a:spLocks xmlns:a="http://schemas.openxmlformats.org/drawingml/2006/main" noGrp="1"/>
          </p:cNvSpPr>
          <p:nvPr/>
        </p:nvSpPr>
        <p:spPr>
          <a:xfrm xmlns:a="http://schemas.openxmlformats.org/drawingml/2006/main">
            <a:off x="9191625" y="266700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41" name="">
            <a:extLst xmlns:a="http://schemas.openxmlformats.org/drawingml/2006/main">
              <a:ext uri="{FF2B5EF4-FFF2-40B4-BE49-F238E27FC236}">
                <a16:creationId xmlns:a16="http://schemas.microsoft.com/office/drawing/2014/main" id="{EC551878-0288-48C9-8AE2-2F7CDE84EE2A}"/>
              </a:ext>
            </a:extLst>
          </p:cNvPr>
          <p:cNvSpPr>
            <a:spLocks xmlns:a="http://schemas.openxmlformats.org/drawingml/2006/main" noGrp="1"/>
          </p:cNvSpPr>
          <p:nvPr/>
        </p:nvSpPr>
        <p:spPr>
          <a:xfrm xmlns:a="http://schemas.openxmlformats.org/drawingml/2006/main">
            <a:off x="400050" y="2952750"/>
            <a:ext cx="10239375"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2" name="">
            <a:extLst xmlns:a="http://schemas.openxmlformats.org/drawingml/2006/main">
              <a:ext uri="{FF2B5EF4-FFF2-40B4-BE49-F238E27FC236}">
                <a16:creationId xmlns:a16="http://schemas.microsoft.com/office/drawing/2014/main" id="{6F53BC7C-36FC-4702-99AA-A286BCD5076A}"/>
              </a:ext>
            </a:extLst>
          </p:cNvPr>
          <p:cNvSpPr>
            <a:spLocks xmlns:a="http://schemas.openxmlformats.org/drawingml/2006/main" noGrp="1"/>
          </p:cNvSpPr>
          <p:nvPr/>
        </p:nvSpPr>
        <p:spPr>
          <a:xfrm xmlns:a="http://schemas.openxmlformats.org/drawingml/2006/main">
            <a:off x="400050" y="2962275"/>
            <a:ext cx="10239375"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3" name="">
            <a:extLst xmlns:a="http://schemas.openxmlformats.org/drawingml/2006/main">
              <a:ext uri="{FF2B5EF4-FFF2-40B4-BE49-F238E27FC236}">
                <a16:creationId xmlns:a16="http://schemas.microsoft.com/office/drawing/2014/main" id="{D96BE4E5-7DC7-4521-9154-7F30B650F8CA}"/>
              </a:ext>
            </a:extLst>
          </p:cNvPr>
          <p:cNvSpPr>
            <a:spLocks xmlns:a="http://schemas.openxmlformats.org/drawingml/2006/main" noGrp="1"/>
          </p:cNvSpPr>
          <p:nvPr/>
        </p:nvSpPr>
        <p:spPr>
          <a:xfrm xmlns:a="http://schemas.openxmlformats.org/drawingml/2006/main">
            <a:off x="476250" y="30384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44" name="">
            <a:extLst xmlns:a="http://schemas.openxmlformats.org/drawingml/2006/main">
              <a:ext uri="{FF2B5EF4-FFF2-40B4-BE49-F238E27FC236}">
                <a16:creationId xmlns:a16="http://schemas.microsoft.com/office/drawing/2014/main" id="{BC3A4B01-B34F-4D06-BBDA-C02DB53B3A42}"/>
              </a:ext>
            </a:extLst>
          </p:cNvPr>
          <p:cNvSpPr>
            <a:spLocks xmlns:a="http://schemas.openxmlformats.org/drawingml/2006/main" noGrp="1"/>
          </p:cNvSpPr>
          <p:nvPr/>
        </p:nvSpPr>
        <p:spPr>
          <a:xfrm xmlns:a="http://schemas.openxmlformats.org/drawingml/2006/main">
            <a:off x="1143000" y="3038475"/>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45" name="">
            <a:extLst xmlns:a="http://schemas.openxmlformats.org/drawingml/2006/main">
              <a:ext uri="{FF2B5EF4-FFF2-40B4-BE49-F238E27FC236}">
                <a16:creationId xmlns:a16="http://schemas.microsoft.com/office/drawing/2014/main" id="{9D13C139-967F-49A4-8329-CEDAD594FED4}"/>
              </a:ext>
            </a:extLst>
          </p:cNvPr>
          <p:cNvSpPr>
            <a:spLocks xmlns:a="http://schemas.openxmlformats.org/drawingml/2006/main" noGrp="1"/>
          </p:cNvSpPr>
          <p:nvPr/>
        </p:nvSpPr>
        <p:spPr>
          <a:xfrm xmlns:a="http://schemas.openxmlformats.org/drawingml/2006/main">
            <a:off x="3333750" y="3038475"/>
            <a:ext cx="2466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46" name="">
            <a:extLst xmlns:a="http://schemas.openxmlformats.org/drawingml/2006/main">
              <a:ext uri="{FF2B5EF4-FFF2-40B4-BE49-F238E27FC236}">
                <a16:creationId xmlns:a16="http://schemas.microsoft.com/office/drawing/2014/main" id="{AA8A602F-D754-45A6-A524-2BA281F37A36}"/>
              </a:ext>
            </a:extLst>
          </p:cNvPr>
          <p:cNvSpPr>
            <a:spLocks xmlns:a="http://schemas.openxmlformats.org/drawingml/2006/main" noGrp="1"/>
          </p:cNvSpPr>
          <p:nvPr/>
        </p:nvSpPr>
        <p:spPr>
          <a:xfrm xmlns:a="http://schemas.openxmlformats.org/drawingml/2006/main">
            <a:off x="5953125" y="303847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47" name="">
            <a:extLst xmlns:a="http://schemas.openxmlformats.org/drawingml/2006/main">
              <a:ext uri="{FF2B5EF4-FFF2-40B4-BE49-F238E27FC236}">
                <a16:creationId xmlns:a16="http://schemas.microsoft.com/office/drawing/2014/main" id="{62CEC869-6803-4DF2-AD54-6483D0FCAA02}"/>
              </a:ext>
            </a:extLst>
          </p:cNvPr>
          <p:cNvSpPr>
            <a:spLocks xmlns:a="http://schemas.openxmlformats.org/drawingml/2006/main" noGrp="1"/>
          </p:cNvSpPr>
          <p:nvPr/>
        </p:nvSpPr>
        <p:spPr>
          <a:xfrm xmlns:a="http://schemas.openxmlformats.org/drawingml/2006/main">
            <a:off x="6858000" y="303847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48" name="">
            <a:extLst xmlns:a="http://schemas.openxmlformats.org/drawingml/2006/main">
              <a:ext uri="{FF2B5EF4-FFF2-40B4-BE49-F238E27FC236}">
                <a16:creationId xmlns:a16="http://schemas.microsoft.com/office/drawing/2014/main" id="{F62C2BA6-CDB7-4FF8-8F3F-A81AE7C3012C}"/>
              </a:ext>
            </a:extLst>
          </p:cNvPr>
          <p:cNvSpPr>
            <a:spLocks xmlns:a="http://schemas.openxmlformats.org/drawingml/2006/main" noGrp="1"/>
          </p:cNvSpPr>
          <p:nvPr/>
        </p:nvSpPr>
        <p:spPr>
          <a:xfrm xmlns:a="http://schemas.openxmlformats.org/drawingml/2006/main">
            <a:off x="7762875" y="303847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49" name="">
            <a:extLst xmlns:a="http://schemas.openxmlformats.org/drawingml/2006/main">
              <a:ext uri="{FF2B5EF4-FFF2-40B4-BE49-F238E27FC236}">
                <a16:creationId xmlns:a16="http://schemas.microsoft.com/office/drawing/2014/main" id="{7311DCCF-30F0-4AA0-A7BE-C978E2060DE5}"/>
              </a:ext>
            </a:extLst>
          </p:cNvPr>
          <p:cNvSpPr>
            <a:spLocks xmlns:a="http://schemas.openxmlformats.org/drawingml/2006/main" noGrp="1"/>
          </p:cNvSpPr>
          <p:nvPr/>
        </p:nvSpPr>
        <p:spPr>
          <a:xfrm xmlns:a="http://schemas.openxmlformats.org/drawingml/2006/main">
            <a:off x="9191625" y="303847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50" name="">
            <a:extLst xmlns:a="http://schemas.openxmlformats.org/drawingml/2006/main">
              <a:ext uri="{FF2B5EF4-FFF2-40B4-BE49-F238E27FC236}">
                <a16:creationId xmlns:a16="http://schemas.microsoft.com/office/drawing/2014/main" id="{407AFC3F-A715-4435-9B62-19E86DB83003}"/>
              </a:ext>
            </a:extLst>
          </p:cNvPr>
          <p:cNvSpPr>
            <a:spLocks xmlns:a="http://schemas.openxmlformats.org/drawingml/2006/main" noGrp="1"/>
          </p:cNvSpPr>
          <p:nvPr/>
        </p:nvSpPr>
        <p:spPr>
          <a:xfrm xmlns:a="http://schemas.openxmlformats.org/drawingml/2006/main">
            <a:off x="400050" y="3324225"/>
            <a:ext cx="10239375"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1" name="">
            <a:extLst xmlns:a="http://schemas.openxmlformats.org/drawingml/2006/main">
              <a:ext uri="{FF2B5EF4-FFF2-40B4-BE49-F238E27FC236}">
                <a16:creationId xmlns:a16="http://schemas.microsoft.com/office/drawing/2014/main" id="{31C6656D-33A2-4F00-97FD-48A6D1A2B7BB}"/>
              </a:ext>
            </a:extLst>
          </p:cNvPr>
          <p:cNvSpPr>
            <a:spLocks xmlns:a="http://schemas.openxmlformats.org/drawingml/2006/main" noGrp="1"/>
          </p:cNvSpPr>
          <p:nvPr/>
        </p:nvSpPr>
        <p:spPr>
          <a:xfrm xmlns:a="http://schemas.openxmlformats.org/drawingml/2006/main">
            <a:off x="400050" y="3333750"/>
            <a:ext cx="10239375"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52" name="">
            <a:extLst xmlns:a="http://schemas.openxmlformats.org/drawingml/2006/main">
              <a:ext uri="{FF2B5EF4-FFF2-40B4-BE49-F238E27FC236}">
                <a16:creationId xmlns:a16="http://schemas.microsoft.com/office/drawing/2014/main" id="{8F050DF2-180A-4DC0-A426-DD6D149BFBB8}"/>
              </a:ext>
            </a:extLst>
          </p:cNvPr>
          <p:cNvSpPr>
            <a:spLocks xmlns:a="http://schemas.openxmlformats.org/drawingml/2006/main" noGrp="1"/>
          </p:cNvSpPr>
          <p:nvPr/>
        </p:nvSpPr>
        <p:spPr>
          <a:xfrm xmlns:a="http://schemas.openxmlformats.org/drawingml/2006/main">
            <a:off x="476250" y="34099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53" name="">
            <a:extLst xmlns:a="http://schemas.openxmlformats.org/drawingml/2006/main">
              <a:ext uri="{FF2B5EF4-FFF2-40B4-BE49-F238E27FC236}">
                <a16:creationId xmlns:a16="http://schemas.microsoft.com/office/drawing/2014/main" id="{2B2EA3F0-5C0C-426B-84E7-11AF55445371}"/>
              </a:ext>
            </a:extLst>
          </p:cNvPr>
          <p:cNvSpPr>
            <a:spLocks xmlns:a="http://schemas.openxmlformats.org/drawingml/2006/main" noGrp="1"/>
          </p:cNvSpPr>
          <p:nvPr/>
        </p:nvSpPr>
        <p:spPr>
          <a:xfrm xmlns:a="http://schemas.openxmlformats.org/drawingml/2006/main">
            <a:off x="1143000" y="340995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54" name="">
            <a:extLst xmlns:a="http://schemas.openxmlformats.org/drawingml/2006/main">
              <a:ext uri="{FF2B5EF4-FFF2-40B4-BE49-F238E27FC236}">
                <a16:creationId xmlns:a16="http://schemas.microsoft.com/office/drawing/2014/main" id="{87E7E015-F542-47AE-B8B2-6BC435B0F3A0}"/>
              </a:ext>
            </a:extLst>
          </p:cNvPr>
          <p:cNvSpPr>
            <a:spLocks xmlns:a="http://schemas.openxmlformats.org/drawingml/2006/main" noGrp="1"/>
          </p:cNvSpPr>
          <p:nvPr/>
        </p:nvSpPr>
        <p:spPr>
          <a:xfrm xmlns:a="http://schemas.openxmlformats.org/drawingml/2006/main">
            <a:off x="3333750" y="3409950"/>
            <a:ext cx="2466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55" name="">
            <a:extLst xmlns:a="http://schemas.openxmlformats.org/drawingml/2006/main">
              <a:ext uri="{FF2B5EF4-FFF2-40B4-BE49-F238E27FC236}">
                <a16:creationId xmlns:a16="http://schemas.microsoft.com/office/drawing/2014/main" id="{16605939-1501-460D-9DF9-7A97ACDCE964}"/>
              </a:ext>
            </a:extLst>
          </p:cNvPr>
          <p:cNvSpPr>
            <a:spLocks xmlns:a="http://schemas.openxmlformats.org/drawingml/2006/main" noGrp="1"/>
          </p:cNvSpPr>
          <p:nvPr/>
        </p:nvSpPr>
        <p:spPr>
          <a:xfrm xmlns:a="http://schemas.openxmlformats.org/drawingml/2006/main">
            <a:off x="5953125" y="34099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56" name="">
            <a:extLst xmlns:a="http://schemas.openxmlformats.org/drawingml/2006/main">
              <a:ext uri="{FF2B5EF4-FFF2-40B4-BE49-F238E27FC236}">
                <a16:creationId xmlns:a16="http://schemas.microsoft.com/office/drawing/2014/main" id="{1DAE600F-3421-4CA4-BF27-E321A169795D}"/>
              </a:ext>
            </a:extLst>
          </p:cNvPr>
          <p:cNvSpPr>
            <a:spLocks xmlns:a="http://schemas.openxmlformats.org/drawingml/2006/main" noGrp="1"/>
          </p:cNvSpPr>
          <p:nvPr/>
        </p:nvSpPr>
        <p:spPr>
          <a:xfrm xmlns:a="http://schemas.openxmlformats.org/drawingml/2006/main">
            <a:off x="6858000" y="34099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57" name="">
            <a:extLst xmlns:a="http://schemas.openxmlformats.org/drawingml/2006/main">
              <a:ext uri="{FF2B5EF4-FFF2-40B4-BE49-F238E27FC236}">
                <a16:creationId xmlns:a16="http://schemas.microsoft.com/office/drawing/2014/main" id="{56681ED1-7F4E-40C3-ACDA-0E9363F84D70}"/>
              </a:ext>
            </a:extLst>
          </p:cNvPr>
          <p:cNvSpPr>
            <a:spLocks xmlns:a="http://schemas.openxmlformats.org/drawingml/2006/main" noGrp="1"/>
          </p:cNvSpPr>
          <p:nvPr/>
        </p:nvSpPr>
        <p:spPr>
          <a:xfrm xmlns:a="http://schemas.openxmlformats.org/drawingml/2006/main">
            <a:off x="7762875" y="34099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58" name="">
            <a:extLst xmlns:a="http://schemas.openxmlformats.org/drawingml/2006/main">
              <a:ext uri="{FF2B5EF4-FFF2-40B4-BE49-F238E27FC236}">
                <a16:creationId xmlns:a16="http://schemas.microsoft.com/office/drawing/2014/main" id="{BF4F2A00-D833-42FC-8408-A1E5D603D496}"/>
              </a:ext>
            </a:extLst>
          </p:cNvPr>
          <p:cNvSpPr>
            <a:spLocks xmlns:a="http://schemas.openxmlformats.org/drawingml/2006/main" noGrp="1"/>
          </p:cNvSpPr>
          <p:nvPr/>
        </p:nvSpPr>
        <p:spPr>
          <a:xfrm xmlns:a="http://schemas.openxmlformats.org/drawingml/2006/main">
            <a:off x="9191625" y="34099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59" name="">
            <a:extLst xmlns:a="http://schemas.openxmlformats.org/drawingml/2006/main">
              <a:ext uri="{FF2B5EF4-FFF2-40B4-BE49-F238E27FC236}">
                <a16:creationId xmlns:a16="http://schemas.microsoft.com/office/drawing/2014/main" id="{FE1E568D-5C33-4470-8291-249FCE716AE9}"/>
              </a:ext>
            </a:extLst>
          </p:cNvPr>
          <p:cNvSpPr>
            <a:spLocks xmlns:a="http://schemas.openxmlformats.org/drawingml/2006/main" noGrp="1"/>
          </p:cNvSpPr>
          <p:nvPr/>
        </p:nvSpPr>
        <p:spPr>
          <a:xfrm xmlns:a="http://schemas.openxmlformats.org/drawingml/2006/main">
            <a:off x="400050" y="3695700"/>
            <a:ext cx="10239375"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60" name="">
            <a:extLst xmlns:a="http://schemas.openxmlformats.org/drawingml/2006/main">
              <a:ext uri="{FF2B5EF4-FFF2-40B4-BE49-F238E27FC236}">
                <a16:creationId xmlns:a16="http://schemas.microsoft.com/office/drawing/2014/main" id="{B6400535-FEB1-4694-9F95-511165E426B4}"/>
              </a:ext>
            </a:extLst>
          </p:cNvPr>
          <p:cNvSpPr>
            <a:spLocks xmlns:a="http://schemas.openxmlformats.org/drawingml/2006/main" noGrp="1"/>
          </p:cNvSpPr>
          <p:nvPr/>
        </p:nvSpPr>
        <p:spPr>
          <a:xfrm xmlns:a="http://schemas.openxmlformats.org/drawingml/2006/main">
            <a:off x="400050" y="3705225"/>
            <a:ext cx="10239375"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61" name="">
            <a:extLst xmlns:a="http://schemas.openxmlformats.org/drawingml/2006/main">
              <a:ext uri="{FF2B5EF4-FFF2-40B4-BE49-F238E27FC236}">
                <a16:creationId xmlns:a16="http://schemas.microsoft.com/office/drawing/2014/main" id="{341C8E03-A8F4-4186-A425-1B7AF06812AB}"/>
              </a:ext>
            </a:extLst>
          </p:cNvPr>
          <p:cNvSpPr>
            <a:spLocks xmlns:a="http://schemas.openxmlformats.org/drawingml/2006/main" noGrp="1"/>
          </p:cNvSpPr>
          <p:nvPr/>
        </p:nvSpPr>
        <p:spPr>
          <a:xfrm xmlns:a="http://schemas.openxmlformats.org/drawingml/2006/main">
            <a:off x="476250" y="37814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62" name="">
            <a:extLst xmlns:a="http://schemas.openxmlformats.org/drawingml/2006/main">
              <a:ext uri="{FF2B5EF4-FFF2-40B4-BE49-F238E27FC236}">
                <a16:creationId xmlns:a16="http://schemas.microsoft.com/office/drawing/2014/main" id="{17627DA5-FEDD-4F0C-A57D-2BF78131CBE0}"/>
              </a:ext>
            </a:extLst>
          </p:cNvPr>
          <p:cNvSpPr>
            <a:spLocks xmlns:a="http://schemas.openxmlformats.org/drawingml/2006/main" noGrp="1"/>
          </p:cNvSpPr>
          <p:nvPr/>
        </p:nvSpPr>
        <p:spPr>
          <a:xfrm xmlns:a="http://schemas.openxmlformats.org/drawingml/2006/main">
            <a:off x="1143000" y="3781425"/>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63" name="">
            <a:extLst xmlns:a="http://schemas.openxmlformats.org/drawingml/2006/main">
              <a:ext uri="{FF2B5EF4-FFF2-40B4-BE49-F238E27FC236}">
                <a16:creationId xmlns:a16="http://schemas.microsoft.com/office/drawing/2014/main" id="{0849DEB8-AA78-4F5E-B3EE-81248219E6D6}"/>
              </a:ext>
            </a:extLst>
          </p:cNvPr>
          <p:cNvSpPr>
            <a:spLocks xmlns:a="http://schemas.openxmlformats.org/drawingml/2006/main" noGrp="1"/>
          </p:cNvSpPr>
          <p:nvPr/>
        </p:nvSpPr>
        <p:spPr>
          <a:xfrm xmlns:a="http://schemas.openxmlformats.org/drawingml/2006/main">
            <a:off x="3333750" y="3781425"/>
            <a:ext cx="2466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64" name="">
            <a:extLst xmlns:a="http://schemas.openxmlformats.org/drawingml/2006/main">
              <a:ext uri="{FF2B5EF4-FFF2-40B4-BE49-F238E27FC236}">
                <a16:creationId xmlns:a16="http://schemas.microsoft.com/office/drawing/2014/main" id="{B7BEDCD6-8A5E-4AFC-B12C-0815D7EA5B5F}"/>
              </a:ext>
            </a:extLst>
          </p:cNvPr>
          <p:cNvSpPr>
            <a:spLocks xmlns:a="http://schemas.openxmlformats.org/drawingml/2006/main" noGrp="1"/>
          </p:cNvSpPr>
          <p:nvPr/>
        </p:nvSpPr>
        <p:spPr>
          <a:xfrm xmlns:a="http://schemas.openxmlformats.org/drawingml/2006/main">
            <a:off x="5953125" y="37814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65" name="">
            <a:extLst xmlns:a="http://schemas.openxmlformats.org/drawingml/2006/main">
              <a:ext uri="{FF2B5EF4-FFF2-40B4-BE49-F238E27FC236}">
                <a16:creationId xmlns:a16="http://schemas.microsoft.com/office/drawing/2014/main" id="{97784371-0CD7-4B4A-BA8E-8EAA451AC845}"/>
              </a:ext>
            </a:extLst>
          </p:cNvPr>
          <p:cNvSpPr>
            <a:spLocks xmlns:a="http://schemas.openxmlformats.org/drawingml/2006/main" noGrp="1"/>
          </p:cNvSpPr>
          <p:nvPr/>
        </p:nvSpPr>
        <p:spPr>
          <a:xfrm xmlns:a="http://schemas.openxmlformats.org/drawingml/2006/main">
            <a:off x="6858000" y="37814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66" name="">
            <a:extLst xmlns:a="http://schemas.openxmlformats.org/drawingml/2006/main">
              <a:ext uri="{FF2B5EF4-FFF2-40B4-BE49-F238E27FC236}">
                <a16:creationId xmlns:a16="http://schemas.microsoft.com/office/drawing/2014/main" id="{2DA94268-BF54-4245-B0F9-4BB3093B14A0}"/>
              </a:ext>
            </a:extLst>
          </p:cNvPr>
          <p:cNvSpPr>
            <a:spLocks xmlns:a="http://schemas.openxmlformats.org/drawingml/2006/main" noGrp="1"/>
          </p:cNvSpPr>
          <p:nvPr/>
        </p:nvSpPr>
        <p:spPr>
          <a:xfrm xmlns:a="http://schemas.openxmlformats.org/drawingml/2006/main">
            <a:off x="7762875" y="37814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67" name="">
            <a:extLst xmlns:a="http://schemas.openxmlformats.org/drawingml/2006/main">
              <a:ext uri="{FF2B5EF4-FFF2-40B4-BE49-F238E27FC236}">
                <a16:creationId xmlns:a16="http://schemas.microsoft.com/office/drawing/2014/main" id="{19844C6D-0BD9-47BA-982F-63EAE6AAFE7F}"/>
              </a:ext>
            </a:extLst>
          </p:cNvPr>
          <p:cNvSpPr>
            <a:spLocks xmlns:a="http://schemas.openxmlformats.org/drawingml/2006/main" noGrp="1"/>
          </p:cNvSpPr>
          <p:nvPr/>
        </p:nvSpPr>
        <p:spPr>
          <a:xfrm xmlns:a="http://schemas.openxmlformats.org/drawingml/2006/main">
            <a:off x="9191625" y="378142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68" name="">
            <a:extLst xmlns:a="http://schemas.openxmlformats.org/drawingml/2006/main">
              <a:ext uri="{FF2B5EF4-FFF2-40B4-BE49-F238E27FC236}">
                <a16:creationId xmlns:a16="http://schemas.microsoft.com/office/drawing/2014/main" id="{79EE81CD-BE48-4108-A745-8F6D327D94DD}"/>
              </a:ext>
            </a:extLst>
          </p:cNvPr>
          <p:cNvSpPr>
            <a:spLocks xmlns:a="http://schemas.openxmlformats.org/drawingml/2006/main" noGrp="1"/>
          </p:cNvSpPr>
          <p:nvPr/>
        </p:nvSpPr>
        <p:spPr>
          <a:xfrm xmlns:a="http://schemas.openxmlformats.org/drawingml/2006/main">
            <a:off x="400050" y="4067175"/>
            <a:ext cx="10239375"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69" name="">
            <a:extLst xmlns:a="http://schemas.openxmlformats.org/drawingml/2006/main">
              <a:ext uri="{FF2B5EF4-FFF2-40B4-BE49-F238E27FC236}">
                <a16:creationId xmlns:a16="http://schemas.microsoft.com/office/drawing/2014/main" id="{FC72B8A8-4DDA-4EF3-B4FF-444E46153415}"/>
              </a:ext>
            </a:extLst>
          </p:cNvPr>
          <p:cNvSpPr>
            <a:spLocks xmlns:a="http://schemas.openxmlformats.org/drawingml/2006/main" noGrp="1"/>
          </p:cNvSpPr>
          <p:nvPr/>
        </p:nvSpPr>
        <p:spPr>
          <a:xfrm xmlns:a="http://schemas.openxmlformats.org/drawingml/2006/main">
            <a:off x="400050" y="4076700"/>
            <a:ext cx="10239375"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70" name="">
            <a:extLst xmlns:a="http://schemas.openxmlformats.org/drawingml/2006/main">
              <a:ext uri="{FF2B5EF4-FFF2-40B4-BE49-F238E27FC236}">
                <a16:creationId xmlns:a16="http://schemas.microsoft.com/office/drawing/2014/main" id="{C92469B2-28C5-431C-9D05-CB7DEB1467C3}"/>
              </a:ext>
            </a:extLst>
          </p:cNvPr>
          <p:cNvSpPr>
            <a:spLocks xmlns:a="http://schemas.openxmlformats.org/drawingml/2006/main" noGrp="1"/>
          </p:cNvSpPr>
          <p:nvPr/>
        </p:nvSpPr>
        <p:spPr>
          <a:xfrm xmlns:a="http://schemas.openxmlformats.org/drawingml/2006/main">
            <a:off x="476250" y="415290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71" name="">
            <a:extLst xmlns:a="http://schemas.openxmlformats.org/drawingml/2006/main">
              <a:ext uri="{FF2B5EF4-FFF2-40B4-BE49-F238E27FC236}">
                <a16:creationId xmlns:a16="http://schemas.microsoft.com/office/drawing/2014/main" id="{2B5BD8EB-A537-4589-A1C5-E6674E73E7E5}"/>
              </a:ext>
            </a:extLst>
          </p:cNvPr>
          <p:cNvSpPr>
            <a:spLocks xmlns:a="http://schemas.openxmlformats.org/drawingml/2006/main" noGrp="1"/>
          </p:cNvSpPr>
          <p:nvPr/>
        </p:nvSpPr>
        <p:spPr>
          <a:xfrm xmlns:a="http://schemas.openxmlformats.org/drawingml/2006/main">
            <a:off x="1143000" y="415290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72" name="">
            <a:extLst xmlns:a="http://schemas.openxmlformats.org/drawingml/2006/main">
              <a:ext uri="{FF2B5EF4-FFF2-40B4-BE49-F238E27FC236}">
                <a16:creationId xmlns:a16="http://schemas.microsoft.com/office/drawing/2014/main" id="{0693B3D5-F173-4BB4-A199-FC97E8549E72}"/>
              </a:ext>
            </a:extLst>
          </p:cNvPr>
          <p:cNvSpPr>
            <a:spLocks xmlns:a="http://schemas.openxmlformats.org/drawingml/2006/main" noGrp="1"/>
          </p:cNvSpPr>
          <p:nvPr/>
        </p:nvSpPr>
        <p:spPr>
          <a:xfrm xmlns:a="http://schemas.openxmlformats.org/drawingml/2006/main">
            <a:off x="3333750" y="4152900"/>
            <a:ext cx="2466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73" name="">
            <a:extLst xmlns:a="http://schemas.openxmlformats.org/drawingml/2006/main">
              <a:ext uri="{FF2B5EF4-FFF2-40B4-BE49-F238E27FC236}">
                <a16:creationId xmlns:a16="http://schemas.microsoft.com/office/drawing/2014/main" id="{B8635598-0795-4357-AE5E-C8BBAF034A78}"/>
              </a:ext>
            </a:extLst>
          </p:cNvPr>
          <p:cNvSpPr>
            <a:spLocks xmlns:a="http://schemas.openxmlformats.org/drawingml/2006/main" noGrp="1"/>
          </p:cNvSpPr>
          <p:nvPr/>
        </p:nvSpPr>
        <p:spPr>
          <a:xfrm xmlns:a="http://schemas.openxmlformats.org/drawingml/2006/main">
            <a:off x="5953125" y="415290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74" name="">
            <a:extLst xmlns:a="http://schemas.openxmlformats.org/drawingml/2006/main">
              <a:ext uri="{FF2B5EF4-FFF2-40B4-BE49-F238E27FC236}">
                <a16:creationId xmlns:a16="http://schemas.microsoft.com/office/drawing/2014/main" id="{0162CFC8-EE36-4A91-927B-90B546574408}"/>
              </a:ext>
            </a:extLst>
          </p:cNvPr>
          <p:cNvSpPr>
            <a:spLocks xmlns:a="http://schemas.openxmlformats.org/drawingml/2006/main" noGrp="1"/>
          </p:cNvSpPr>
          <p:nvPr/>
        </p:nvSpPr>
        <p:spPr>
          <a:xfrm xmlns:a="http://schemas.openxmlformats.org/drawingml/2006/main">
            <a:off x="6858000" y="415290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75" name="">
            <a:extLst xmlns:a="http://schemas.openxmlformats.org/drawingml/2006/main">
              <a:ext uri="{FF2B5EF4-FFF2-40B4-BE49-F238E27FC236}">
                <a16:creationId xmlns:a16="http://schemas.microsoft.com/office/drawing/2014/main" id="{4E616916-7570-424E-B257-6AE15D362549}"/>
              </a:ext>
            </a:extLst>
          </p:cNvPr>
          <p:cNvSpPr>
            <a:spLocks xmlns:a="http://schemas.openxmlformats.org/drawingml/2006/main" noGrp="1"/>
          </p:cNvSpPr>
          <p:nvPr/>
        </p:nvSpPr>
        <p:spPr>
          <a:xfrm xmlns:a="http://schemas.openxmlformats.org/drawingml/2006/main">
            <a:off x="7762875" y="415290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76" name="">
            <a:extLst xmlns:a="http://schemas.openxmlformats.org/drawingml/2006/main">
              <a:ext uri="{FF2B5EF4-FFF2-40B4-BE49-F238E27FC236}">
                <a16:creationId xmlns:a16="http://schemas.microsoft.com/office/drawing/2014/main" id="{2FD782ED-E6F8-42CC-A77E-BF00322581E0}"/>
              </a:ext>
            </a:extLst>
          </p:cNvPr>
          <p:cNvSpPr>
            <a:spLocks xmlns:a="http://schemas.openxmlformats.org/drawingml/2006/main" noGrp="1"/>
          </p:cNvSpPr>
          <p:nvPr/>
        </p:nvSpPr>
        <p:spPr>
          <a:xfrm xmlns:a="http://schemas.openxmlformats.org/drawingml/2006/main">
            <a:off x="9191625" y="415290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77" name="">
            <a:extLst xmlns:a="http://schemas.openxmlformats.org/drawingml/2006/main">
              <a:ext uri="{FF2B5EF4-FFF2-40B4-BE49-F238E27FC236}">
                <a16:creationId xmlns:a16="http://schemas.microsoft.com/office/drawing/2014/main" id="{1624EDF3-E844-466C-B961-EC45CAF00C1A}"/>
              </a:ext>
            </a:extLst>
          </p:cNvPr>
          <p:cNvSpPr>
            <a:spLocks xmlns:a="http://schemas.openxmlformats.org/drawingml/2006/main" noGrp="1"/>
          </p:cNvSpPr>
          <p:nvPr/>
        </p:nvSpPr>
        <p:spPr>
          <a:xfrm xmlns:a="http://schemas.openxmlformats.org/drawingml/2006/main">
            <a:off x="400050" y="4438650"/>
            <a:ext cx="10239375"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8" name="">
            <a:extLst xmlns:a="http://schemas.openxmlformats.org/drawingml/2006/main">
              <a:ext uri="{FF2B5EF4-FFF2-40B4-BE49-F238E27FC236}">
                <a16:creationId xmlns:a16="http://schemas.microsoft.com/office/drawing/2014/main" id="{2370B30C-9C69-4417-B484-CBC50D6C2B70}"/>
              </a:ext>
            </a:extLst>
          </p:cNvPr>
          <p:cNvSpPr>
            <a:spLocks xmlns:a="http://schemas.openxmlformats.org/drawingml/2006/main" noGrp="1"/>
          </p:cNvSpPr>
          <p:nvPr/>
        </p:nvSpPr>
        <p:spPr>
          <a:xfrm xmlns:a="http://schemas.openxmlformats.org/drawingml/2006/main">
            <a:off x="400050" y="4448175"/>
            <a:ext cx="10239375"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9" name="">
            <a:extLst xmlns:a="http://schemas.openxmlformats.org/drawingml/2006/main">
              <a:ext uri="{FF2B5EF4-FFF2-40B4-BE49-F238E27FC236}">
                <a16:creationId xmlns:a16="http://schemas.microsoft.com/office/drawing/2014/main" id="{6AEDB379-AFEB-408E-8899-7078B2DE94F9}"/>
              </a:ext>
            </a:extLst>
          </p:cNvPr>
          <p:cNvSpPr>
            <a:spLocks xmlns:a="http://schemas.openxmlformats.org/drawingml/2006/main" noGrp="1"/>
          </p:cNvSpPr>
          <p:nvPr/>
        </p:nvSpPr>
        <p:spPr>
          <a:xfrm xmlns:a="http://schemas.openxmlformats.org/drawingml/2006/main">
            <a:off x="476250" y="452437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80" name="">
            <a:extLst xmlns:a="http://schemas.openxmlformats.org/drawingml/2006/main">
              <a:ext uri="{FF2B5EF4-FFF2-40B4-BE49-F238E27FC236}">
                <a16:creationId xmlns:a16="http://schemas.microsoft.com/office/drawing/2014/main" id="{E7ACF594-A40C-4759-BA99-A1A8CEC3BE20}"/>
              </a:ext>
            </a:extLst>
          </p:cNvPr>
          <p:cNvSpPr>
            <a:spLocks xmlns:a="http://schemas.openxmlformats.org/drawingml/2006/main" noGrp="1"/>
          </p:cNvSpPr>
          <p:nvPr/>
        </p:nvSpPr>
        <p:spPr>
          <a:xfrm xmlns:a="http://schemas.openxmlformats.org/drawingml/2006/main">
            <a:off x="1143000" y="4524375"/>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81" name="">
            <a:extLst xmlns:a="http://schemas.openxmlformats.org/drawingml/2006/main">
              <a:ext uri="{FF2B5EF4-FFF2-40B4-BE49-F238E27FC236}">
                <a16:creationId xmlns:a16="http://schemas.microsoft.com/office/drawing/2014/main" id="{E3664FB8-66C1-4A18-A615-778D311237EE}"/>
              </a:ext>
            </a:extLst>
          </p:cNvPr>
          <p:cNvSpPr>
            <a:spLocks xmlns:a="http://schemas.openxmlformats.org/drawingml/2006/main" noGrp="1"/>
          </p:cNvSpPr>
          <p:nvPr/>
        </p:nvSpPr>
        <p:spPr>
          <a:xfrm xmlns:a="http://schemas.openxmlformats.org/drawingml/2006/main">
            <a:off x="3333750" y="4524375"/>
            <a:ext cx="2466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82" name="">
            <a:extLst xmlns:a="http://schemas.openxmlformats.org/drawingml/2006/main">
              <a:ext uri="{FF2B5EF4-FFF2-40B4-BE49-F238E27FC236}">
                <a16:creationId xmlns:a16="http://schemas.microsoft.com/office/drawing/2014/main" id="{5D578EBB-3D97-413D-A4F2-7CCE3DBA89C0}"/>
              </a:ext>
            </a:extLst>
          </p:cNvPr>
          <p:cNvSpPr>
            <a:spLocks xmlns:a="http://schemas.openxmlformats.org/drawingml/2006/main" noGrp="1"/>
          </p:cNvSpPr>
          <p:nvPr/>
        </p:nvSpPr>
        <p:spPr>
          <a:xfrm xmlns:a="http://schemas.openxmlformats.org/drawingml/2006/main">
            <a:off x="5953125" y="452437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83" name="">
            <a:extLst xmlns:a="http://schemas.openxmlformats.org/drawingml/2006/main">
              <a:ext uri="{FF2B5EF4-FFF2-40B4-BE49-F238E27FC236}">
                <a16:creationId xmlns:a16="http://schemas.microsoft.com/office/drawing/2014/main" id="{DB7CA5EC-36AB-4F28-A708-4AD1AA076759}"/>
              </a:ext>
            </a:extLst>
          </p:cNvPr>
          <p:cNvSpPr>
            <a:spLocks xmlns:a="http://schemas.openxmlformats.org/drawingml/2006/main" noGrp="1"/>
          </p:cNvSpPr>
          <p:nvPr/>
        </p:nvSpPr>
        <p:spPr>
          <a:xfrm xmlns:a="http://schemas.openxmlformats.org/drawingml/2006/main">
            <a:off x="6858000" y="452437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84" name="">
            <a:extLst xmlns:a="http://schemas.openxmlformats.org/drawingml/2006/main">
              <a:ext uri="{FF2B5EF4-FFF2-40B4-BE49-F238E27FC236}">
                <a16:creationId xmlns:a16="http://schemas.microsoft.com/office/drawing/2014/main" id="{F57C81A8-1899-45F0-8451-728A6E28F4B2}"/>
              </a:ext>
            </a:extLst>
          </p:cNvPr>
          <p:cNvSpPr>
            <a:spLocks xmlns:a="http://schemas.openxmlformats.org/drawingml/2006/main" noGrp="1"/>
          </p:cNvSpPr>
          <p:nvPr/>
        </p:nvSpPr>
        <p:spPr>
          <a:xfrm xmlns:a="http://schemas.openxmlformats.org/drawingml/2006/main">
            <a:off x="7762875" y="452437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85" name="">
            <a:extLst xmlns:a="http://schemas.openxmlformats.org/drawingml/2006/main">
              <a:ext uri="{FF2B5EF4-FFF2-40B4-BE49-F238E27FC236}">
                <a16:creationId xmlns:a16="http://schemas.microsoft.com/office/drawing/2014/main" id="{6D410E0E-E6A5-4035-BA80-0C0881223ECD}"/>
              </a:ext>
            </a:extLst>
          </p:cNvPr>
          <p:cNvSpPr>
            <a:spLocks xmlns:a="http://schemas.openxmlformats.org/drawingml/2006/main" noGrp="1"/>
          </p:cNvSpPr>
          <p:nvPr/>
        </p:nvSpPr>
        <p:spPr>
          <a:xfrm xmlns:a="http://schemas.openxmlformats.org/drawingml/2006/main">
            <a:off x="9191625" y="452437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86" name="">
            <a:extLst xmlns:a="http://schemas.openxmlformats.org/drawingml/2006/main">
              <a:ext uri="{FF2B5EF4-FFF2-40B4-BE49-F238E27FC236}">
                <a16:creationId xmlns:a16="http://schemas.microsoft.com/office/drawing/2014/main" id="{784C71F8-C142-45CD-BD88-CD87EDB63E01}"/>
              </a:ext>
            </a:extLst>
          </p:cNvPr>
          <p:cNvSpPr>
            <a:spLocks xmlns:a="http://schemas.openxmlformats.org/drawingml/2006/main" noGrp="1"/>
          </p:cNvSpPr>
          <p:nvPr/>
        </p:nvSpPr>
        <p:spPr>
          <a:xfrm xmlns:a="http://schemas.openxmlformats.org/drawingml/2006/main">
            <a:off x="400050" y="4810125"/>
            <a:ext cx="10239375"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7" name="">
            <a:extLst xmlns:a="http://schemas.openxmlformats.org/drawingml/2006/main">
              <a:ext uri="{FF2B5EF4-FFF2-40B4-BE49-F238E27FC236}">
                <a16:creationId xmlns:a16="http://schemas.microsoft.com/office/drawing/2014/main" id="{A4477C9F-D72C-480D-AFBE-15AD1D98E3F3}"/>
              </a:ext>
            </a:extLst>
          </p:cNvPr>
          <p:cNvSpPr>
            <a:spLocks xmlns:a="http://schemas.openxmlformats.org/drawingml/2006/main" noGrp="1"/>
          </p:cNvSpPr>
          <p:nvPr/>
        </p:nvSpPr>
        <p:spPr>
          <a:xfrm xmlns:a="http://schemas.openxmlformats.org/drawingml/2006/main">
            <a:off x="400050" y="4819650"/>
            <a:ext cx="10239375" cy="371475"/>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8" name="">
            <a:extLst xmlns:a="http://schemas.openxmlformats.org/drawingml/2006/main">
              <a:ext uri="{FF2B5EF4-FFF2-40B4-BE49-F238E27FC236}">
                <a16:creationId xmlns:a16="http://schemas.microsoft.com/office/drawing/2014/main" id="{C477254B-20E9-47C4-A083-503459443F47}"/>
              </a:ext>
            </a:extLst>
          </p:cNvPr>
          <p:cNvSpPr>
            <a:spLocks xmlns:a="http://schemas.openxmlformats.org/drawingml/2006/main" noGrp="1"/>
          </p:cNvSpPr>
          <p:nvPr/>
        </p:nvSpPr>
        <p:spPr>
          <a:xfrm xmlns:a="http://schemas.openxmlformats.org/drawingml/2006/main">
            <a:off x="476250" y="4895850"/>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89" name="">
            <a:extLst xmlns:a="http://schemas.openxmlformats.org/drawingml/2006/main">
              <a:ext uri="{FF2B5EF4-FFF2-40B4-BE49-F238E27FC236}">
                <a16:creationId xmlns:a16="http://schemas.microsoft.com/office/drawing/2014/main" id="{BD35A619-8512-4945-8AEF-CCB0CE9FFEB3}"/>
              </a:ext>
            </a:extLst>
          </p:cNvPr>
          <p:cNvSpPr>
            <a:spLocks xmlns:a="http://schemas.openxmlformats.org/drawingml/2006/main" noGrp="1"/>
          </p:cNvSpPr>
          <p:nvPr/>
        </p:nvSpPr>
        <p:spPr>
          <a:xfrm xmlns:a="http://schemas.openxmlformats.org/drawingml/2006/main">
            <a:off x="1143000" y="4895850"/>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90" name="">
            <a:extLst xmlns:a="http://schemas.openxmlformats.org/drawingml/2006/main">
              <a:ext uri="{FF2B5EF4-FFF2-40B4-BE49-F238E27FC236}">
                <a16:creationId xmlns:a16="http://schemas.microsoft.com/office/drawing/2014/main" id="{DB90473B-CBFB-4E12-808E-AEFAF487EBB6}"/>
              </a:ext>
            </a:extLst>
          </p:cNvPr>
          <p:cNvSpPr>
            <a:spLocks xmlns:a="http://schemas.openxmlformats.org/drawingml/2006/main" noGrp="1"/>
          </p:cNvSpPr>
          <p:nvPr/>
        </p:nvSpPr>
        <p:spPr>
          <a:xfrm xmlns:a="http://schemas.openxmlformats.org/drawingml/2006/main">
            <a:off x="3333750" y="4895850"/>
            <a:ext cx="2466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91" name="">
            <a:extLst xmlns:a="http://schemas.openxmlformats.org/drawingml/2006/main">
              <a:ext uri="{FF2B5EF4-FFF2-40B4-BE49-F238E27FC236}">
                <a16:creationId xmlns:a16="http://schemas.microsoft.com/office/drawing/2014/main" id="{25C6299E-7129-410B-A40E-28B94E122540}"/>
              </a:ext>
            </a:extLst>
          </p:cNvPr>
          <p:cNvSpPr>
            <a:spLocks xmlns:a="http://schemas.openxmlformats.org/drawingml/2006/main" noGrp="1"/>
          </p:cNvSpPr>
          <p:nvPr/>
        </p:nvSpPr>
        <p:spPr>
          <a:xfrm xmlns:a="http://schemas.openxmlformats.org/drawingml/2006/main">
            <a:off x="5953125" y="48958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92" name="">
            <a:extLst xmlns:a="http://schemas.openxmlformats.org/drawingml/2006/main">
              <a:ext uri="{FF2B5EF4-FFF2-40B4-BE49-F238E27FC236}">
                <a16:creationId xmlns:a16="http://schemas.microsoft.com/office/drawing/2014/main" id="{496D4802-EB64-49BF-AC91-0136CEBFF337}"/>
              </a:ext>
            </a:extLst>
          </p:cNvPr>
          <p:cNvSpPr>
            <a:spLocks xmlns:a="http://schemas.openxmlformats.org/drawingml/2006/main" noGrp="1"/>
          </p:cNvSpPr>
          <p:nvPr/>
        </p:nvSpPr>
        <p:spPr>
          <a:xfrm xmlns:a="http://schemas.openxmlformats.org/drawingml/2006/main">
            <a:off x="6858000" y="4895850"/>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93" name="">
            <a:extLst xmlns:a="http://schemas.openxmlformats.org/drawingml/2006/main">
              <a:ext uri="{FF2B5EF4-FFF2-40B4-BE49-F238E27FC236}">
                <a16:creationId xmlns:a16="http://schemas.microsoft.com/office/drawing/2014/main" id="{D070DC8D-4F6A-4758-AD57-589B40730E10}"/>
              </a:ext>
            </a:extLst>
          </p:cNvPr>
          <p:cNvSpPr>
            <a:spLocks xmlns:a="http://schemas.openxmlformats.org/drawingml/2006/main" noGrp="1"/>
          </p:cNvSpPr>
          <p:nvPr/>
        </p:nvSpPr>
        <p:spPr>
          <a:xfrm xmlns:a="http://schemas.openxmlformats.org/drawingml/2006/main">
            <a:off x="7762875" y="4895850"/>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94" name="">
            <a:extLst xmlns:a="http://schemas.openxmlformats.org/drawingml/2006/main">
              <a:ext uri="{FF2B5EF4-FFF2-40B4-BE49-F238E27FC236}">
                <a16:creationId xmlns:a16="http://schemas.microsoft.com/office/drawing/2014/main" id="{2C51840E-D02B-43DE-B003-48C14B3800E4}"/>
              </a:ext>
            </a:extLst>
          </p:cNvPr>
          <p:cNvSpPr>
            <a:spLocks xmlns:a="http://schemas.openxmlformats.org/drawingml/2006/main" noGrp="1"/>
          </p:cNvSpPr>
          <p:nvPr/>
        </p:nvSpPr>
        <p:spPr>
          <a:xfrm xmlns:a="http://schemas.openxmlformats.org/drawingml/2006/main">
            <a:off x="9191625" y="4895850"/>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95" name="">
            <a:extLst xmlns:a="http://schemas.openxmlformats.org/drawingml/2006/main">
              <a:ext uri="{FF2B5EF4-FFF2-40B4-BE49-F238E27FC236}">
                <a16:creationId xmlns:a16="http://schemas.microsoft.com/office/drawing/2014/main" id="{DBB1BCC0-46CE-4354-90BE-CC509BA194B8}"/>
              </a:ext>
            </a:extLst>
          </p:cNvPr>
          <p:cNvSpPr>
            <a:spLocks xmlns:a="http://schemas.openxmlformats.org/drawingml/2006/main" noGrp="1"/>
          </p:cNvSpPr>
          <p:nvPr/>
        </p:nvSpPr>
        <p:spPr>
          <a:xfrm xmlns:a="http://schemas.openxmlformats.org/drawingml/2006/main">
            <a:off x="400050" y="5181600"/>
            <a:ext cx="10239375"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6" name="">
            <a:extLst xmlns:a="http://schemas.openxmlformats.org/drawingml/2006/main">
              <a:ext uri="{FF2B5EF4-FFF2-40B4-BE49-F238E27FC236}">
                <a16:creationId xmlns:a16="http://schemas.microsoft.com/office/drawing/2014/main" id="{DFA0A2E1-C3A7-43E2-A3ED-7928D7A83DB6}"/>
              </a:ext>
            </a:extLst>
          </p:cNvPr>
          <p:cNvSpPr>
            <a:spLocks xmlns:a="http://schemas.openxmlformats.org/drawingml/2006/main" noGrp="1"/>
          </p:cNvSpPr>
          <p:nvPr/>
        </p:nvSpPr>
        <p:spPr>
          <a:xfrm xmlns:a="http://schemas.openxmlformats.org/drawingml/2006/main">
            <a:off x="400050" y="5191125"/>
            <a:ext cx="10239375" cy="371475"/>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7" name="">
            <a:extLst xmlns:a="http://schemas.openxmlformats.org/drawingml/2006/main">
              <a:ext uri="{FF2B5EF4-FFF2-40B4-BE49-F238E27FC236}">
                <a16:creationId xmlns:a16="http://schemas.microsoft.com/office/drawing/2014/main" id="{AA5734CC-2CA0-4587-BAFD-F1BCE91BDD87}"/>
              </a:ext>
            </a:extLst>
          </p:cNvPr>
          <p:cNvSpPr>
            <a:spLocks xmlns:a="http://schemas.openxmlformats.org/drawingml/2006/main" noGrp="1"/>
          </p:cNvSpPr>
          <p:nvPr/>
        </p:nvSpPr>
        <p:spPr>
          <a:xfrm xmlns:a="http://schemas.openxmlformats.org/drawingml/2006/main">
            <a:off x="476250" y="5267325"/>
            <a:ext cx="514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98" name="">
            <a:extLst xmlns:a="http://schemas.openxmlformats.org/drawingml/2006/main">
              <a:ext uri="{FF2B5EF4-FFF2-40B4-BE49-F238E27FC236}">
                <a16:creationId xmlns:a16="http://schemas.microsoft.com/office/drawing/2014/main" id="{2596CFC3-A943-4F82-A8FB-BCB0957BF01B}"/>
              </a:ext>
            </a:extLst>
          </p:cNvPr>
          <p:cNvSpPr>
            <a:spLocks xmlns:a="http://schemas.openxmlformats.org/drawingml/2006/main" noGrp="1"/>
          </p:cNvSpPr>
          <p:nvPr/>
        </p:nvSpPr>
        <p:spPr>
          <a:xfrm xmlns:a="http://schemas.openxmlformats.org/drawingml/2006/main">
            <a:off x="1143000" y="5267325"/>
            <a:ext cx="2038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99" name="">
            <a:extLst xmlns:a="http://schemas.openxmlformats.org/drawingml/2006/main">
              <a:ext uri="{FF2B5EF4-FFF2-40B4-BE49-F238E27FC236}">
                <a16:creationId xmlns:a16="http://schemas.microsoft.com/office/drawing/2014/main" id="{9315BEDF-99B4-4CC8-8D91-2B0105F44D12}"/>
              </a:ext>
            </a:extLst>
          </p:cNvPr>
          <p:cNvSpPr>
            <a:spLocks xmlns:a="http://schemas.openxmlformats.org/drawingml/2006/main" noGrp="1"/>
          </p:cNvSpPr>
          <p:nvPr/>
        </p:nvSpPr>
        <p:spPr>
          <a:xfrm xmlns:a="http://schemas.openxmlformats.org/drawingml/2006/main">
            <a:off x="3333750" y="5267325"/>
            <a:ext cx="24669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00" name="">
            <a:extLst xmlns:a="http://schemas.openxmlformats.org/drawingml/2006/main">
              <a:ext uri="{FF2B5EF4-FFF2-40B4-BE49-F238E27FC236}">
                <a16:creationId xmlns:a16="http://schemas.microsoft.com/office/drawing/2014/main" id="{CBEDF164-7595-47E4-9DF5-D7133FD54FC8}"/>
              </a:ext>
            </a:extLst>
          </p:cNvPr>
          <p:cNvSpPr>
            <a:spLocks xmlns:a="http://schemas.openxmlformats.org/drawingml/2006/main" noGrp="1"/>
          </p:cNvSpPr>
          <p:nvPr/>
        </p:nvSpPr>
        <p:spPr>
          <a:xfrm xmlns:a="http://schemas.openxmlformats.org/drawingml/2006/main">
            <a:off x="5953125" y="52673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01" name="">
            <a:extLst xmlns:a="http://schemas.openxmlformats.org/drawingml/2006/main">
              <a:ext uri="{FF2B5EF4-FFF2-40B4-BE49-F238E27FC236}">
                <a16:creationId xmlns:a16="http://schemas.microsoft.com/office/drawing/2014/main" id="{E9C17D69-F365-40CB-9DFB-2E1D78A938D2}"/>
              </a:ext>
            </a:extLst>
          </p:cNvPr>
          <p:cNvSpPr>
            <a:spLocks xmlns:a="http://schemas.openxmlformats.org/drawingml/2006/main" noGrp="1"/>
          </p:cNvSpPr>
          <p:nvPr/>
        </p:nvSpPr>
        <p:spPr>
          <a:xfrm xmlns:a="http://schemas.openxmlformats.org/drawingml/2006/main">
            <a:off x="6858000" y="5267325"/>
            <a:ext cx="7524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02" name="">
            <a:extLst xmlns:a="http://schemas.openxmlformats.org/drawingml/2006/main">
              <a:ext uri="{FF2B5EF4-FFF2-40B4-BE49-F238E27FC236}">
                <a16:creationId xmlns:a16="http://schemas.microsoft.com/office/drawing/2014/main" id="{FE7FFA7A-646B-499B-8915-0478B7D650C9}"/>
              </a:ext>
            </a:extLst>
          </p:cNvPr>
          <p:cNvSpPr>
            <a:spLocks xmlns:a="http://schemas.openxmlformats.org/drawingml/2006/main" noGrp="1"/>
          </p:cNvSpPr>
          <p:nvPr/>
        </p:nvSpPr>
        <p:spPr>
          <a:xfrm xmlns:a="http://schemas.openxmlformats.org/drawingml/2006/main">
            <a:off x="7762875" y="5267325"/>
            <a:ext cx="12763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03" name="">
            <a:extLst xmlns:a="http://schemas.openxmlformats.org/drawingml/2006/main">
              <a:ext uri="{FF2B5EF4-FFF2-40B4-BE49-F238E27FC236}">
                <a16:creationId xmlns:a16="http://schemas.microsoft.com/office/drawing/2014/main" id="{E9BC92C9-1A91-4BFA-8324-36253C7BA390}"/>
              </a:ext>
            </a:extLst>
          </p:cNvPr>
          <p:cNvSpPr>
            <a:spLocks xmlns:a="http://schemas.openxmlformats.org/drawingml/2006/main" noGrp="1"/>
          </p:cNvSpPr>
          <p:nvPr/>
        </p:nvSpPr>
        <p:spPr>
          <a:xfrm xmlns:a="http://schemas.openxmlformats.org/drawingml/2006/main">
            <a:off x="9191625" y="5267325"/>
            <a:ext cx="13716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r>
              <a:t/>
            </a:r>
          </a:p>
        </p:txBody>
      </p:sp>
      <p:sp>
        <p:nvSpPr>
          <p:cNvPr id="104" name="">
            <a:extLst xmlns:a="http://schemas.openxmlformats.org/drawingml/2006/main">
              <a:ext uri="{FF2B5EF4-FFF2-40B4-BE49-F238E27FC236}">
                <a16:creationId xmlns:a16="http://schemas.microsoft.com/office/drawing/2014/main" id="{36DE53DB-7458-4F51-9752-9389FFC092F1}"/>
              </a:ext>
            </a:extLst>
          </p:cNvPr>
          <p:cNvSpPr>
            <a:spLocks xmlns:a="http://schemas.openxmlformats.org/drawingml/2006/main" noGrp="1"/>
          </p:cNvSpPr>
          <p:nvPr/>
        </p:nvSpPr>
        <p:spPr>
          <a:xfrm xmlns:a="http://schemas.openxmlformats.org/drawingml/2006/main">
            <a:off x="400050" y="5553075"/>
            <a:ext cx="10239375"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Tree>
    <p:extLst>
      <p:ext uri="{BB962C8B-B14F-4D97-AF65-F5344CB8AC3E}">
        <p14:creationId xmlns:p14="http://schemas.microsoft.com/office/powerpoint/2010/main" val="935409375"/>
      </p:ext>
    </p:extLst>
  </p:cSld>
</p:sld>
</file>

<file path=ppt/slides/slide26.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107" name="section-accent">
            <a:extLst>
              <a:ext uri="{FF2B5EF4-FFF2-40B4-BE49-F238E27FC236}">
                <ns2:creationId id="{378DF0A0-6CBA-4C88-A1BF-3ABB3CD86092}"/>
              </a:ext>
            </a:extLst>
          </p:cNvPr>
          <p:cNvSpPr>
            <a:spLocks noGrp="1"/>
          </p:cNvSpPr>
          <p:nvPr/>
        </p:nvSpPr>
        <p:spPr>
          <a:xfrm>
            <a:off x="400050" y="323850"/>
            <a:ext cx="76200" cy="685800"/>
          </a:xfrm>
          <a:prstGeom prst="rect">
            <a:avLst/>
          </a:prstGeom>
          <a:solidFill>
            <a:srgbClr val="FFC400"/>
          </a:solidFill>
          <a:ln w="0">
            <a:solidFill>
              <a:srgbClr val="FFC400"/>
            </a:solidFill>
            <a:prstDash val="solid"/>
          </a:ln>
        </p:spPr>
      </p:sp>
      <p:sp>
        <p:nvSpPr>
          <p:cNvPr id="2" name="">
            <a:extLst>
              <a:ext uri="{FF2B5EF4-FFF2-40B4-BE49-F238E27FC236}">
                <ns2:creationId id="{EC54D679-6464-4688-A912-CD90FD00D12E}"/>
              </a:ext>
            </a:extLst>
          </p:cNvPr>
          <p:cNvSpPr>
            <a:spLocks noGrp="1"/>
          </p:cNvSpPr>
          <p:nvPr/>
        </p:nvSpPr>
        <p:spPr>
          <a:xfrm>
            <a:off x="666750" y="323850"/>
            <a:ext cx="6953250" cy="266700"/>
          </a:xfrm>
          <a:prstGeom prst="rect">
            <a:avLst/>
          </a:prstGeom>
          <a:noFill/>
          <a:ln w="0">
            <a:noFill/>
            <a:prstDash val="solid"/>
          </a:ln>
        </p:spPr>
        <p:txBody>
          <a:bodyPr anchor="t"/>
          <a:lstStyle/>
          <a:p>
            <a:pPr algn="l">
              <a:defRPr sz="1200" b="1">
                <a:solidFill>
                  <a:srgbClr val="5E636B"/>
                </a:solidFill>
                <a:latin typeface="Arial"/>
                <a:ea typeface="Arial"/>
                <a:cs typeface="Arial"/>
              </a:defRPr>
            </a:pPr>
            <a:r>
              <a:rPr sz="1200" b="1">
                <a:solidFill>
                  <a:srgbClr val="5E636B"/>
                </a:solidFill>
                <a:latin typeface="Arial"/>
                <a:ea typeface="Arial"/>
                <a:cs typeface="Arial"/>
              </a:rPr>
              <a:t>QUOTE</a:t>
            </a:r>
          </a:p>
        </p:txBody>
      </p:sp>
      <p:sp>
        <p:nvSpPr>
          <p:cNvPr id="3" name="">
            <a:extLst>
              <a:ext uri="{FF2B5EF4-FFF2-40B4-BE49-F238E27FC236}">
                <ns2:creationId id="{1BB922E9-FEFB-49ED-9A5F-E84E89EF2E51}"/>
              </a:ext>
            </a:extLst>
          </p:cNvPr>
          <p:cNvSpPr>
            <a:spLocks noGrp="1"/>
          </p:cNvSpPr>
          <p:nvPr/>
        </p:nvSpPr>
        <p:spPr>
          <a:xfrm>
            <a:off x="666750" y="619125"/>
            <a:ext cx="10858500" cy="666750"/>
          </a:xfrm>
          <a:prstGeom prst="rect">
            <a:avLst/>
          </a:prstGeom>
          <a:noFill/>
          <a:ln w="0">
            <a:noFill/>
            <a:prstDash val="solid"/>
          </a:ln>
        </p:spPr>
        <p:txBody>
          <a:bodyPr anchor="t"/>
          <a:lstStyle/>
          <a:p>
            <a:pPr algn="l">
              <a:defRPr sz="3600" b="1">
                <a:solidFill>
                  <a:srgbClr val="111111"/>
                </a:solidFill>
                <a:latin typeface="Arial"/>
                <a:ea typeface="Arial"/>
                <a:cs typeface="Arial"/>
              </a:defRPr>
            </a:pPr>
            <a:r>
              <a:rPr sz="3600" b="1">
                <a:solidFill>
                  <a:srgbClr val="111111"/>
                </a:solidFill>
                <a:latin typeface="Arial"/>
                <a:ea typeface="Arial"/>
                <a:cs typeface="Arial"/>
              </a:rPr>
              <a:t>Offizielle Spielerwertung: Top 10</a:t>
            </a:r>
          </a:p>
        </p:txBody>
      </p:sp>
      <p:sp>
        <p:nvSpPr>
          <p:cNvPr id="4" name="">
            <a:extLst>
              <a:ext uri="{FF2B5EF4-FFF2-40B4-BE49-F238E27FC236}">
                <ns2:creationId id="{B2A711C5-8260-4965-932E-188720DD8C2D}"/>
              </a:ext>
            </a:extLst>
          </p:cNvPr>
          <p:cNvSpPr>
            <a:spLocks noGrp="1"/>
          </p:cNvSpPr>
          <p:nvPr/>
        </p:nvSpPr>
        <p:spPr>
          <a:xfrm>
            <a:off x="400050" y="6553200"/>
            <a:ext cx="11391900" cy="9525"/>
          </a:xfrm>
          <a:prstGeom prst="rect">
            <a:avLst/>
          </a:prstGeom>
          <a:solidFill>
            <a:srgbClr val="C6C9CE"/>
          </a:solidFill>
          <a:ln w="0">
            <a:solidFill>
              <a:srgbClr val="C6C9CE"/>
            </a:solidFill>
            <a:prstDash val="solid"/>
          </a:ln>
        </p:spPr>
      </p:sp>
      <p:sp>
        <p:nvSpPr>
          <p:cNvPr id="5" name="">
            <a:extLst>
              <a:ext uri="{FF2B5EF4-FFF2-40B4-BE49-F238E27FC236}">
                <ns2:creationId id="{82F728E0-70D8-4530-BBEB-ABFAA2408BFB}"/>
              </a:ext>
            </a:extLst>
          </p:cNvPr>
          <p:cNvSpPr>
            <a:spLocks noGrp="1"/>
          </p:cNvSpPr>
          <p:nvPr/>
        </p:nvSpPr>
        <p:spPr>
          <a:xfrm>
            <a:off x="400050" y="6629400"/>
            <a:ext cx="6667500" cy="171450"/>
          </a:xfrm>
          <a:prstGeom prst="rect">
            <a:avLst/>
          </a:prstGeom>
          <a:noFill/>
          <a:ln w="0">
            <a:noFill/>
            <a:prstDash val="solid"/>
          </a:ln>
        </p:spPr>
        <p:txBody>
          <a:bodyPr anchor="t"/>
          <a:lstStyle/>
          <a:p>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a:ext uri="{FF2B5EF4-FFF2-40B4-BE49-F238E27FC236}">
                <ns2:creationId id="{4B2C20A4-8864-4F2D-99A7-7EE74A425C58}"/>
              </a:ext>
            </a:extLst>
          </p:cNvPr>
          <p:cNvSpPr>
            <a:spLocks noGrp="1"/>
          </p:cNvSpPr>
          <p:nvPr/>
        </p:nvSpPr>
        <p:spPr>
          <a:xfrm>
            <a:off x="11144250" y="6629400"/>
            <a:ext cx="647700" cy="171450"/>
          </a:xfrm>
          <a:prstGeom prst="rect">
            <a:avLst/>
          </a:prstGeom>
          <a:noFill/>
          <a:ln w="0">
            <a:noFill/>
            <a:prstDash val="solid"/>
          </a:ln>
        </p:spPr>
        <p:txBody>
          <a:bodyPr anchor="t"/>
          <a:lstStyle/>
          <a:p>
            <a:pPr algn="r">
              <a:defRPr sz="900" b="0">
                <a:solidFill>
                  <a:srgbClr val="5E636B"/>
                </a:solidFill>
                <a:latin typeface="Arial"/>
                <a:ea typeface="Arial"/>
                <a:cs typeface="Arial"/>
              </a:defRPr>
            </a:pPr>
            <a:r>
              <a:rPr sz="900" b="0">
                <a:solidFill>
                  <a:srgbClr val="5E636B"/>
                </a:solidFill>
                <a:latin typeface="Arial"/>
                <a:ea typeface="Arial"/>
                <a:cs typeface="Arial"/>
              </a:rPr>
              <a:t>25</a:t>
            </a:r>
          </a:p>
        </p:txBody>
      </p:sp>
      <p:sp>
        <p:nvSpPr>
          <p:cNvPr id="7" name="">
            <a:extLst>
              <a:ext uri="{FF2B5EF4-FFF2-40B4-BE49-F238E27FC236}">
                <ns2:creationId id="{6F9D7FD4-92EC-4C4E-9318-D83EB18C29D3}"/>
              </a:ext>
            </a:extLst>
          </p:cNvPr>
          <p:cNvSpPr>
            <a:spLocks noGrp="1"/>
          </p:cNvSpPr>
          <p:nvPr/>
        </p:nvSpPr>
        <p:spPr>
          <a:xfrm>
            <a:off x="400050" y="1476375"/>
            <a:ext cx="10239375" cy="371475"/>
          </a:xfrm>
          <a:prstGeom prst="roundRect">
            <a:avLst>
              <a:gd name="adj" fmla="val 20513"/>
            </a:avLst>
          </a:prstGeom>
          <a:solidFill>
            <a:srgbClr val="111111"/>
          </a:solidFill>
          <a:ln w="0">
            <a:solidFill>
              <a:srgbClr val="111111"/>
            </a:solidFill>
            <a:prstDash val="solid"/>
          </a:ln>
        </p:spPr>
      </p:sp>
      <p:sp>
        <p:nvSpPr>
          <p:cNvPr id="8" name="">
            <a:extLst>
              <a:ext uri="{FF2B5EF4-FFF2-40B4-BE49-F238E27FC236}">
                <ns2:creationId id="{AA0D3E45-92DF-44A6-AC8D-8EF26E1E8C39}"/>
              </a:ext>
            </a:extLst>
          </p:cNvPr>
          <p:cNvSpPr>
            <a:spLocks noGrp="1"/>
          </p:cNvSpPr>
          <p:nvPr/>
        </p:nvSpPr>
        <p:spPr>
          <a:xfrm>
            <a:off x="476250" y="1543050"/>
            <a:ext cx="514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a:ext uri="{FF2B5EF4-FFF2-40B4-BE49-F238E27FC236}">
                <ns2:creationId id="{BCB334CD-EA99-4563-873B-DE1A4A5017A1}"/>
              </a:ext>
            </a:extLst>
          </p:cNvPr>
          <p:cNvSpPr>
            <a:spLocks noGrp="1"/>
          </p:cNvSpPr>
          <p:nvPr/>
        </p:nvSpPr>
        <p:spPr>
          <a:xfrm>
            <a:off x="1143000" y="1543050"/>
            <a:ext cx="2038350" cy="257175"/>
          </a:xfrm>
          <a:prstGeom prst="rect">
            <a:avLst/>
          </a:prstGeom>
          <a:noFill/>
          <a:ln w="0">
            <a:noFill/>
            <a:prstDash val="solid"/>
          </a:ln>
        </p:spPr>
        <p:txBody>
          <a:bodyPr anchor="ctr"/>
          <a:lstStyle/>
          <a:p>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a:ext uri="{FF2B5EF4-FFF2-40B4-BE49-F238E27FC236}">
                <ns2:creationId id="{E0C71FE1-863B-4E9A-9B9D-851408B0DBFF}"/>
              </a:ext>
            </a:extLst>
          </p:cNvPr>
          <p:cNvSpPr>
            <a:spLocks noGrp="1"/>
          </p:cNvSpPr>
          <p:nvPr/>
        </p:nvSpPr>
        <p:spPr>
          <a:xfrm>
            <a:off x="3333750" y="1543050"/>
            <a:ext cx="24669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a:ext uri="{FF2B5EF4-FFF2-40B4-BE49-F238E27FC236}">
                <ns2:creationId id="{CD66EF72-11A6-43D8-BAAB-AA52F11CA067}"/>
              </a:ext>
            </a:extLst>
          </p:cNvPr>
          <p:cNvSpPr>
            <a:spLocks noGrp="1"/>
          </p:cNvSpPr>
          <p:nvPr/>
        </p:nvSpPr>
        <p:spPr>
          <a:xfrm>
            <a:off x="5953125"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a:ext uri="{FF2B5EF4-FFF2-40B4-BE49-F238E27FC236}">
                <ns2:creationId id="{2C9702BA-F98C-4030-9313-40C34D9C18DE}"/>
              </a:ext>
            </a:extLst>
          </p:cNvPr>
          <p:cNvSpPr>
            <a:spLocks noGrp="1"/>
          </p:cNvSpPr>
          <p:nvPr/>
        </p:nvSpPr>
        <p:spPr>
          <a:xfrm>
            <a:off x="6858000"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a:ext uri="{FF2B5EF4-FFF2-40B4-BE49-F238E27FC236}">
                <ns2:creationId id="{AFC0C015-0860-49AA-A775-3D7C1E61B093}"/>
              </a:ext>
            </a:extLst>
          </p:cNvPr>
          <p:cNvSpPr>
            <a:spLocks noGrp="1"/>
          </p:cNvSpPr>
          <p:nvPr/>
        </p:nvSpPr>
        <p:spPr>
          <a:xfrm>
            <a:off x="7762875" y="1543050"/>
            <a:ext cx="1276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a:ext uri="{FF2B5EF4-FFF2-40B4-BE49-F238E27FC236}">
                <ns2:creationId id="{BE602CDE-7380-4204-8161-C0191BCB6948}"/>
              </a:ext>
            </a:extLst>
          </p:cNvPr>
          <p:cNvSpPr>
            <a:spLocks noGrp="1"/>
          </p:cNvSpPr>
          <p:nvPr/>
        </p:nvSpPr>
        <p:spPr>
          <a:xfrm>
            <a:off x="9191625" y="1543050"/>
            <a:ext cx="1371600" cy="257175"/>
          </a:xfrm>
          <a:prstGeom prst="rect">
            <a:avLst/>
          </a:prstGeom>
          <a:noFill/>
          <a:ln w="0">
            <a:noFill/>
            <a:prstDash val="solid"/>
          </a:ln>
        </p:spPr>
        <p:txBody>
          <a:bodyPr anchor="ctr"/>
          <a:lstStyle/>
          <a:p>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a:ext uri="{FF2B5EF4-FFF2-40B4-BE49-F238E27FC236}">
                <ns2:creationId id="{995E5857-D9CB-4E15-B943-9AD33927EC24}"/>
              </a:ext>
            </a:extLst>
          </p:cNvPr>
          <p:cNvSpPr>
            <a:spLocks noGrp="1"/>
          </p:cNvSpPr>
          <p:nvPr/>
        </p:nvSpPr>
        <p:spPr>
          <a:xfrm>
            <a:off x="400050" y="1847850"/>
            <a:ext cx="10239375" cy="371475"/>
          </a:xfrm>
          <a:prstGeom prst="rect">
            <a:avLst/>
          </a:prstGeom>
          <a:solidFill>
            <a:srgbClr val="EAF5FB"/>
          </a:solidFill>
          <a:ln w="0">
            <a:solidFill>
              <a:srgbClr val="EAF5FB"/>
            </a:solidFill>
            <a:prstDash val="solid"/>
          </a:ln>
        </p:spPr>
      </p:sp>
      <p:sp>
        <p:nvSpPr>
          <p:cNvPr id="16" name="">
            <a:extLst>
              <a:ext uri="{FF2B5EF4-FFF2-40B4-BE49-F238E27FC236}">
                <ns2:creationId id="{0E6F45C8-42F8-461A-95EA-7A3EDF2B6203}"/>
              </a:ext>
            </a:extLst>
          </p:cNvPr>
          <p:cNvSpPr>
            <a:spLocks noGrp="1"/>
          </p:cNvSpPr>
          <p:nvPr/>
        </p:nvSpPr>
        <p:spPr>
          <a:xfrm>
            <a:off x="476250" y="1924050"/>
            <a:ext cx="514350" cy="257175"/>
          </a:xfrm>
          <a:prstGeom prst="rect">
            <a:avLst/>
          </a:prstGeom>
          <a:noFill/>
          <a:ln w="0">
            <a:noFill/>
            <a:prstDash val="solid"/>
          </a:ln>
        </p:spPr>
        <p:txBody>
          <a:bodyPr anchor="ctr"/>
          <a:lstStyle/>
          <a:p>
            <a:r>
              <a:t/>
            </a:r>
          </a:p>
        </p:txBody>
      </p:sp>
      <p:sp>
        <p:nvSpPr>
          <p:cNvPr id="17" name="">
            <a:extLst>
              <a:ext uri="{FF2B5EF4-FFF2-40B4-BE49-F238E27FC236}">
                <ns2:creationId id="{DA2B770D-C131-44A9-8565-3E1759FD92FF}"/>
              </a:ext>
            </a:extLst>
          </p:cNvPr>
          <p:cNvSpPr>
            <a:spLocks noGrp="1"/>
          </p:cNvSpPr>
          <p:nvPr/>
        </p:nvSpPr>
        <p:spPr>
          <a:xfrm>
            <a:off x="1143000" y="1924050"/>
            <a:ext cx="2038350" cy="257175"/>
          </a:xfrm>
          <a:prstGeom prst="rect">
            <a:avLst/>
          </a:prstGeom>
          <a:noFill/>
          <a:ln w="0">
            <a:noFill/>
            <a:prstDash val="solid"/>
          </a:ln>
        </p:spPr>
        <p:txBody>
          <a:bodyPr anchor="ctr"/>
          <a:lstStyle/>
          <a:p>
            <a:r>
              <a:t/>
            </a:r>
          </a:p>
        </p:txBody>
      </p:sp>
      <p:sp>
        <p:nvSpPr>
          <p:cNvPr id="18" name="">
            <a:extLst>
              <a:ext uri="{FF2B5EF4-FFF2-40B4-BE49-F238E27FC236}">
                <ns2:creationId id="{3C393D59-34E3-4460-A638-583E20458C1D}"/>
              </a:ext>
            </a:extLst>
          </p:cNvPr>
          <p:cNvSpPr>
            <a:spLocks noGrp="1"/>
          </p:cNvSpPr>
          <p:nvPr/>
        </p:nvSpPr>
        <p:spPr>
          <a:xfrm>
            <a:off x="3333750" y="1924050"/>
            <a:ext cx="2466975" cy="257175"/>
          </a:xfrm>
          <a:prstGeom prst="rect">
            <a:avLst/>
          </a:prstGeom>
          <a:noFill/>
          <a:ln w="0">
            <a:noFill/>
            <a:prstDash val="solid"/>
          </a:ln>
        </p:spPr>
        <p:txBody>
          <a:bodyPr anchor="ctr"/>
          <a:lstStyle/>
          <a:p>
            <a:r>
              <a:t/>
            </a:r>
          </a:p>
        </p:txBody>
      </p:sp>
      <p:sp>
        <p:nvSpPr>
          <p:cNvPr id="19" name="">
            <a:extLst>
              <a:ext uri="{FF2B5EF4-FFF2-40B4-BE49-F238E27FC236}">
                <ns2:creationId id="{10898BB0-EA11-4D51-962F-9C2228308569}"/>
              </a:ext>
            </a:extLst>
          </p:cNvPr>
          <p:cNvSpPr>
            <a:spLocks noGrp="1"/>
          </p:cNvSpPr>
          <p:nvPr/>
        </p:nvSpPr>
        <p:spPr>
          <a:xfrm>
            <a:off x="5953125" y="1924050"/>
            <a:ext cx="752475" cy="257175"/>
          </a:xfrm>
          <a:prstGeom prst="rect">
            <a:avLst/>
          </a:prstGeom>
          <a:noFill/>
          <a:ln w="0">
            <a:noFill/>
            <a:prstDash val="solid"/>
          </a:ln>
        </p:spPr>
        <p:txBody>
          <a:bodyPr anchor="ctr"/>
          <a:lstStyle/>
          <a:p>
            <a:r>
              <a:t/>
            </a:r>
          </a:p>
        </p:txBody>
      </p:sp>
      <p:sp>
        <p:nvSpPr>
          <p:cNvPr id="20" name="">
            <a:extLst>
              <a:ext uri="{FF2B5EF4-FFF2-40B4-BE49-F238E27FC236}">
                <ns2:creationId id="{D3A8F590-0BAE-4FA2-82CE-634BA039BA2C}"/>
              </a:ext>
            </a:extLst>
          </p:cNvPr>
          <p:cNvSpPr>
            <a:spLocks noGrp="1"/>
          </p:cNvSpPr>
          <p:nvPr/>
        </p:nvSpPr>
        <p:spPr>
          <a:xfrm>
            <a:off x="6858000" y="1924050"/>
            <a:ext cx="752475" cy="257175"/>
          </a:xfrm>
          <a:prstGeom prst="rect">
            <a:avLst/>
          </a:prstGeom>
          <a:noFill/>
          <a:ln w="0">
            <a:noFill/>
            <a:prstDash val="solid"/>
          </a:ln>
        </p:spPr>
        <p:txBody>
          <a:bodyPr anchor="ctr"/>
          <a:lstStyle/>
          <a:p>
            <a:r>
              <a:t/>
            </a:r>
          </a:p>
        </p:txBody>
      </p:sp>
      <p:sp>
        <p:nvSpPr>
          <p:cNvPr id="21" name="">
            <a:extLst>
              <a:ext uri="{FF2B5EF4-FFF2-40B4-BE49-F238E27FC236}">
                <ns2:creationId id="{A67D29FE-2C87-41C8-B85D-24EC9532D360}"/>
              </a:ext>
            </a:extLst>
          </p:cNvPr>
          <p:cNvSpPr>
            <a:spLocks noGrp="1"/>
          </p:cNvSpPr>
          <p:nvPr/>
        </p:nvSpPr>
        <p:spPr>
          <a:xfrm>
            <a:off x="7762875" y="1924050"/>
            <a:ext cx="1276350" cy="257175"/>
          </a:xfrm>
          <a:prstGeom prst="rect">
            <a:avLst/>
          </a:prstGeom>
          <a:noFill/>
          <a:ln w="0">
            <a:noFill/>
            <a:prstDash val="solid"/>
          </a:ln>
        </p:spPr>
        <p:txBody>
          <a:bodyPr anchor="ctr"/>
          <a:lstStyle/>
          <a:p>
            <a:r>
              <a:t/>
            </a:r>
          </a:p>
        </p:txBody>
      </p:sp>
      <p:sp>
        <p:nvSpPr>
          <p:cNvPr id="22" name="">
            <a:extLst>
              <a:ext uri="{FF2B5EF4-FFF2-40B4-BE49-F238E27FC236}">
                <ns2:creationId id="{DF0D64ED-2340-4557-A4FD-BB84691D7850}"/>
              </a:ext>
            </a:extLst>
          </p:cNvPr>
          <p:cNvSpPr>
            <a:spLocks noGrp="1"/>
          </p:cNvSpPr>
          <p:nvPr/>
        </p:nvSpPr>
        <p:spPr>
          <a:xfrm>
            <a:off x="9191625" y="1924050"/>
            <a:ext cx="1371600" cy="257175"/>
          </a:xfrm>
          <a:prstGeom prst="rect">
            <a:avLst/>
          </a:prstGeom>
          <a:noFill/>
          <a:ln w="0">
            <a:noFill/>
            <a:prstDash val="solid"/>
          </a:ln>
        </p:spPr>
        <p:txBody>
          <a:bodyPr anchor="ctr"/>
          <a:lstStyle/>
          <a:p>
            <a:r>
              <a:t/>
            </a:r>
          </a:p>
        </p:txBody>
      </p:sp>
      <p:sp>
        <p:nvSpPr>
          <p:cNvPr id="23" name="">
            <a:extLst>
              <a:ext uri="{FF2B5EF4-FFF2-40B4-BE49-F238E27FC236}">
                <ns2:creationId id="{C9BFD6DB-0DD6-4FAF-AC49-3B5838CFE6A7}"/>
              </a:ext>
            </a:extLst>
          </p:cNvPr>
          <p:cNvSpPr>
            <a:spLocks noGrp="1"/>
          </p:cNvSpPr>
          <p:nvPr/>
        </p:nvSpPr>
        <p:spPr>
          <a:xfrm>
            <a:off x="400050" y="2209800"/>
            <a:ext cx="10239375" cy="9525"/>
          </a:xfrm>
          <a:prstGeom prst="rect">
            <a:avLst/>
          </a:prstGeom>
          <a:solidFill>
            <a:srgbClr val="C6C9CE"/>
          </a:solidFill>
          <a:ln w="0">
            <a:solidFill>
              <a:srgbClr val="C6C9CE"/>
            </a:solidFill>
            <a:prstDash val="solid"/>
          </a:ln>
        </p:spPr>
      </p:sp>
      <p:sp>
        <p:nvSpPr>
          <p:cNvPr id="24" name="">
            <a:extLst>
              <a:ext uri="{FF2B5EF4-FFF2-40B4-BE49-F238E27FC236}">
                <ns2:creationId id="{46284473-7D32-497E-AB17-3EFC50B76CAE}"/>
              </a:ext>
            </a:extLst>
          </p:cNvPr>
          <p:cNvSpPr>
            <a:spLocks noGrp="1"/>
          </p:cNvSpPr>
          <p:nvPr/>
        </p:nvSpPr>
        <p:spPr>
          <a:xfrm>
            <a:off x="400050" y="2219325"/>
            <a:ext cx="10239375" cy="371475"/>
          </a:xfrm>
          <a:prstGeom prst="rect">
            <a:avLst/>
          </a:prstGeom>
          <a:solidFill>
            <a:srgbClr val="FFFFFF"/>
          </a:solidFill>
          <a:ln w="0">
            <a:solidFill>
              <a:srgbClr val="FFFFFF"/>
            </a:solidFill>
            <a:prstDash val="solid"/>
          </a:ln>
        </p:spPr>
      </p:sp>
      <p:sp>
        <p:nvSpPr>
          <p:cNvPr id="25" name="">
            <a:extLst>
              <a:ext uri="{FF2B5EF4-FFF2-40B4-BE49-F238E27FC236}">
                <ns2:creationId id="{0A4A8ADE-60EF-44A1-BBED-71A0540D1FE8}"/>
              </a:ext>
            </a:extLst>
          </p:cNvPr>
          <p:cNvSpPr>
            <a:spLocks noGrp="1"/>
          </p:cNvSpPr>
          <p:nvPr/>
        </p:nvSpPr>
        <p:spPr>
          <a:xfrm>
            <a:off x="476250" y="2295525"/>
            <a:ext cx="514350" cy="257175"/>
          </a:xfrm>
          <a:prstGeom prst="rect">
            <a:avLst/>
          </a:prstGeom>
          <a:noFill/>
          <a:ln w="0">
            <a:noFill/>
            <a:prstDash val="solid"/>
          </a:ln>
        </p:spPr>
        <p:txBody>
          <a:bodyPr anchor="ctr"/>
          <a:lstStyle/>
          <a:p>
            <a:r>
              <a:t/>
            </a:r>
          </a:p>
        </p:txBody>
      </p:sp>
      <p:sp>
        <p:nvSpPr>
          <p:cNvPr id="26" name="">
            <a:extLst>
              <a:ext uri="{FF2B5EF4-FFF2-40B4-BE49-F238E27FC236}">
                <ns2:creationId id="{833297DC-1146-47C3-9C3A-A70825F74744}"/>
              </a:ext>
            </a:extLst>
          </p:cNvPr>
          <p:cNvSpPr>
            <a:spLocks noGrp="1"/>
          </p:cNvSpPr>
          <p:nvPr/>
        </p:nvSpPr>
        <p:spPr>
          <a:xfrm>
            <a:off x="1143000" y="2295525"/>
            <a:ext cx="2038350" cy="257175"/>
          </a:xfrm>
          <a:prstGeom prst="rect">
            <a:avLst/>
          </a:prstGeom>
          <a:noFill/>
          <a:ln w="0">
            <a:noFill/>
            <a:prstDash val="solid"/>
          </a:ln>
        </p:spPr>
        <p:txBody>
          <a:bodyPr anchor="ctr"/>
          <a:lstStyle/>
          <a:p>
            <a:r>
              <a:t/>
            </a:r>
          </a:p>
        </p:txBody>
      </p:sp>
      <p:sp>
        <p:nvSpPr>
          <p:cNvPr id="27" name="">
            <a:extLst>
              <a:ext uri="{FF2B5EF4-FFF2-40B4-BE49-F238E27FC236}">
                <ns2:creationId id="{6C8C2290-D3CA-4A60-8576-47ACF3098ED3}"/>
              </a:ext>
            </a:extLst>
          </p:cNvPr>
          <p:cNvSpPr>
            <a:spLocks noGrp="1"/>
          </p:cNvSpPr>
          <p:nvPr/>
        </p:nvSpPr>
        <p:spPr>
          <a:xfrm>
            <a:off x="3333750" y="2295525"/>
            <a:ext cx="2466975" cy="257175"/>
          </a:xfrm>
          <a:prstGeom prst="rect">
            <a:avLst/>
          </a:prstGeom>
          <a:noFill/>
          <a:ln w="0">
            <a:noFill/>
            <a:prstDash val="solid"/>
          </a:ln>
        </p:spPr>
        <p:txBody>
          <a:bodyPr anchor="ctr"/>
          <a:lstStyle/>
          <a:p>
            <a:r>
              <a:t/>
            </a:r>
          </a:p>
        </p:txBody>
      </p:sp>
      <p:sp>
        <p:nvSpPr>
          <p:cNvPr id="28" name="">
            <a:extLst>
              <a:ext uri="{FF2B5EF4-FFF2-40B4-BE49-F238E27FC236}">
                <ns2:creationId id="{497BD6BC-5DC5-423A-9598-C2BB395FA0C8}"/>
              </a:ext>
            </a:extLst>
          </p:cNvPr>
          <p:cNvSpPr>
            <a:spLocks noGrp="1"/>
          </p:cNvSpPr>
          <p:nvPr/>
        </p:nvSpPr>
        <p:spPr>
          <a:xfrm>
            <a:off x="5953125" y="2295525"/>
            <a:ext cx="752475" cy="257175"/>
          </a:xfrm>
          <a:prstGeom prst="rect">
            <a:avLst/>
          </a:prstGeom>
          <a:noFill/>
          <a:ln w="0">
            <a:noFill/>
            <a:prstDash val="solid"/>
          </a:ln>
        </p:spPr>
        <p:txBody>
          <a:bodyPr anchor="ctr"/>
          <a:lstStyle/>
          <a:p>
            <a:r>
              <a:t/>
            </a:r>
          </a:p>
        </p:txBody>
      </p:sp>
      <p:sp>
        <p:nvSpPr>
          <p:cNvPr id="29" name="">
            <a:extLst>
              <a:ext uri="{FF2B5EF4-FFF2-40B4-BE49-F238E27FC236}">
                <ns2:creationId id="{D0BB82D1-E150-4DFF-A588-9C8E961FA35B}"/>
              </a:ext>
            </a:extLst>
          </p:cNvPr>
          <p:cNvSpPr>
            <a:spLocks noGrp="1"/>
          </p:cNvSpPr>
          <p:nvPr/>
        </p:nvSpPr>
        <p:spPr>
          <a:xfrm>
            <a:off x="6858000" y="2295525"/>
            <a:ext cx="752475" cy="257175"/>
          </a:xfrm>
          <a:prstGeom prst="rect">
            <a:avLst/>
          </a:prstGeom>
          <a:noFill/>
          <a:ln w="0">
            <a:noFill/>
            <a:prstDash val="solid"/>
          </a:ln>
        </p:spPr>
        <p:txBody>
          <a:bodyPr anchor="ctr"/>
          <a:lstStyle/>
          <a:p>
            <a:r>
              <a:t/>
            </a:r>
          </a:p>
        </p:txBody>
      </p:sp>
      <p:sp>
        <p:nvSpPr>
          <p:cNvPr id="30" name="">
            <a:extLst>
              <a:ext uri="{FF2B5EF4-FFF2-40B4-BE49-F238E27FC236}">
                <ns2:creationId id="{A69781E1-4827-4CC4-A138-016D276CD1CB}"/>
              </a:ext>
            </a:extLst>
          </p:cNvPr>
          <p:cNvSpPr>
            <a:spLocks noGrp="1"/>
          </p:cNvSpPr>
          <p:nvPr/>
        </p:nvSpPr>
        <p:spPr>
          <a:xfrm>
            <a:off x="7762875" y="2295525"/>
            <a:ext cx="1276350" cy="257175"/>
          </a:xfrm>
          <a:prstGeom prst="rect">
            <a:avLst/>
          </a:prstGeom>
          <a:noFill/>
          <a:ln w="0">
            <a:noFill/>
            <a:prstDash val="solid"/>
          </a:ln>
        </p:spPr>
        <p:txBody>
          <a:bodyPr anchor="ctr"/>
          <a:lstStyle/>
          <a:p>
            <a:r>
              <a:t/>
            </a:r>
          </a:p>
        </p:txBody>
      </p:sp>
      <p:sp>
        <p:nvSpPr>
          <p:cNvPr id="31" name="">
            <a:extLst>
              <a:ext uri="{FF2B5EF4-FFF2-40B4-BE49-F238E27FC236}">
                <ns2:creationId id="{ABE6E8DA-1381-4A24-BDD6-2528AFD4D081}"/>
              </a:ext>
            </a:extLst>
          </p:cNvPr>
          <p:cNvSpPr>
            <a:spLocks noGrp="1"/>
          </p:cNvSpPr>
          <p:nvPr/>
        </p:nvSpPr>
        <p:spPr>
          <a:xfrm>
            <a:off x="9191625" y="2295525"/>
            <a:ext cx="1371600" cy="257175"/>
          </a:xfrm>
          <a:prstGeom prst="rect">
            <a:avLst/>
          </a:prstGeom>
          <a:noFill/>
          <a:ln w="0">
            <a:noFill/>
            <a:prstDash val="solid"/>
          </a:ln>
        </p:spPr>
        <p:txBody>
          <a:bodyPr anchor="ctr"/>
          <a:lstStyle/>
          <a:p>
            <a:r>
              <a:t/>
            </a:r>
          </a:p>
        </p:txBody>
      </p:sp>
      <p:sp>
        <p:nvSpPr>
          <p:cNvPr id="32" name="">
            <a:extLst>
              <a:ext uri="{FF2B5EF4-FFF2-40B4-BE49-F238E27FC236}">
                <ns2:creationId id="{43EC7223-3B96-475A-8ED0-F70379AE8853}"/>
              </a:ext>
            </a:extLst>
          </p:cNvPr>
          <p:cNvSpPr>
            <a:spLocks noGrp="1"/>
          </p:cNvSpPr>
          <p:nvPr/>
        </p:nvSpPr>
        <p:spPr>
          <a:xfrm>
            <a:off x="400050" y="2581275"/>
            <a:ext cx="10239375" cy="9525"/>
          </a:xfrm>
          <a:prstGeom prst="rect">
            <a:avLst/>
          </a:prstGeom>
          <a:solidFill>
            <a:srgbClr val="C6C9CE"/>
          </a:solidFill>
          <a:ln w="0">
            <a:solidFill>
              <a:srgbClr val="C6C9CE"/>
            </a:solidFill>
            <a:prstDash val="solid"/>
          </a:ln>
        </p:spPr>
      </p:sp>
      <p:sp>
        <p:nvSpPr>
          <p:cNvPr id="33" name="">
            <a:extLst>
              <a:ext uri="{FF2B5EF4-FFF2-40B4-BE49-F238E27FC236}">
                <ns2:creationId id="{43CBDC16-4A51-4647-9CA3-CC126FA43C07}"/>
              </a:ext>
            </a:extLst>
          </p:cNvPr>
          <p:cNvSpPr>
            <a:spLocks noGrp="1"/>
          </p:cNvSpPr>
          <p:nvPr/>
        </p:nvSpPr>
        <p:spPr>
          <a:xfrm>
            <a:off x="400050" y="2590800"/>
            <a:ext cx="10239375" cy="371475"/>
          </a:xfrm>
          <a:prstGeom prst="rect">
            <a:avLst/>
          </a:prstGeom>
          <a:solidFill>
            <a:srgbClr val="EAF5FB"/>
          </a:solidFill>
          <a:ln w="0">
            <a:solidFill>
              <a:srgbClr val="EAF5FB"/>
            </a:solidFill>
            <a:prstDash val="solid"/>
          </a:ln>
        </p:spPr>
      </p:sp>
      <p:sp>
        <p:nvSpPr>
          <p:cNvPr id="34" name="">
            <a:extLst>
              <a:ext uri="{FF2B5EF4-FFF2-40B4-BE49-F238E27FC236}">
                <ns2:creationId id="{56ADF79B-FF5E-4D99-9540-CA70DC1B2EFE}"/>
              </a:ext>
            </a:extLst>
          </p:cNvPr>
          <p:cNvSpPr>
            <a:spLocks noGrp="1"/>
          </p:cNvSpPr>
          <p:nvPr/>
        </p:nvSpPr>
        <p:spPr>
          <a:xfrm>
            <a:off x="476250" y="2667000"/>
            <a:ext cx="514350" cy="257175"/>
          </a:xfrm>
          <a:prstGeom prst="rect">
            <a:avLst/>
          </a:prstGeom>
          <a:noFill/>
          <a:ln w="0">
            <a:noFill/>
            <a:prstDash val="solid"/>
          </a:ln>
        </p:spPr>
        <p:txBody>
          <a:bodyPr anchor="ctr"/>
          <a:lstStyle/>
          <a:p>
            <a:r>
              <a:t/>
            </a:r>
          </a:p>
        </p:txBody>
      </p:sp>
      <p:sp>
        <p:nvSpPr>
          <p:cNvPr id="35" name="">
            <a:extLst>
              <a:ext uri="{FF2B5EF4-FFF2-40B4-BE49-F238E27FC236}">
                <ns2:creationId id="{DF6EE4D9-21A9-4C64-A757-3359E8715613}"/>
              </a:ext>
            </a:extLst>
          </p:cNvPr>
          <p:cNvSpPr>
            <a:spLocks noGrp="1"/>
          </p:cNvSpPr>
          <p:nvPr/>
        </p:nvSpPr>
        <p:spPr>
          <a:xfrm>
            <a:off x="1143000" y="2667000"/>
            <a:ext cx="2038350" cy="257175"/>
          </a:xfrm>
          <a:prstGeom prst="rect">
            <a:avLst/>
          </a:prstGeom>
          <a:noFill/>
          <a:ln w="0">
            <a:noFill/>
            <a:prstDash val="solid"/>
          </a:ln>
        </p:spPr>
        <p:txBody>
          <a:bodyPr anchor="ctr"/>
          <a:lstStyle/>
          <a:p>
            <a:r>
              <a:t/>
            </a:r>
          </a:p>
        </p:txBody>
      </p:sp>
      <p:sp>
        <p:nvSpPr>
          <p:cNvPr id="36" name="">
            <a:extLst>
              <a:ext uri="{FF2B5EF4-FFF2-40B4-BE49-F238E27FC236}">
                <ns2:creationId id="{C75162DB-87A4-4600-9783-14720F830C11}"/>
              </a:ext>
            </a:extLst>
          </p:cNvPr>
          <p:cNvSpPr>
            <a:spLocks noGrp="1"/>
          </p:cNvSpPr>
          <p:nvPr/>
        </p:nvSpPr>
        <p:spPr>
          <a:xfrm>
            <a:off x="3333750" y="2667000"/>
            <a:ext cx="2466975" cy="257175"/>
          </a:xfrm>
          <a:prstGeom prst="rect">
            <a:avLst/>
          </a:prstGeom>
          <a:noFill/>
          <a:ln w="0">
            <a:noFill/>
            <a:prstDash val="solid"/>
          </a:ln>
        </p:spPr>
        <p:txBody>
          <a:bodyPr anchor="ctr"/>
          <a:lstStyle/>
          <a:p>
            <a:r>
              <a:t/>
            </a:r>
          </a:p>
        </p:txBody>
      </p:sp>
      <p:sp>
        <p:nvSpPr>
          <p:cNvPr id="37" name="">
            <a:extLst>
              <a:ext uri="{FF2B5EF4-FFF2-40B4-BE49-F238E27FC236}">
                <ns2:creationId id="{E22E8D67-20DB-4ECA-B9D8-C060173F0C9F}"/>
              </a:ext>
            </a:extLst>
          </p:cNvPr>
          <p:cNvSpPr>
            <a:spLocks noGrp="1"/>
          </p:cNvSpPr>
          <p:nvPr/>
        </p:nvSpPr>
        <p:spPr>
          <a:xfrm>
            <a:off x="5953125" y="2667000"/>
            <a:ext cx="752475" cy="257175"/>
          </a:xfrm>
          <a:prstGeom prst="rect">
            <a:avLst/>
          </a:prstGeom>
          <a:noFill/>
          <a:ln w="0">
            <a:noFill/>
            <a:prstDash val="solid"/>
          </a:ln>
        </p:spPr>
        <p:txBody>
          <a:bodyPr anchor="ctr"/>
          <a:lstStyle/>
          <a:p>
            <a:r>
              <a:t/>
            </a:r>
          </a:p>
        </p:txBody>
      </p:sp>
      <p:sp>
        <p:nvSpPr>
          <p:cNvPr id="38" name="">
            <a:extLst>
              <a:ext uri="{FF2B5EF4-FFF2-40B4-BE49-F238E27FC236}">
                <ns2:creationId id="{BE8B610C-1137-48D3-8479-39E1B9623FE1}"/>
              </a:ext>
            </a:extLst>
          </p:cNvPr>
          <p:cNvSpPr>
            <a:spLocks noGrp="1"/>
          </p:cNvSpPr>
          <p:nvPr/>
        </p:nvSpPr>
        <p:spPr>
          <a:xfrm>
            <a:off x="6858000" y="2667000"/>
            <a:ext cx="752475" cy="257175"/>
          </a:xfrm>
          <a:prstGeom prst="rect">
            <a:avLst/>
          </a:prstGeom>
          <a:noFill/>
          <a:ln w="0">
            <a:noFill/>
            <a:prstDash val="solid"/>
          </a:ln>
        </p:spPr>
        <p:txBody>
          <a:bodyPr anchor="ctr"/>
          <a:lstStyle/>
          <a:p>
            <a:r>
              <a:t/>
            </a:r>
          </a:p>
        </p:txBody>
      </p:sp>
      <p:sp>
        <p:nvSpPr>
          <p:cNvPr id="39" name="">
            <a:extLst>
              <a:ext uri="{FF2B5EF4-FFF2-40B4-BE49-F238E27FC236}">
                <ns2:creationId id="{A220B615-1C4E-45CD-A078-8B191DC28D33}"/>
              </a:ext>
            </a:extLst>
          </p:cNvPr>
          <p:cNvSpPr>
            <a:spLocks noGrp="1"/>
          </p:cNvSpPr>
          <p:nvPr/>
        </p:nvSpPr>
        <p:spPr>
          <a:xfrm>
            <a:off x="7762875" y="2667000"/>
            <a:ext cx="1276350" cy="257175"/>
          </a:xfrm>
          <a:prstGeom prst="rect">
            <a:avLst/>
          </a:prstGeom>
          <a:noFill/>
          <a:ln w="0">
            <a:noFill/>
            <a:prstDash val="solid"/>
          </a:ln>
        </p:spPr>
        <p:txBody>
          <a:bodyPr anchor="ctr"/>
          <a:lstStyle/>
          <a:p>
            <a:r>
              <a:t/>
            </a:r>
          </a:p>
        </p:txBody>
      </p:sp>
      <p:sp>
        <p:nvSpPr>
          <p:cNvPr id="40" name="">
            <a:extLst>
              <a:ext uri="{FF2B5EF4-FFF2-40B4-BE49-F238E27FC236}">
                <ns2:creationId id="{E8366209-651D-4C3F-A87B-D4DC77772250}"/>
              </a:ext>
            </a:extLst>
          </p:cNvPr>
          <p:cNvSpPr>
            <a:spLocks noGrp="1"/>
          </p:cNvSpPr>
          <p:nvPr/>
        </p:nvSpPr>
        <p:spPr>
          <a:xfrm>
            <a:off x="9191625" y="2667000"/>
            <a:ext cx="1371600" cy="257175"/>
          </a:xfrm>
          <a:prstGeom prst="rect">
            <a:avLst/>
          </a:prstGeom>
          <a:noFill/>
          <a:ln w="0">
            <a:noFill/>
            <a:prstDash val="solid"/>
          </a:ln>
        </p:spPr>
        <p:txBody>
          <a:bodyPr anchor="ctr"/>
          <a:lstStyle/>
          <a:p>
            <a:r>
              <a:t/>
            </a:r>
          </a:p>
        </p:txBody>
      </p:sp>
      <p:sp>
        <p:nvSpPr>
          <p:cNvPr id="41" name="">
            <a:extLst>
              <a:ext uri="{FF2B5EF4-FFF2-40B4-BE49-F238E27FC236}">
                <ns2:creationId id="{E8FBA25B-B157-4BBE-8EDA-DF5347414D39}"/>
              </a:ext>
            </a:extLst>
          </p:cNvPr>
          <p:cNvSpPr>
            <a:spLocks noGrp="1"/>
          </p:cNvSpPr>
          <p:nvPr/>
        </p:nvSpPr>
        <p:spPr>
          <a:xfrm>
            <a:off x="400050" y="2952750"/>
            <a:ext cx="10239375" cy="9525"/>
          </a:xfrm>
          <a:prstGeom prst="rect">
            <a:avLst/>
          </a:prstGeom>
          <a:solidFill>
            <a:srgbClr val="C6C9CE"/>
          </a:solidFill>
          <a:ln w="0">
            <a:solidFill>
              <a:srgbClr val="C6C9CE"/>
            </a:solidFill>
            <a:prstDash val="solid"/>
          </a:ln>
        </p:spPr>
      </p:sp>
      <p:sp>
        <p:nvSpPr>
          <p:cNvPr id="42" name="">
            <a:extLst>
              <a:ext uri="{FF2B5EF4-FFF2-40B4-BE49-F238E27FC236}">
                <ns2:creationId id="{9AF47C45-3748-4B30-99A6-EF96102E218B}"/>
              </a:ext>
            </a:extLst>
          </p:cNvPr>
          <p:cNvSpPr>
            <a:spLocks noGrp="1"/>
          </p:cNvSpPr>
          <p:nvPr/>
        </p:nvSpPr>
        <p:spPr>
          <a:xfrm>
            <a:off x="400050" y="2962275"/>
            <a:ext cx="10239375" cy="371475"/>
          </a:xfrm>
          <a:prstGeom prst="rect">
            <a:avLst/>
          </a:prstGeom>
          <a:solidFill>
            <a:srgbClr val="FFFFFF"/>
          </a:solidFill>
          <a:ln w="0">
            <a:solidFill>
              <a:srgbClr val="FFFFFF"/>
            </a:solidFill>
            <a:prstDash val="solid"/>
          </a:ln>
        </p:spPr>
      </p:sp>
      <p:sp>
        <p:nvSpPr>
          <p:cNvPr id="43" name="">
            <a:extLst>
              <a:ext uri="{FF2B5EF4-FFF2-40B4-BE49-F238E27FC236}">
                <ns2:creationId id="{811AFD8F-CFF1-4CF5-A59C-5D9704D40DFE}"/>
              </a:ext>
            </a:extLst>
          </p:cNvPr>
          <p:cNvSpPr>
            <a:spLocks noGrp="1"/>
          </p:cNvSpPr>
          <p:nvPr/>
        </p:nvSpPr>
        <p:spPr>
          <a:xfrm>
            <a:off x="476250" y="3038475"/>
            <a:ext cx="514350" cy="257175"/>
          </a:xfrm>
          <a:prstGeom prst="rect">
            <a:avLst/>
          </a:prstGeom>
          <a:noFill/>
          <a:ln w="0">
            <a:noFill/>
            <a:prstDash val="solid"/>
          </a:ln>
        </p:spPr>
        <p:txBody>
          <a:bodyPr anchor="ctr"/>
          <a:lstStyle/>
          <a:p>
            <a:r>
              <a:t/>
            </a:r>
          </a:p>
        </p:txBody>
      </p:sp>
      <p:sp>
        <p:nvSpPr>
          <p:cNvPr id="44" name="">
            <a:extLst>
              <a:ext uri="{FF2B5EF4-FFF2-40B4-BE49-F238E27FC236}">
                <ns2:creationId id="{78E0A6E7-2A60-4FA3-83AF-B48EFC80484E}"/>
              </a:ext>
            </a:extLst>
          </p:cNvPr>
          <p:cNvSpPr>
            <a:spLocks noGrp="1"/>
          </p:cNvSpPr>
          <p:nvPr/>
        </p:nvSpPr>
        <p:spPr>
          <a:xfrm>
            <a:off x="1143000" y="3038475"/>
            <a:ext cx="2038350" cy="257175"/>
          </a:xfrm>
          <a:prstGeom prst="rect">
            <a:avLst/>
          </a:prstGeom>
          <a:noFill/>
          <a:ln w="0">
            <a:noFill/>
            <a:prstDash val="solid"/>
          </a:ln>
        </p:spPr>
        <p:txBody>
          <a:bodyPr anchor="ctr"/>
          <a:lstStyle/>
          <a:p>
            <a:r>
              <a:t/>
            </a:r>
          </a:p>
        </p:txBody>
      </p:sp>
      <p:sp>
        <p:nvSpPr>
          <p:cNvPr id="45" name="">
            <a:extLst>
              <a:ext uri="{FF2B5EF4-FFF2-40B4-BE49-F238E27FC236}">
                <ns2:creationId id="{66626567-4F21-44FB-91B9-8806DDF5B8D5}"/>
              </a:ext>
            </a:extLst>
          </p:cNvPr>
          <p:cNvSpPr>
            <a:spLocks noGrp="1"/>
          </p:cNvSpPr>
          <p:nvPr/>
        </p:nvSpPr>
        <p:spPr>
          <a:xfrm>
            <a:off x="3333750" y="3038475"/>
            <a:ext cx="2466975" cy="257175"/>
          </a:xfrm>
          <a:prstGeom prst="rect">
            <a:avLst/>
          </a:prstGeom>
          <a:noFill/>
          <a:ln w="0">
            <a:noFill/>
            <a:prstDash val="solid"/>
          </a:ln>
        </p:spPr>
        <p:txBody>
          <a:bodyPr anchor="ctr"/>
          <a:lstStyle/>
          <a:p>
            <a:r>
              <a:t/>
            </a:r>
          </a:p>
        </p:txBody>
      </p:sp>
      <p:sp>
        <p:nvSpPr>
          <p:cNvPr id="46" name="">
            <a:extLst>
              <a:ext uri="{FF2B5EF4-FFF2-40B4-BE49-F238E27FC236}">
                <ns2:creationId id="{CA1590D5-1153-4DEE-85E5-38D5D487CEAB}"/>
              </a:ext>
            </a:extLst>
          </p:cNvPr>
          <p:cNvSpPr>
            <a:spLocks noGrp="1"/>
          </p:cNvSpPr>
          <p:nvPr/>
        </p:nvSpPr>
        <p:spPr>
          <a:xfrm>
            <a:off x="5953125" y="3038475"/>
            <a:ext cx="752475" cy="257175"/>
          </a:xfrm>
          <a:prstGeom prst="rect">
            <a:avLst/>
          </a:prstGeom>
          <a:noFill/>
          <a:ln w="0">
            <a:noFill/>
            <a:prstDash val="solid"/>
          </a:ln>
        </p:spPr>
        <p:txBody>
          <a:bodyPr anchor="ctr"/>
          <a:lstStyle/>
          <a:p>
            <a:r>
              <a:t/>
            </a:r>
          </a:p>
        </p:txBody>
      </p:sp>
      <p:sp>
        <p:nvSpPr>
          <p:cNvPr id="47" name="">
            <a:extLst>
              <a:ext uri="{FF2B5EF4-FFF2-40B4-BE49-F238E27FC236}">
                <ns2:creationId id="{ADF8880E-5C16-4402-A38B-F26642A6E7B1}"/>
              </a:ext>
            </a:extLst>
          </p:cNvPr>
          <p:cNvSpPr>
            <a:spLocks noGrp="1"/>
          </p:cNvSpPr>
          <p:nvPr/>
        </p:nvSpPr>
        <p:spPr>
          <a:xfrm>
            <a:off x="6858000" y="3038475"/>
            <a:ext cx="752475" cy="257175"/>
          </a:xfrm>
          <a:prstGeom prst="rect">
            <a:avLst/>
          </a:prstGeom>
          <a:noFill/>
          <a:ln w="0">
            <a:noFill/>
            <a:prstDash val="solid"/>
          </a:ln>
        </p:spPr>
        <p:txBody>
          <a:bodyPr anchor="ctr"/>
          <a:lstStyle/>
          <a:p>
            <a:r>
              <a:t/>
            </a:r>
          </a:p>
        </p:txBody>
      </p:sp>
      <p:sp>
        <p:nvSpPr>
          <p:cNvPr id="48" name="">
            <a:extLst>
              <a:ext uri="{FF2B5EF4-FFF2-40B4-BE49-F238E27FC236}">
                <ns2:creationId id="{304D0A82-B176-4DF3-8E77-CCC94CDA2D7D}"/>
              </a:ext>
            </a:extLst>
          </p:cNvPr>
          <p:cNvSpPr>
            <a:spLocks noGrp="1"/>
          </p:cNvSpPr>
          <p:nvPr/>
        </p:nvSpPr>
        <p:spPr>
          <a:xfrm>
            <a:off x="7762875" y="3038475"/>
            <a:ext cx="1276350" cy="257175"/>
          </a:xfrm>
          <a:prstGeom prst="rect">
            <a:avLst/>
          </a:prstGeom>
          <a:noFill/>
          <a:ln w="0">
            <a:noFill/>
            <a:prstDash val="solid"/>
          </a:ln>
        </p:spPr>
        <p:txBody>
          <a:bodyPr anchor="ctr"/>
          <a:lstStyle/>
          <a:p>
            <a:r>
              <a:t/>
            </a:r>
          </a:p>
        </p:txBody>
      </p:sp>
      <p:sp>
        <p:nvSpPr>
          <p:cNvPr id="49" name="">
            <a:extLst>
              <a:ext uri="{FF2B5EF4-FFF2-40B4-BE49-F238E27FC236}">
                <ns2:creationId id="{36BB1752-6CD5-477C-A544-F50904C0BD5E}"/>
              </a:ext>
            </a:extLst>
          </p:cNvPr>
          <p:cNvSpPr>
            <a:spLocks noGrp="1"/>
          </p:cNvSpPr>
          <p:nvPr/>
        </p:nvSpPr>
        <p:spPr>
          <a:xfrm>
            <a:off x="9191625" y="3038475"/>
            <a:ext cx="1371600" cy="257175"/>
          </a:xfrm>
          <a:prstGeom prst="rect">
            <a:avLst/>
          </a:prstGeom>
          <a:noFill/>
          <a:ln w="0">
            <a:noFill/>
            <a:prstDash val="solid"/>
          </a:ln>
        </p:spPr>
        <p:txBody>
          <a:bodyPr anchor="ctr"/>
          <a:lstStyle/>
          <a:p>
            <a:r>
              <a:t/>
            </a:r>
          </a:p>
        </p:txBody>
      </p:sp>
      <p:sp>
        <p:nvSpPr>
          <p:cNvPr id="50" name="">
            <a:extLst>
              <a:ext uri="{FF2B5EF4-FFF2-40B4-BE49-F238E27FC236}">
                <ns2:creationId id="{DFB6F5E0-2317-4DDF-923B-B31F4BF2F37F}"/>
              </a:ext>
            </a:extLst>
          </p:cNvPr>
          <p:cNvSpPr>
            <a:spLocks noGrp="1"/>
          </p:cNvSpPr>
          <p:nvPr/>
        </p:nvSpPr>
        <p:spPr>
          <a:xfrm>
            <a:off x="400050" y="3324225"/>
            <a:ext cx="10239375" cy="9525"/>
          </a:xfrm>
          <a:prstGeom prst="rect">
            <a:avLst/>
          </a:prstGeom>
          <a:solidFill>
            <a:srgbClr val="C6C9CE"/>
          </a:solidFill>
          <a:ln w="0">
            <a:solidFill>
              <a:srgbClr val="C6C9CE"/>
            </a:solidFill>
            <a:prstDash val="solid"/>
          </a:ln>
        </p:spPr>
      </p:sp>
      <p:sp>
        <p:nvSpPr>
          <p:cNvPr id="51" name="">
            <a:extLst>
              <a:ext uri="{FF2B5EF4-FFF2-40B4-BE49-F238E27FC236}">
                <ns2:creationId id="{5DB9AA9D-0833-4022-9FE9-7E8903A070CC}"/>
              </a:ext>
            </a:extLst>
          </p:cNvPr>
          <p:cNvSpPr>
            <a:spLocks noGrp="1"/>
          </p:cNvSpPr>
          <p:nvPr/>
        </p:nvSpPr>
        <p:spPr>
          <a:xfrm>
            <a:off x="400050" y="3333750"/>
            <a:ext cx="10239375" cy="371475"/>
          </a:xfrm>
          <a:prstGeom prst="rect">
            <a:avLst/>
          </a:prstGeom>
          <a:solidFill>
            <a:srgbClr val="EAF5FB"/>
          </a:solidFill>
          <a:ln w="0">
            <a:solidFill>
              <a:srgbClr val="EAF5FB"/>
            </a:solidFill>
            <a:prstDash val="solid"/>
          </a:ln>
        </p:spPr>
      </p:sp>
      <p:sp>
        <p:nvSpPr>
          <p:cNvPr id="52" name="">
            <a:extLst>
              <a:ext uri="{FF2B5EF4-FFF2-40B4-BE49-F238E27FC236}">
                <ns2:creationId id="{D32C03F2-810D-4A39-A70F-CA72A9FE0011}"/>
              </a:ext>
            </a:extLst>
          </p:cNvPr>
          <p:cNvSpPr>
            <a:spLocks noGrp="1"/>
          </p:cNvSpPr>
          <p:nvPr/>
        </p:nvSpPr>
        <p:spPr>
          <a:xfrm>
            <a:off x="476250" y="3409950"/>
            <a:ext cx="514350" cy="257175"/>
          </a:xfrm>
          <a:prstGeom prst="rect">
            <a:avLst/>
          </a:prstGeom>
          <a:noFill/>
          <a:ln w="0">
            <a:noFill/>
            <a:prstDash val="solid"/>
          </a:ln>
        </p:spPr>
        <p:txBody>
          <a:bodyPr anchor="ctr"/>
          <a:lstStyle/>
          <a:p>
            <a:r>
              <a:t/>
            </a:r>
          </a:p>
        </p:txBody>
      </p:sp>
      <p:sp>
        <p:nvSpPr>
          <p:cNvPr id="53" name="">
            <a:extLst>
              <a:ext uri="{FF2B5EF4-FFF2-40B4-BE49-F238E27FC236}">
                <ns2:creationId id="{C8D1E98F-A997-4A7B-98C6-BC57F4657681}"/>
              </a:ext>
            </a:extLst>
          </p:cNvPr>
          <p:cNvSpPr>
            <a:spLocks noGrp="1"/>
          </p:cNvSpPr>
          <p:nvPr/>
        </p:nvSpPr>
        <p:spPr>
          <a:xfrm>
            <a:off x="1143000" y="3409950"/>
            <a:ext cx="2038350" cy="257175"/>
          </a:xfrm>
          <a:prstGeom prst="rect">
            <a:avLst/>
          </a:prstGeom>
          <a:noFill/>
          <a:ln w="0">
            <a:noFill/>
            <a:prstDash val="solid"/>
          </a:ln>
        </p:spPr>
        <p:txBody>
          <a:bodyPr anchor="ctr"/>
          <a:lstStyle/>
          <a:p>
            <a:r>
              <a:t/>
            </a:r>
          </a:p>
        </p:txBody>
      </p:sp>
      <p:sp>
        <p:nvSpPr>
          <p:cNvPr id="54" name="">
            <a:extLst>
              <a:ext uri="{FF2B5EF4-FFF2-40B4-BE49-F238E27FC236}">
                <ns2:creationId id="{8BC18C7D-44B0-4E73-8E92-9AA8E833B65E}"/>
              </a:ext>
            </a:extLst>
          </p:cNvPr>
          <p:cNvSpPr>
            <a:spLocks noGrp="1"/>
          </p:cNvSpPr>
          <p:nvPr/>
        </p:nvSpPr>
        <p:spPr>
          <a:xfrm>
            <a:off x="3333750" y="3409950"/>
            <a:ext cx="2466975" cy="257175"/>
          </a:xfrm>
          <a:prstGeom prst="rect">
            <a:avLst/>
          </a:prstGeom>
          <a:noFill/>
          <a:ln w="0">
            <a:noFill/>
            <a:prstDash val="solid"/>
          </a:ln>
        </p:spPr>
        <p:txBody>
          <a:bodyPr anchor="ctr"/>
          <a:lstStyle/>
          <a:p>
            <a:r>
              <a:t/>
            </a:r>
          </a:p>
        </p:txBody>
      </p:sp>
      <p:sp>
        <p:nvSpPr>
          <p:cNvPr id="55" name="">
            <a:extLst>
              <a:ext uri="{FF2B5EF4-FFF2-40B4-BE49-F238E27FC236}">
                <ns2:creationId id="{93CA6EEE-11DD-4CCA-884B-B40B84600E91}"/>
              </a:ext>
            </a:extLst>
          </p:cNvPr>
          <p:cNvSpPr>
            <a:spLocks noGrp="1"/>
          </p:cNvSpPr>
          <p:nvPr/>
        </p:nvSpPr>
        <p:spPr>
          <a:xfrm>
            <a:off x="5953125" y="3409950"/>
            <a:ext cx="752475" cy="257175"/>
          </a:xfrm>
          <a:prstGeom prst="rect">
            <a:avLst/>
          </a:prstGeom>
          <a:noFill/>
          <a:ln w="0">
            <a:noFill/>
            <a:prstDash val="solid"/>
          </a:ln>
        </p:spPr>
        <p:txBody>
          <a:bodyPr anchor="ctr"/>
          <a:lstStyle/>
          <a:p>
            <a:r>
              <a:t/>
            </a:r>
          </a:p>
        </p:txBody>
      </p:sp>
      <p:sp>
        <p:nvSpPr>
          <p:cNvPr id="56" name="">
            <a:extLst>
              <a:ext uri="{FF2B5EF4-FFF2-40B4-BE49-F238E27FC236}">
                <ns2:creationId id="{1C0DEE9B-0F98-4AD2-8E67-BF89CDD0646A}"/>
              </a:ext>
            </a:extLst>
          </p:cNvPr>
          <p:cNvSpPr>
            <a:spLocks noGrp="1"/>
          </p:cNvSpPr>
          <p:nvPr/>
        </p:nvSpPr>
        <p:spPr>
          <a:xfrm>
            <a:off x="6858000" y="3409950"/>
            <a:ext cx="752475" cy="257175"/>
          </a:xfrm>
          <a:prstGeom prst="rect">
            <a:avLst/>
          </a:prstGeom>
          <a:noFill/>
          <a:ln w="0">
            <a:noFill/>
            <a:prstDash val="solid"/>
          </a:ln>
        </p:spPr>
        <p:txBody>
          <a:bodyPr anchor="ctr"/>
          <a:lstStyle/>
          <a:p>
            <a:r>
              <a:t/>
            </a:r>
          </a:p>
        </p:txBody>
      </p:sp>
      <p:sp>
        <p:nvSpPr>
          <p:cNvPr id="57" name="">
            <a:extLst>
              <a:ext uri="{FF2B5EF4-FFF2-40B4-BE49-F238E27FC236}">
                <ns2:creationId id="{3442CE9D-646D-45E9-B174-644782291046}"/>
              </a:ext>
            </a:extLst>
          </p:cNvPr>
          <p:cNvSpPr>
            <a:spLocks noGrp="1"/>
          </p:cNvSpPr>
          <p:nvPr/>
        </p:nvSpPr>
        <p:spPr>
          <a:xfrm>
            <a:off x="7762875" y="3409950"/>
            <a:ext cx="1276350" cy="257175"/>
          </a:xfrm>
          <a:prstGeom prst="rect">
            <a:avLst/>
          </a:prstGeom>
          <a:noFill/>
          <a:ln w="0">
            <a:noFill/>
            <a:prstDash val="solid"/>
          </a:ln>
        </p:spPr>
        <p:txBody>
          <a:bodyPr anchor="ctr"/>
          <a:lstStyle/>
          <a:p>
            <a:r>
              <a:t/>
            </a:r>
          </a:p>
        </p:txBody>
      </p:sp>
      <p:sp>
        <p:nvSpPr>
          <p:cNvPr id="58" name="">
            <a:extLst>
              <a:ext uri="{FF2B5EF4-FFF2-40B4-BE49-F238E27FC236}">
                <ns2:creationId id="{B4FC42DD-A53F-48EC-88F4-693E0176BE03}"/>
              </a:ext>
            </a:extLst>
          </p:cNvPr>
          <p:cNvSpPr>
            <a:spLocks noGrp="1"/>
          </p:cNvSpPr>
          <p:nvPr/>
        </p:nvSpPr>
        <p:spPr>
          <a:xfrm>
            <a:off x="9191625" y="3409950"/>
            <a:ext cx="1371600" cy="257175"/>
          </a:xfrm>
          <a:prstGeom prst="rect">
            <a:avLst/>
          </a:prstGeom>
          <a:noFill/>
          <a:ln w="0">
            <a:noFill/>
            <a:prstDash val="solid"/>
          </a:ln>
        </p:spPr>
        <p:txBody>
          <a:bodyPr anchor="ctr"/>
          <a:lstStyle/>
          <a:p>
            <a:r>
              <a:t/>
            </a:r>
          </a:p>
        </p:txBody>
      </p:sp>
      <p:sp>
        <p:nvSpPr>
          <p:cNvPr id="59" name="">
            <a:extLst>
              <a:ext uri="{FF2B5EF4-FFF2-40B4-BE49-F238E27FC236}">
                <ns2:creationId id="{9E17509C-7F3C-4BC4-BB5E-A89A1CACC50A}"/>
              </a:ext>
            </a:extLst>
          </p:cNvPr>
          <p:cNvSpPr>
            <a:spLocks noGrp="1"/>
          </p:cNvSpPr>
          <p:nvPr/>
        </p:nvSpPr>
        <p:spPr>
          <a:xfrm>
            <a:off x="400050" y="3695700"/>
            <a:ext cx="10239375" cy="9525"/>
          </a:xfrm>
          <a:prstGeom prst="rect">
            <a:avLst/>
          </a:prstGeom>
          <a:solidFill>
            <a:srgbClr val="C6C9CE"/>
          </a:solidFill>
          <a:ln w="0">
            <a:solidFill>
              <a:srgbClr val="C6C9CE"/>
            </a:solidFill>
            <a:prstDash val="solid"/>
          </a:ln>
        </p:spPr>
      </p:sp>
      <p:sp>
        <p:nvSpPr>
          <p:cNvPr id="60" name="">
            <a:extLst>
              <a:ext uri="{FF2B5EF4-FFF2-40B4-BE49-F238E27FC236}">
                <ns2:creationId id="{3BDC3FBD-77CE-4737-BB7F-890074F49B85}"/>
              </a:ext>
            </a:extLst>
          </p:cNvPr>
          <p:cNvSpPr>
            <a:spLocks noGrp="1"/>
          </p:cNvSpPr>
          <p:nvPr/>
        </p:nvSpPr>
        <p:spPr>
          <a:xfrm>
            <a:off x="400050" y="3705225"/>
            <a:ext cx="10239375" cy="371475"/>
          </a:xfrm>
          <a:prstGeom prst="rect">
            <a:avLst/>
          </a:prstGeom>
          <a:solidFill>
            <a:srgbClr val="FFFFFF"/>
          </a:solidFill>
          <a:ln w="0">
            <a:solidFill>
              <a:srgbClr val="FFFFFF"/>
            </a:solidFill>
            <a:prstDash val="solid"/>
          </a:ln>
        </p:spPr>
      </p:sp>
      <p:sp>
        <p:nvSpPr>
          <p:cNvPr id="61" name="">
            <a:extLst>
              <a:ext uri="{FF2B5EF4-FFF2-40B4-BE49-F238E27FC236}">
                <ns2:creationId id="{2FFDEF11-C92C-4335-9C18-4682EF0A78B9}"/>
              </a:ext>
            </a:extLst>
          </p:cNvPr>
          <p:cNvSpPr>
            <a:spLocks noGrp="1"/>
          </p:cNvSpPr>
          <p:nvPr/>
        </p:nvSpPr>
        <p:spPr>
          <a:xfrm>
            <a:off x="476250" y="3781425"/>
            <a:ext cx="514350" cy="257175"/>
          </a:xfrm>
          <a:prstGeom prst="rect">
            <a:avLst/>
          </a:prstGeom>
          <a:noFill/>
          <a:ln w="0">
            <a:noFill/>
            <a:prstDash val="solid"/>
          </a:ln>
        </p:spPr>
        <p:txBody>
          <a:bodyPr anchor="ctr"/>
          <a:lstStyle/>
          <a:p>
            <a:r>
              <a:t/>
            </a:r>
          </a:p>
        </p:txBody>
      </p:sp>
      <p:sp>
        <p:nvSpPr>
          <p:cNvPr id="62" name="">
            <a:extLst>
              <a:ext uri="{FF2B5EF4-FFF2-40B4-BE49-F238E27FC236}">
                <ns2:creationId id="{C51662E0-43A1-46BC-A517-090B0B63BF2C}"/>
              </a:ext>
            </a:extLst>
          </p:cNvPr>
          <p:cNvSpPr>
            <a:spLocks noGrp="1"/>
          </p:cNvSpPr>
          <p:nvPr/>
        </p:nvSpPr>
        <p:spPr>
          <a:xfrm>
            <a:off x="1143000" y="3781425"/>
            <a:ext cx="2038350" cy="257175"/>
          </a:xfrm>
          <a:prstGeom prst="rect">
            <a:avLst/>
          </a:prstGeom>
          <a:noFill/>
          <a:ln w="0">
            <a:noFill/>
            <a:prstDash val="solid"/>
          </a:ln>
        </p:spPr>
        <p:txBody>
          <a:bodyPr anchor="ctr"/>
          <a:lstStyle/>
          <a:p>
            <a:r>
              <a:t/>
            </a:r>
          </a:p>
        </p:txBody>
      </p:sp>
      <p:sp>
        <p:nvSpPr>
          <p:cNvPr id="63" name="">
            <a:extLst>
              <a:ext uri="{FF2B5EF4-FFF2-40B4-BE49-F238E27FC236}">
                <ns2:creationId id="{EE183D82-10EA-4C59-B2B4-9970BF8F80E0}"/>
              </a:ext>
            </a:extLst>
          </p:cNvPr>
          <p:cNvSpPr>
            <a:spLocks noGrp="1"/>
          </p:cNvSpPr>
          <p:nvPr/>
        </p:nvSpPr>
        <p:spPr>
          <a:xfrm>
            <a:off x="3333750" y="3781425"/>
            <a:ext cx="2466975" cy="257175"/>
          </a:xfrm>
          <a:prstGeom prst="rect">
            <a:avLst/>
          </a:prstGeom>
          <a:noFill/>
          <a:ln w="0">
            <a:noFill/>
            <a:prstDash val="solid"/>
          </a:ln>
        </p:spPr>
        <p:txBody>
          <a:bodyPr anchor="ctr"/>
          <a:lstStyle/>
          <a:p>
            <a:r>
              <a:t/>
            </a:r>
          </a:p>
        </p:txBody>
      </p:sp>
      <p:sp>
        <p:nvSpPr>
          <p:cNvPr id="64" name="">
            <a:extLst>
              <a:ext uri="{FF2B5EF4-FFF2-40B4-BE49-F238E27FC236}">
                <ns2:creationId id="{97A89974-DEDE-44FA-85B3-4C45DEF46E40}"/>
              </a:ext>
            </a:extLst>
          </p:cNvPr>
          <p:cNvSpPr>
            <a:spLocks noGrp="1"/>
          </p:cNvSpPr>
          <p:nvPr/>
        </p:nvSpPr>
        <p:spPr>
          <a:xfrm>
            <a:off x="5953125" y="3781425"/>
            <a:ext cx="752475" cy="257175"/>
          </a:xfrm>
          <a:prstGeom prst="rect">
            <a:avLst/>
          </a:prstGeom>
          <a:noFill/>
          <a:ln w="0">
            <a:noFill/>
            <a:prstDash val="solid"/>
          </a:ln>
        </p:spPr>
        <p:txBody>
          <a:bodyPr anchor="ctr"/>
          <a:lstStyle/>
          <a:p>
            <a:r>
              <a:t/>
            </a:r>
          </a:p>
        </p:txBody>
      </p:sp>
      <p:sp>
        <p:nvSpPr>
          <p:cNvPr id="65" name="">
            <a:extLst>
              <a:ext uri="{FF2B5EF4-FFF2-40B4-BE49-F238E27FC236}">
                <ns2:creationId id="{595C4211-8275-4178-B848-6E4E5E2BD3E1}"/>
              </a:ext>
            </a:extLst>
          </p:cNvPr>
          <p:cNvSpPr>
            <a:spLocks noGrp="1"/>
          </p:cNvSpPr>
          <p:nvPr/>
        </p:nvSpPr>
        <p:spPr>
          <a:xfrm>
            <a:off x="6858000" y="3781425"/>
            <a:ext cx="752475" cy="257175"/>
          </a:xfrm>
          <a:prstGeom prst="rect">
            <a:avLst/>
          </a:prstGeom>
          <a:noFill/>
          <a:ln w="0">
            <a:noFill/>
            <a:prstDash val="solid"/>
          </a:ln>
        </p:spPr>
        <p:txBody>
          <a:bodyPr anchor="ctr"/>
          <a:lstStyle/>
          <a:p>
            <a:r>
              <a:t/>
            </a:r>
          </a:p>
        </p:txBody>
      </p:sp>
      <p:sp>
        <p:nvSpPr>
          <p:cNvPr id="66" name="">
            <a:extLst>
              <a:ext uri="{FF2B5EF4-FFF2-40B4-BE49-F238E27FC236}">
                <ns2:creationId id="{1AAE6855-5492-4904-8C56-09618E7F4218}"/>
              </a:ext>
            </a:extLst>
          </p:cNvPr>
          <p:cNvSpPr>
            <a:spLocks noGrp="1"/>
          </p:cNvSpPr>
          <p:nvPr/>
        </p:nvSpPr>
        <p:spPr>
          <a:xfrm>
            <a:off x="7762875" y="3781425"/>
            <a:ext cx="1276350" cy="257175"/>
          </a:xfrm>
          <a:prstGeom prst="rect">
            <a:avLst/>
          </a:prstGeom>
          <a:noFill/>
          <a:ln w="0">
            <a:noFill/>
            <a:prstDash val="solid"/>
          </a:ln>
        </p:spPr>
        <p:txBody>
          <a:bodyPr anchor="ctr"/>
          <a:lstStyle/>
          <a:p>
            <a:r>
              <a:t/>
            </a:r>
          </a:p>
        </p:txBody>
      </p:sp>
      <p:sp>
        <p:nvSpPr>
          <p:cNvPr id="67" name="">
            <a:extLst>
              <a:ext uri="{FF2B5EF4-FFF2-40B4-BE49-F238E27FC236}">
                <ns2:creationId id="{5107BE16-81EE-4F1B-AD39-74B53BB6F1C2}"/>
              </a:ext>
            </a:extLst>
          </p:cNvPr>
          <p:cNvSpPr>
            <a:spLocks noGrp="1"/>
          </p:cNvSpPr>
          <p:nvPr/>
        </p:nvSpPr>
        <p:spPr>
          <a:xfrm>
            <a:off x="9191625" y="3781425"/>
            <a:ext cx="1371600" cy="257175"/>
          </a:xfrm>
          <a:prstGeom prst="rect">
            <a:avLst/>
          </a:prstGeom>
          <a:noFill/>
          <a:ln w="0">
            <a:noFill/>
            <a:prstDash val="solid"/>
          </a:ln>
        </p:spPr>
        <p:txBody>
          <a:bodyPr anchor="ctr"/>
          <a:lstStyle/>
          <a:p>
            <a:r>
              <a:t/>
            </a:r>
          </a:p>
        </p:txBody>
      </p:sp>
      <p:sp>
        <p:nvSpPr>
          <p:cNvPr id="68" name="">
            <a:extLst>
              <a:ext uri="{FF2B5EF4-FFF2-40B4-BE49-F238E27FC236}">
                <ns2:creationId id="{A492EFA3-7928-47E4-898A-5CA25CEC9080}"/>
              </a:ext>
            </a:extLst>
          </p:cNvPr>
          <p:cNvSpPr>
            <a:spLocks noGrp="1"/>
          </p:cNvSpPr>
          <p:nvPr/>
        </p:nvSpPr>
        <p:spPr>
          <a:xfrm>
            <a:off x="400050" y="4067175"/>
            <a:ext cx="10239375" cy="9525"/>
          </a:xfrm>
          <a:prstGeom prst="rect">
            <a:avLst/>
          </a:prstGeom>
          <a:solidFill>
            <a:srgbClr val="C6C9CE"/>
          </a:solidFill>
          <a:ln w="0">
            <a:solidFill>
              <a:srgbClr val="C6C9CE"/>
            </a:solidFill>
            <a:prstDash val="solid"/>
          </a:ln>
        </p:spPr>
      </p:sp>
      <p:sp>
        <p:nvSpPr>
          <p:cNvPr id="69" name="">
            <a:extLst>
              <a:ext uri="{FF2B5EF4-FFF2-40B4-BE49-F238E27FC236}">
                <ns2:creationId id="{10EBBCED-4434-43CC-A08F-E4EA9BBA2585}"/>
              </a:ext>
            </a:extLst>
          </p:cNvPr>
          <p:cNvSpPr>
            <a:spLocks noGrp="1"/>
          </p:cNvSpPr>
          <p:nvPr/>
        </p:nvSpPr>
        <p:spPr>
          <a:xfrm>
            <a:off x="400050" y="4076700"/>
            <a:ext cx="10239375" cy="371475"/>
          </a:xfrm>
          <a:prstGeom prst="rect">
            <a:avLst/>
          </a:prstGeom>
          <a:solidFill>
            <a:srgbClr val="EAF5FB"/>
          </a:solidFill>
          <a:ln w="0">
            <a:solidFill>
              <a:srgbClr val="EAF5FB"/>
            </a:solidFill>
            <a:prstDash val="solid"/>
          </a:ln>
        </p:spPr>
      </p:sp>
      <p:sp>
        <p:nvSpPr>
          <p:cNvPr id="70" name="">
            <a:extLst>
              <a:ext uri="{FF2B5EF4-FFF2-40B4-BE49-F238E27FC236}">
                <ns2:creationId id="{16B38FC3-0D48-4BD2-9355-17F08B1E8931}"/>
              </a:ext>
            </a:extLst>
          </p:cNvPr>
          <p:cNvSpPr>
            <a:spLocks noGrp="1"/>
          </p:cNvSpPr>
          <p:nvPr/>
        </p:nvSpPr>
        <p:spPr>
          <a:xfrm>
            <a:off x="476250" y="4152900"/>
            <a:ext cx="514350" cy="257175"/>
          </a:xfrm>
          <a:prstGeom prst="rect">
            <a:avLst/>
          </a:prstGeom>
          <a:noFill/>
          <a:ln w="0">
            <a:noFill/>
            <a:prstDash val="solid"/>
          </a:ln>
        </p:spPr>
        <p:txBody>
          <a:bodyPr anchor="ctr"/>
          <a:lstStyle/>
          <a:p>
            <a:r>
              <a:t/>
            </a:r>
          </a:p>
        </p:txBody>
      </p:sp>
      <p:sp>
        <p:nvSpPr>
          <p:cNvPr id="71" name="">
            <a:extLst>
              <a:ext uri="{FF2B5EF4-FFF2-40B4-BE49-F238E27FC236}">
                <ns2:creationId id="{719D9B8C-45F8-4E8F-9D43-9EBBFBC02A97}"/>
              </a:ext>
            </a:extLst>
          </p:cNvPr>
          <p:cNvSpPr>
            <a:spLocks noGrp="1"/>
          </p:cNvSpPr>
          <p:nvPr/>
        </p:nvSpPr>
        <p:spPr>
          <a:xfrm>
            <a:off x="1143000" y="4152900"/>
            <a:ext cx="2038350" cy="257175"/>
          </a:xfrm>
          <a:prstGeom prst="rect">
            <a:avLst/>
          </a:prstGeom>
          <a:noFill/>
          <a:ln w="0">
            <a:noFill/>
            <a:prstDash val="solid"/>
          </a:ln>
        </p:spPr>
        <p:txBody>
          <a:bodyPr anchor="ctr"/>
          <a:lstStyle/>
          <a:p>
            <a:r>
              <a:t/>
            </a:r>
          </a:p>
        </p:txBody>
      </p:sp>
      <p:sp>
        <p:nvSpPr>
          <p:cNvPr id="72" name="">
            <a:extLst>
              <a:ext uri="{FF2B5EF4-FFF2-40B4-BE49-F238E27FC236}">
                <ns2:creationId id="{301A85C8-41D0-44C3-828B-66833D91CCA9}"/>
              </a:ext>
            </a:extLst>
          </p:cNvPr>
          <p:cNvSpPr>
            <a:spLocks noGrp="1"/>
          </p:cNvSpPr>
          <p:nvPr/>
        </p:nvSpPr>
        <p:spPr>
          <a:xfrm>
            <a:off x="3333750" y="4152900"/>
            <a:ext cx="2466975" cy="257175"/>
          </a:xfrm>
          <a:prstGeom prst="rect">
            <a:avLst/>
          </a:prstGeom>
          <a:noFill/>
          <a:ln w="0">
            <a:noFill/>
            <a:prstDash val="solid"/>
          </a:ln>
        </p:spPr>
        <p:txBody>
          <a:bodyPr anchor="ctr"/>
          <a:lstStyle/>
          <a:p>
            <a:r>
              <a:t/>
            </a:r>
          </a:p>
        </p:txBody>
      </p:sp>
      <p:sp>
        <p:nvSpPr>
          <p:cNvPr id="73" name="">
            <a:extLst>
              <a:ext uri="{FF2B5EF4-FFF2-40B4-BE49-F238E27FC236}">
                <ns2:creationId id="{76EADC95-98C0-46DE-9E06-272DA5AE1A92}"/>
              </a:ext>
            </a:extLst>
          </p:cNvPr>
          <p:cNvSpPr>
            <a:spLocks noGrp="1"/>
          </p:cNvSpPr>
          <p:nvPr/>
        </p:nvSpPr>
        <p:spPr>
          <a:xfrm>
            <a:off x="5953125" y="4152900"/>
            <a:ext cx="752475" cy="257175"/>
          </a:xfrm>
          <a:prstGeom prst="rect">
            <a:avLst/>
          </a:prstGeom>
          <a:noFill/>
          <a:ln w="0">
            <a:noFill/>
            <a:prstDash val="solid"/>
          </a:ln>
        </p:spPr>
        <p:txBody>
          <a:bodyPr anchor="ctr"/>
          <a:lstStyle/>
          <a:p>
            <a:r>
              <a:t/>
            </a:r>
          </a:p>
        </p:txBody>
      </p:sp>
      <p:sp>
        <p:nvSpPr>
          <p:cNvPr id="74" name="">
            <a:extLst>
              <a:ext uri="{FF2B5EF4-FFF2-40B4-BE49-F238E27FC236}">
                <ns2:creationId id="{EDB11CBE-6132-4D06-A9FB-7FE46CBA41B5}"/>
              </a:ext>
            </a:extLst>
          </p:cNvPr>
          <p:cNvSpPr>
            <a:spLocks noGrp="1"/>
          </p:cNvSpPr>
          <p:nvPr/>
        </p:nvSpPr>
        <p:spPr>
          <a:xfrm>
            <a:off x="6858000" y="4152900"/>
            <a:ext cx="752475" cy="257175"/>
          </a:xfrm>
          <a:prstGeom prst="rect">
            <a:avLst/>
          </a:prstGeom>
          <a:noFill/>
          <a:ln w="0">
            <a:noFill/>
            <a:prstDash val="solid"/>
          </a:ln>
        </p:spPr>
        <p:txBody>
          <a:bodyPr anchor="ctr"/>
          <a:lstStyle/>
          <a:p>
            <a:r>
              <a:t/>
            </a:r>
          </a:p>
        </p:txBody>
      </p:sp>
      <p:sp>
        <p:nvSpPr>
          <p:cNvPr id="75" name="">
            <a:extLst>
              <a:ext uri="{FF2B5EF4-FFF2-40B4-BE49-F238E27FC236}">
                <ns2:creationId id="{B1A124AC-576C-4255-99F5-9CD79CCF0AF4}"/>
              </a:ext>
            </a:extLst>
          </p:cNvPr>
          <p:cNvSpPr>
            <a:spLocks noGrp="1"/>
          </p:cNvSpPr>
          <p:nvPr/>
        </p:nvSpPr>
        <p:spPr>
          <a:xfrm>
            <a:off x="7762875" y="4152900"/>
            <a:ext cx="1276350" cy="257175"/>
          </a:xfrm>
          <a:prstGeom prst="rect">
            <a:avLst/>
          </a:prstGeom>
          <a:noFill/>
          <a:ln w="0">
            <a:noFill/>
            <a:prstDash val="solid"/>
          </a:ln>
        </p:spPr>
        <p:txBody>
          <a:bodyPr anchor="ctr"/>
          <a:lstStyle/>
          <a:p>
            <a:r>
              <a:t/>
            </a:r>
          </a:p>
        </p:txBody>
      </p:sp>
      <p:sp>
        <p:nvSpPr>
          <p:cNvPr id="76" name="">
            <a:extLst>
              <a:ext uri="{FF2B5EF4-FFF2-40B4-BE49-F238E27FC236}">
                <ns2:creationId id="{D822B76E-315A-403E-AB17-A2331F5BA661}"/>
              </a:ext>
            </a:extLst>
          </p:cNvPr>
          <p:cNvSpPr>
            <a:spLocks noGrp="1"/>
          </p:cNvSpPr>
          <p:nvPr/>
        </p:nvSpPr>
        <p:spPr>
          <a:xfrm>
            <a:off x="9191625" y="4152900"/>
            <a:ext cx="1371600" cy="257175"/>
          </a:xfrm>
          <a:prstGeom prst="rect">
            <a:avLst/>
          </a:prstGeom>
          <a:noFill/>
          <a:ln w="0">
            <a:noFill/>
            <a:prstDash val="solid"/>
          </a:ln>
        </p:spPr>
        <p:txBody>
          <a:bodyPr anchor="ctr"/>
          <a:lstStyle/>
          <a:p>
            <a:r>
              <a:t/>
            </a:r>
          </a:p>
        </p:txBody>
      </p:sp>
      <p:sp>
        <p:nvSpPr>
          <p:cNvPr id="77" name="">
            <a:extLst>
              <a:ext uri="{FF2B5EF4-FFF2-40B4-BE49-F238E27FC236}">
                <ns2:creationId id="{86C8D2FE-7F3F-4258-8180-73DF501351B7}"/>
              </a:ext>
            </a:extLst>
          </p:cNvPr>
          <p:cNvSpPr>
            <a:spLocks noGrp="1"/>
          </p:cNvSpPr>
          <p:nvPr/>
        </p:nvSpPr>
        <p:spPr>
          <a:xfrm>
            <a:off x="400050" y="4438650"/>
            <a:ext cx="10239375" cy="9525"/>
          </a:xfrm>
          <a:prstGeom prst="rect">
            <a:avLst/>
          </a:prstGeom>
          <a:solidFill>
            <a:srgbClr val="C6C9CE"/>
          </a:solidFill>
          <a:ln w="0">
            <a:solidFill>
              <a:srgbClr val="C6C9CE"/>
            </a:solidFill>
            <a:prstDash val="solid"/>
          </a:ln>
        </p:spPr>
      </p:sp>
      <p:sp>
        <p:nvSpPr>
          <p:cNvPr id="78" name="">
            <a:extLst>
              <a:ext uri="{FF2B5EF4-FFF2-40B4-BE49-F238E27FC236}">
                <ns2:creationId id="{74819A29-44E2-436D-8228-083FEAF91A68}"/>
              </a:ext>
            </a:extLst>
          </p:cNvPr>
          <p:cNvSpPr>
            <a:spLocks noGrp="1"/>
          </p:cNvSpPr>
          <p:nvPr/>
        </p:nvSpPr>
        <p:spPr>
          <a:xfrm>
            <a:off x="400050" y="4448175"/>
            <a:ext cx="10239375" cy="371475"/>
          </a:xfrm>
          <a:prstGeom prst="rect">
            <a:avLst/>
          </a:prstGeom>
          <a:solidFill>
            <a:srgbClr val="FFFFFF"/>
          </a:solidFill>
          <a:ln w="0">
            <a:solidFill>
              <a:srgbClr val="FFFFFF"/>
            </a:solidFill>
            <a:prstDash val="solid"/>
          </a:ln>
        </p:spPr>
      </p:sp>
      <p:sp>
        <p:nvSpPr>
          <p:cNvPr id="79" name="">
            <a:extLst>
              <a:ext uri="{FF2B5EF4-FFF2-40B4-BE49-F238E27FC236}">
                <ns2:creationId id="{F8EFC57D-D6DE-4064-B817-E7C01FE2F79E}"/>
              </a:ext>
            </a:extLst>
          </p:cNvPr>
          <p:cNvSpPr>
            <a:spLocks noGrp="1"/>
          </p:cNvSpPr>
          <p:nvPr/>
        </p:nvSpPr>
        <p:spPr>
          <a:xfrm>
            <a:off x="476250" y="4524375"/>
            <a:ext cx="514350" cy="257175"/>
          </a:xfrm>
          <a:prstGeom prst="rect">
            <a:avLst/>
          </a:prstGeom>
          <a:noFill/>
          <a:ln w="0">
            <a:noFill/>
            <a:prstDash val="solid"/>
          </a:ln>
        </p:spPr>
        <p:txBody>
          <a:bodyPr anchor="ctr"/>
          <a:lstStyle/>
          <a:p>
            <a:r>
              <a:t/>
            </a:r>
          </a:p>
        </p:txBody>
      </p:sp>
      <p:sp>
        <p:nvSpPr>
          <p:cNvPr id="80" name="">
            <a:extLst>
              <a:ext uri="{FF2B5EF4-FFF2-40B4-BE49-F238E27FC236}">
                <ns2:creationId id="{6E4F0EC5-1EFA-4021-8F99-73E4A6573081}"/>
              </a:ext>
            </a:extLst>
          </p:cNvPr>
          <p:cNvSpPr>
            <a:spLocks noGrp="1"/>
          </p:cNvSpPr>
          <p:nvPr/>
        </p:nvSpPr>
        <p:spPr>
          <a:xfrm>
            <a:off x="1143000" y="4524375"/>
            <a:ext cx="2038350" cy="257175"/>
          </a:xfrm>
          <a:prstGeom prst="rect">
            <a:avLst/>
          </a:prstGeom>
          <a:noFill/>
          <a:ln w="0">
            <a:noFill/>
            <a:prstDash val="solid"/>
          </a:ln>
        </p:spPr>
        <p:txBody>
          <a:bodyPr anchor="ctr"/>
          <a:lstStyle/>
          <a:p>
            <a:r>
              <a:t/>
            </a:r>
          </a:p>
        </p:txBody>
      </p:sp>
      <p:sp>
        <p:nvSpPr>
          <p:cNvPr id="81" name="">
            <a:extLst>
              <a:ext uri="{FF2B5EF4-FFF2-40B4-BE49-F238E27FC236}">
                <ns2:creationId id="{70DAC92B-CB8F-4AF3-AE11-A9228B799F78}"/>
              </a:ext>
            </a:extLst>
          </p:cNvPr>
          <p:cNvSpPr>
            <a:spLocks noGrp="1"/>
          </p:cNvSpPr>
          <p:nvPr/>
        </p:nvSpPr>
        <p:spPr>
          <a:xfrm>
            <a:off x="3333750" y="4524375"/>
            <a:ext cx="2466975" cy="257175"/>
          </a:xfrm>
          <a:prstGeom prst="rect">
            <a:avLst/>
          </a:prstGeom>
          <a:noFill/>
          <a:ln w="0">
            <a:noFill/>
            <a:prstDash val="solid"/>
          </a:ln>
        </p:spPr>
        <p:txBody>
          <a:bodyPr anchor="ctr"/>
          <a:lstStyle/>
          <a:p>
            <a:r>
              <a:t/>
            </a:r>
          </a:p>
        </p:txBody>
      </p:sp>
      <p:sp>
        <p:nvSpPr>
          <p:cNvPr id="82" name="">
            <a:extLst>
              <a:ext uri="{FF2B5EF4-FFF2-40B4-BE49-F238E27FC236}">
                <ns2:creationId id="{261740C0-B93C-41B2-BDC6-E39291EF3203}"/>
              </a:ext>
            </a:extLst>
          </p:cNvPr>
          <p:cNvSpPr>
            <a:spLocks noGrp="1"/>
          </p:cNvSpPr>
          <p:nvPr/>
        </p:nvSpPr>
        <p:spPr>
          <a:xfrm>
            <a:off x="5953125" y="4524375"/>
            <a:ext cx="752475" cy="257175"/>
          </a:xfrm>
          <a:prstGeom prst="rect">
            <a:avLst/>
          </a:prstGeom>
          <a:noFill/>
          <a:ln w="0">
            <a:noFill/>
            <a:prstDash val="solid"/>
          </a:ln>
        </p:spPr>
        <p:txBody>
          <a:bodyPr anchor="ctr"/>
          <a:lstStyle/>
          <a:p>
            <a:r>
              <a:t/>
            </a:r>
          </a:p>
        </p:txBody>
      </p:sp>
      <p:sp>
        <p:nvSpPr>
          <p:cNvPr id="83" name="">
            <a:extLst>
              <a:ext uri="{FF2B5EF4-FFF2-40B4-BE49-F238E27FC236}">
                <ns2:creationId id="{03DC201C-787C-4688-A302-6C0895050116}"/>
              </a:ext>
            </a:extLst>
          </p:cNvPr>
          <p:cNvSpPr>
            <a:spLocks noGrp="1"/>
          </p:cNvSpPr>
          <p:nvPr/>
        </p:nvSpPr>
        <p:spPr>
          <a:xfrm>
            <a:off x="6858000" y="4524375"/>
            <a:ext cx="752475" cy="257175"/>
          </a:xfrm>
          <a:prstGeom prst="rect">
            <a:avLst/>
          </a:prstGeom>
          <a:noFill/>
          <a:ln w="0">
            <a:noFill/>
            <a:prstDash val="solid"/>
          </a:ln>
        </p:spPr>
        <p:txBody>
          <a:bodyPr anchor="ctr"/>
          <a:lstStyle/>
          <a:p>
            <a:r>
              <a:t/>
            </a:r>
          </a:p>
        </p:txBody>
      </p:sp>
      <p:sp>
        <p:nvSpPr>
          <p:cNvPr id="84" name="">
            <a:extLst>
              <a:ext uri="{FF2B5EF4-FFF2-40B4-BE49-F238E27FC236}">
                <ns2:creationId id="{C2D875A0-BBF9-441F-8F67-617CCB531F54}"/>
              </a:ext>
            </a:extLst>
          </p:cNvPr>
          <p:cNvSpPr>
            <a:spLocks noGrp="1"/>
          </p:cNvSpPr>
          <p:nvPr/>
        </p:nvSpPr>
        <p:spPr>
          <a:xfrm>
            <a:off x="7762875" y="4524375"/>
            <a:ext cx="1276350" cy="257175"/>
          </a:xfrm>
          <a:prstGeom prst="rect">
            <a:avLst/>
          </a:prstGeom>
          <a:noFill/>
          <a:ln w="0">
            <a:noFill/>
            <a:prstDash val="solid"/>
          </a:ln>
        </p:spPr>
        <p:txBody>
          <a:bodyPr anchor="ctr"/>
          <a:lstStyle/>
          <a:p>
            <a:r>
              <a:t/>
            </a:r>
          </a:p>
        </p:txBody>
      </p:sp>
      <p:sp>
        <p:nvSpPr>
          <p:cNvPr id="85" name="">
            <a:extLst>
              <a:ext uri="{FF2B5EF4-FFF2-40B4-BE49-F238E27FC236}">
                <ns2:creationId id="{3CFC1A72-0C20-4080-92B2-34ADA3D71F6C}"/>
              </a:ext>
            </a:extLst>
          </p:cNvPr>
          <p:cNvSpPr>
            <a:spLocks noGrp="1"/>
          </p:cNvSpPr>
          <p:nvPr/>
        </p:nvSpPr>
        <p:spPr>
          <a:xfrm>
            <a:off x="9191625" y="4524375"/>
            <a:ext cx="1371600" cy="257175"/>
          </a:xfrm>
          <a:prstGeom prst="rect">
            <a:avLst/>
          </a:prstGeom>
          <a:noFill/>
          <a:ln w="0">
            <a:noFill/>
            <a:prstDash val="solid"/>
          </a:ln>
        </p:spPr>
        <p:txBody>
          <a:bodyPr anchor="ctr"/>
          <a:lstStyle/>
          <a:p>
            <a:r>
              <a:t/>
            </a:r>
          </a:p>
        </p:txBody>
      </p:sp>
      <p:sp>
        <p:nvSpPr>
          <p:cNvPr id="86" name="">
            <a:extLst>
              <a:ext uri="{FF2B5EF4-FFF2-40B4-BE49-F238E27FC236}">
                <ns2:creationId id="{623DAAE9-6EC8-4F7B-82E7-0BCF15229152}"/>
              </a:ext>
            </a:extLst>
          </p:cNvPr>
          <p:cNvSpPr>
            <a:spLocks noGrp="1"/>
          </p:cNvSpPr>
          <p:nvPr/>
        </p:nvSpPr>
        <p:spPr>
          <a:xfrm>
            <a:off x="400050" y="4810125"/>
            <a:ext cx="10239375" cy="9525"/>
          </a:xfrm>
          <a:prstGeom prst="rect">
            <a:avLst/>
          </a:prstGeom>
          <a:solidFill>
            <a:srgbClr val="C6C9CE"/>
          </a:solidFill>
          <a:ln w="0">
            <a:solidFill>
              <a:srgbClr val="C6C9CE"/>
            </a:solidFill>
            <a:prstDash val="solid"/>
          </a:ln>
        </p:spPr>
      </p:sp>
      <p:sp>
        <p:nvSpPr>
          <p:cNvPr id="87" name="">
            <a:extLst>
              <a:ext uri="{FF2B5EF4-FFF2-40B4-BE49-F238E27FC236}">
                <ns2:creationId id="{90670DFA-6DB6-4FEB-9860-59AD12F09887}"/>
              </a:ext>
            </a:extLst>
          </p:cNvPr>
          <p:cNvSpPr>
            <a:spLocks noGrp="1"/>
          </p:cNvSpPr>
          <p:nvPr/>
        </p:nvSpPr>
        <p:spPr>
          <a:xfrm>
            <a:off x="400050" y="4819650"/>
            <a:ext cx="10239375" cy="371475"/>
          </a:xfrm>
          <a:prstGeom prst="rect">
            <a:avLst/>
          </a:prstGeom>
          <a:solidFill>
            <a:srgbClr val="EAF5FB"/>
          </a:solidFill>
          <a:ln w="0">
            <a:solidFill>
              <a:srgbClr val="EAF5FB"/>
            </a:solidFill>
            <a:prstDash val="solid"/>
          </a:ln>
        </p:spPr>
      </p:sp>
      <p:sp>
        <p:nvSpPr>
          <p:cNvPr id="88" name="">
            <a:extLst>
              <a:ext uri="{FF2B5EF4-FFF2-40B4-BE49-F238E27FC236}">
                <ns2:creationId id="{0611C623-75A1-4449-888F-E3937F3D36F9}"/>
              </a:ext>
            </a:extLst>
          </p:cNvPr>
          <p:cNvSpPr>
            <a:spLocks noGrp="1"/>
          </p:cNvSpPr>
          <p:nvPr/>
        </p:nvSpPr>
        <p:spPr>
          <a:xfrm>
            <a:off x="476250" y="4895850"/>
            <a:ext cx="514350" cy="257175"/>
          </a:xfrm>
          <a:prstGeom prst="rect">
            <a:avLst/>
          </a:prstGeom>
          <a:noFill/>
          <a:ln w="0">
            <a:noFill/>
            <a:prstDash val="solid"/>
          </a:ln>
        </p:spPr>
        <p:txBody>
          <a:bodyPr anchor="ctr"/>
          <a:lstStyle/>
          <a:p>
            <a:r>
              <a:t/>
            </a:r>
          </a:p>
        </p:txBody>
      </p:sp>
      <p:sp>
        <p:nvSpPr>
          <p:cNvPr id="89" name="">
            <a:extLst>
              <a:ext uri="{FF2B5EF4-FFF2-40B4-BE49-F238E27FC236}">
                <ns2:creationId id="{4E5845DA-8ED1-426E-91EF-126AD7A1256E}"/>
              </a:ext>
            </a:extLst>
          </p:cNvPr>
          <p:cNvSpPr>
            <a:spLocks noGrp="1"/>
          </p:cNvSpPr>
          <p:nvPr/>
        </p:nvSpPr>
        <p:spPr>
          <a:xfrm>
            <a:off x="1143000" y="4895850"/>
            <a:ext cx="2038350" cy="257175"/>
          </a:xfrm>
          <a:prstGeom prst="rect">
            <a:avLst/>
          </a:prstGeom>
          <a:noFill/>
          <a:ln w="0">
            <a:noFill/>
            <a:prstDash val="solid"/>
          </a:ln>
        </p:spPr>
        <p:txBody>
          <a:bodyPr anchor="ctr"/>
          <a:lstStyle/>
          <a:p>
            <a:r>
              <a:t/>
            </a:r>
          </a:p>
        </p:txBody>
      </p:sp>
      <p:sp>
        <p:nvSpPr>
          <p:cNvPr id="90" name="">
            <a:extLst>
              <a:ext uri="{FF2B5EF4-FFF2-40B4-BE49-F238E27FC236}">
                <ns2:creationId id="{60ADF9BE-69F3-41D7-AE41-4F1EE1F3C441}"/>
              </a:ext>
            </a:extLst>
          </p:cNvPr>
          <p:cNvSpPr>
            <a:spLocks noGrp="1"/>
          </p:cNvSpPr>
          <p:nvPr/>
        </p:nvSpPr>
        <p:spPr>
          <a:xfrm>
            <a:off x="3333750" y="4895850"/>
            <a:ext cx="2466975" cy="257175"/>
          </a:xfrm>
          <a:prstGeom prst="rect">
            <a:avLst/>
          </a:prstGeom>
          <a:noFill/>
          <a:ln w="0">
            <a:noFill/>
            <a:prstDash val="solid"/>
          </a:ln>
        </p:spPr>
        <p:txBody>
          <a:bodyPr anchor="ctr"/>
          <a:lstStyle/>
          <a:p>
            <a:r>
              <a:t/>
            </a:r>
          </a:p>
        </p:txBody>
      </p:sp>
      <p:sp>
        <p:nvSpPr>
          <p:cNvPr id="91" name="">
            <a:extLst>
              <a:ext uri="{FF2B5EF4-FFF2-40B4-BE49-F238E27FC236}">
                <ns2:creationId id="{51819B64-EEC2-496D-B1B9-07F4F88DB630}"/>
              </a:ext>
            </a:extLst>
          </p:cNvPr>
          <p:cNvSpPr>
            <a:spLocks noGrp="1"/>
          </p:cNvSpPr>
          <p:nvPr/>
        </p:nvSpPr>
        <p:spPr>
          <a:xfrm>
            <a:off x="5953125" y="4895850"/>
            <a:ext cx="752475" cy="257175"/>
          </a:xfrm>
          <a:prstGeom prst="rect">
            <a:avLst/>
          </a:prstGeom>
          <a:noFill/>
          <a:ln w="0">
            <a:noFill/>
            <a:prstDash val="solid"/>
          </a:ln>
        </p:spPr>
        <p:txBody>
          <a:bodyPr anchor="ctr"/>
          <a:lstStyle/>
          <a:p>
            <a:r>
              <a:t/>
            </a:r>
          </a:p>
        </p:txBody>
      </p:sp>
      <p:sp>
        <p:nvSpPr>
          <p:cNvPr id="92" name="">
            <a:extLst>
              <a:ext uri="{FF2B5EF4-FFF2-40B4-BE49-F238E27FC236}">
                <ns2:creationId id="{6DA0CB19-6065-4367-8422-27EDCCA26D1B}"/>
              </a:ext>
            </a:extLst>
          </p:cNvPr>
          <p:cNvSpPr>
            <a:spLocks noGrp="1"/>
          </p:cNvSpPr>
          <p:nvPr/>
        </p:nvSpPr>
        <p:spPr>
          <a:xfrm>
            <a:off x="6858000" y="4895850"/>
            <a:ext cx="752475" cy="257175"/>
          </a:xfrm>
          <a:prstGeom prst="rect">
            <a:avLst/>
          </a:prstGeom>
          <a:noFill/>
          <a:ln w="0">
            <a:noFill/>
            <a:prstDash val="solid"/>
          </a:ln>
        </p:spPr>
        <p:txBody>
          <a:bodyPr anchor="ctr"/>
          <a:lstStyle/>
          <a:p>
            <a:r>
              <a:t/>
            </a:r>
          </a:p>
        </p:txBody>
      </p:sp>
      <p:sp>
        <p:nvSpPr>
          <p:cNvPr id="93" name="">
            <a:extLst>
              <a:ext uri="{FF2B5EF4-FFF2-40B4-BE49-F238E27FC236}">
                <ns2:creationId id="{C5D067CB-C195-4F4F-8106-DCD7F9145B7E}"/>
              </a:ext>
            </a:extLst>
          </p:cNvPr>
          <p:cNvSpPr>
            <a:spLocks noGrp="1"/>
          </p:cNvSpPr>
          <p:nvPr/>
        </p:nvSpPr>
        <p:spPr>
          <a:xfrm>
            <a:off x="7762875" y="4895850"/>
            <a:ext cx="1276350" cy="257175"/>
          </a:xfrm>
          <a:prstGeom prst="rect">
            <a:avLst/>
          </a:prstGeom>
          <a:noFill/>
          <a:ln w="0">
            <a:noFill/>
            <a:prstDash val="solid"/>
          </a:ln>
        </p:spPr>
        <p:txBody>
          <a:bodyPr anchor="ctr"/>
          <a:lstStyle/>
          <a:p>
            <a:r>
              <a:t/>
            </a:r>
          </a:p>
        </p:txBody>
      </p:sp>
      <p:sp>
        <p:nvSpPr>
          <p:cNvPr id="94" name="">
            <a:extLst>
              <a:ext uri="{FF2B5EF4-FFF2-40B4-BE49-F238E27FC236}">
                <ns2:creationId id="{C64CB02C-3FF8-4FA5-BF5E-05C791659949}"/>
              </a:ext>
            </a:extLst>
          </p:cNvPr>
          <p:cNvSpPr>
            <a:spLocks noGrp="1"/>
          </p:cNvSpPr>
          <p:nvPr/>
        </p:nvSpPr>
        <p:spPr>
          <a:xfrm>
            <a:off x="9191625" y="4895850"/>
            <a:ext cx="1371600" cy="257175"/>
          </a:xfrm>
          <a:prstGeom prst="rect">
            <a:avLst/>
          </a:prstGeom>
          <a:noFill/>
          <a:ln w="0">
            <a:noFill/>
            <a:prstDash val="solid"/>
          </a:ln>
        </p:spPr>
        <p:txBody>
          <a:bodyPr anchor="ctr"/>
          <a:lstStyle/>
          <a:p>
            <a:r>
              <a:t/>
            </a:r>
          </a:p>
        </p:txBody>
      </p:sp>
      <p:sp>
        <p:nvSpPr>
          <p:cNvPr id="95" name="">
            <a:extLst>
              <a:ext uri="{FF2B5EF4-FFF2-40B4-BE49-F238E27FC236}">
                <ns2:creationId id="{E019FBAF-1F00-4307-8454-D7EAFF5CD393}"/>
              </a:ext>
            </a:extLst>
          </p:cNvPr>
          <p:cNvSpPr>
            <a:spLocks noGrp="1"/>
          </p:cNvSpPr>
          <p:nvPr/>
        </p:nvSpPr>
        <p:spPr>
          <a:xfrm>
            <a:off x="400050" y="5181600"/>
            <a:ext cx="10239375" cy="9525"/>
          </a:xfrm>
          <a:prstGeom prst="rect">
            <a:avLst/>
          </a:prstGeom>
          <a:solidFill>
            <a:srgbClr val="C6C9CE"/>
          </a:solidFill>
          <a:ln w="0">
            <a:solidFill>
              <a:srgbClr val="C6C9CE"/>
            </a:solidFill>
            <a:prstDash val="solid"/>
          </a:ln>
        </p:spPr>
      </p:sp>
      <p:sp>
        <p:nvSpPr>
          <p:cNvPr id="96" name="">
            <a:extLst>
              <a:ext uri="{FF2B5EF4-FFF2-40B4-BE49-F238E27FC236}">
                <ns2:creationId id="{825B2EA7-F29B-478C-9378-E3538BFAA95B}"/>
              </a:ext>
            </a:extLst>
          </p:cNvPr>
          <p:cNvSpPr>
            <a:spLocks noGrp="1"/>
          </p:cNvSpPr>
          <p:nvPr/>
        </p:nvSpPr>
        <p:spPr>
          <a:xfrm>
            <a:off x="400050" y="5191125"/>
            <a:ext cx="10239375" cy="371475"/>
          </a:xfrm>
          <a:prstGeom prst="rect">
            <a:avLst/>
          </a:prstGeom>
          <a:solidFill>
            <a:srgbClr val="FFFFFF"/>
          </a:solidFill>
          <a:ln w="0">
            <a:solidFill>
              <a:srgbClr val="FFFFFF"/>
            </a:solidFill>
            <a:prstDash val="solid"/>
          </a:ln>
        </p:spPr>
      </p:sp>
      <p:sp>
        <p:nvSpPr>
          <p:cNvPr id="97" name="">
            <a:extLst>
              <a:ext uri="{FF2B5EF4-FFF2-40B4-BE49-F238E27FC236}">
                <ns2:creationId id="{9C285675-067F-4890-A7C5-9D036ACDE5FA}"/>
              </a:ext>
            </a:extLst>
          </p:cNvPr>
          <p:cNvSpPr>
            <a:spLocks noGrp="1"/>
          </p:cNvSpPr>
          <p:nvPr/>
        </p:nvSpPr>
        <p:spPr>
          <a:xfrm>
            <a:off x="476250" y="52673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98" name="">
            <a:extLst>
              <a:ext uri="{FF2B5EF4-FFF2-40B4-BE49-F238E27FC236}">
                <ns2:creationId id="{4F8CC7AE-FE52-469F-A548-2605D1CA8327}"/>
              </a:ext>
            </a:extLst>
          </p:cNvPr>
          <p:cNvSpPr>
            <a:spLocks noGrp="1"/>
          </p:cNvSpPr>
          <p:nvPr/>
        </p:nvSpPr>
        <p:spPr>
          <a:xfrm>
            <a:off x="1143000" y="52673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Seitz, Hans</a:t>
            </a:r>
          </a:p>
        </p:txBody>
      </p:sp>
      <p:sp>
        <p:nvSpPr>
          <p:cNvPr id="99" name="">
            <a:extLst>
              <a:ext uri="{FF2B5EF4-FFF2-40B4-BE49-F238E27FC236}">
                <ns2:creationId id="{DC99E58D-0D25-42F9-B95C-3D5F5F53720A}"/>
              </a:ext>
            </a:extLst>
          </p:cNvPr>
          <p:cNvSpPr>
            <a:spLocks noGrp="1"/>
          </p:cNvSpPr>
          <p:nvPr/>
        </p:nvSpPr>
        <p:spPr>
          <a:xfrm>
            <a:off x="3333750" y="52673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00" name="">
            <a:extLst>
              <a:ext uri="{FF2B5EF4-FFF2-40B4-BE49-F238E27FC236}">
                <ns2:creationId id="{95C01E4D-4430-47B7-B708-2CD97132108E}"/>
              </a:ext>
            </a:extLst>
          </p:cNvPr>
          <p:cNvSpPr>
            <a:spLocks noGrp="1"/>
          </p:cNvSpPr>
          <p:nvPr/>
        </p:nvSpPr>
        <p:spPr>
          <a:xfrm>
            <a:off x="5953125"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101" name="">
            <a:extLst>
              <a:ext uri="{FF2B5EF4-FFF2-40B4-BE49-F238E27FC236}">
                <ns2:creationId id="{04481E4C-FEA7-45A6-B160-5738EC3ABA95}"/>
              </a:ext>
            </a:extLst>
          </p:cNvPr>
          <p:cNvSpPr>
            <a:spLocks noGrp="1"/>
          </p:cNvSpPr>
          <p:nvPr/>
        </p:nvSpPr>
        <p:spPr>
          <a:xfrm>
            <a:off x="6858000"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6/0/3</a:t>
            </a:r>
          </a:p>
        </p:txBody>
      </p:sp>
      <p:sp>
        <p:nvSpPr>
          <p:cNvPr id="102" name="">
            <a:extLst>
              <a:ext uri="{FF2B5EF4-FFF2-40B4-BE49-F238E27FC236}">
                <ns2:creationId id="{D2915CE6-84EB-4805-9025-B5734537B1DB}"/>
              </a:ext>
            </a:extLst>
          </p:cNvPr>
          <p:cNvSpPr>
            <a:spLocks noGrp="1"/>
          </p:cNvSpPr>
          <p:nvPr/>
        </p:nvSpPr>
        <p:spPr>
          <a:xfrm>
            <a:off x="7762875" y="52673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03" name="">
            <a:extLst>
              <a:ext uri="{FF2B5EF4-FFF2-40B4-BE49-F238E27FC236}">
                <ns2:creationId id="{FE96AA86-B1F9-4C5C-B54B-0672C43BD299}"/>
              </a:ext>
            </a:extLst>
          </p:cNvPr>
          <p:cNvSpPr>
            <a:spLocks noGrp="1"/>
          </p:cNvSpPr>
          <p:nvPr/>
        </p:nvSpPr>
        <p:spPr>
          <a:xfrm>
            <a:off x="8388477" y="52673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4" name="">
            <a:extLst>
              <a:ext uri="{FF2B5EF4-FFF2-40B4-BE49-F238E27FC236}">
                <ns2:creationId id="{73D006A2-0ED5-4D3D-99C5-636DE6F37419}"/>
              </a:ext>
            </a:extLst>
          </p:cNvPr>
          <p:cNvSpPr>
            <a:spLocks noGrp="1"/>
          </p:cNvSpPr>
          <p:nvPr/>
        </p:nvSpPr>
        <p:spPr>
          <a:xfrm>
            <a:off x="8436102" y="52673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05" name="">
            <a:extLst>
              <a:ext uri="{FF2B5EF4-FFF2-40B4-BE49-F238E27FC236}">
                <ns2:creationId id="{B1F1A9C4-A8D3-4148-BAE1-CF182683B285}"/>
              </a:ext>
            </a:extLst>
          </p:cNvPr>
          <p:cNvSpPr>
            <a:spLocks noGrp="1"/>
          </p:cNvSpPr>
          <p:nvPr/>
        </p:nvSpPr>
        <p:spPr>
          <a:xfrm>
            <a:off x="9191625" y="52673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73,49</a:t>
            </a:r>
          </a:p>
        </p:txBody>
      </p:sp>
      <p:sp>
        <p:nvSpPr>
          <p:cNvPr id="106" name="">
            <a:extLst>
              <a:ext uri="{FF2B5EF4-FFF2-40B4-BE49-F238E27FC236}">
                <ns2:creationId id="{954CFADE-88AB-4D68-B93E-8C3B86699395}"/>
              </a:ext>
            </a:extLst>
          </p:cNvPr>
          <p:cNvSpPr>
            <a:spLocks noGrp="1"/>
          </p:cNvSpPr>
          <p:nvPr/>
        </p:nvSpPr>
        <p:spPr>
          <a:xfrm>
            <a:off x="400050" y="5553075"/>
            <a:ext cx="10239375" cy="9525"/>
          </a:xfrm>
          <a:prstGeom prst="rect">
            <a:avLst/>
          </a:prstGeom>
          <a:solidFill>
            <a:srgbClr val="C6C9CE"/>
          </a:solidFill>
          <a:ln w="0">
            <a:solidFill>
              <a:srgbClr val="C6C9CE"/>
            </a:solidFill>
            <a:prstDash val="solid"/>
          </a:ln>
        </p:spPr>
      </p:sp>
    </p:spTree>
    <p:extLst>
      <p:ext uri="{BB962C8B-B14F-4D97-AF65-F5344CB8AC3E}">
        <ns3:creationId val="1292726666"/>
      </p:ext>
    </p:extLst>
  </p:cSld>
  <p:transition spd="slow" advClick="1">
    <p:fade/>
  </p:transition>
</p:sld>
</file>

<file path=ppt/slides/slide27.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109" name="section-accent">
            <a:extLst>
              <a:ext uri="{FF2B5EF4-FFF2-40B4-BE49-F238E27FC236}">
                <ns2:creationId id="{43BC9283-6D7E-4C86-8C52-AC39AA9B27C0}"/>
              </a:ext>
            </a:extLst>
          </p:cNvPr>
          <p:cNvSpPr>
            <a:spLocks noGrp="1"/>
          </p:cNvSpPr>
          <p:nvPr/>
        </p:nvSpPr>
        <p:spPr>
          <a:xfrm>
            <a:off x="400050" y="323850"/>
            <a:ext cx="76200" cy="685800"/>
          </a:xfrm>
          <a:prstGeom prst="rect">
            <a:avLst/>
          </a:prstGeom>
          <a:solidFill>
            <a:srgbClr val="FFC400"/>
          </a:solidFill>
          <a:ln w="0">
            <a:solidFill>
              <a:srgbClr val="FFC400"/>
            </a:solidFill>
            <a:prstDash val="solid"/>
          </a:ln>
        </p:spPr>
      </p:sp>
      <p:sp>
        <p:nvSpPr>
          <p:cNvPr id="2" name="">
            <a:extLst>
              <a:ext uri="{FF2B5EF4-FFF2-40B4-BE49-F238E27FC236}">
                <ns2:creationId id="{BA35C98B-2BF5-4508-B1C9-368C2687DC31}"/>
              </a:ext>
            </a:extLst>
          </p:cNvPr>
          <p:cNvSpPr>
            <a:spLocks noGrp="1"/>
          </p:cNvSpPr>
          <p:nvPr/>
        </p:nvSpPr>
        <p:spPr>
          <a:xfrm>
            <a:off x="666750" y="323850"/>
            <a:ext cx="6953250" cy="266700"/>
          </a:xfrm>
          <a:prstGeom prst="rect">
            <a:avLst/>
          </a:prstGeom>
          <a:noFill/>
          <a:ln w="0">
            <a:noFill/>
            <a:prstDash val="solid"/>
          </a:ln>
        </p:spPr>
        <p:txBody>
          <a:bodyPr anchor="t"/>
          <a:lstStyle/>
          <a:p>
            <a:pPr algn="l">
              <a:defRPr sz="1200" b="1">
                <a:solidFill>
                  <a:srgbClr val="5E636B"/>
                </a:solidFill>
                <a:latin typeface="Arial"/>
                <a:ea typeface="Arial"/>
                <a:cs typeface="Arial"/>
              </a:defRPr>
            </a:pPr>
            <a:r>
              <a:rPr sz="1200" b="1">
                <a:solidFill>
                  <a:srgbClr val="5E636B"/>
                </a:solidFill>
                <a:latin typeface="Arial"/>
                <a:ea typeface="Arial"/>
                <a:cs typeface="Arial"/>
              </a:rPr>
              <a:t>QUOTE</a:t>
            </a:r>
          </a:p>
        </p:txBody>
      </p:sp>
      <p:sp>
        <p:nvSpPr>
          <p:cNvPr id="3" name="">
            <a:extLst>
              <a:ext uri="{FF2B5EF4-FFF2-40B4-BE49-F238E27FC236}">
                <ns2:creationId id="{B4735FEF-CF2F-4103-A253-A5F08EB5F75E}"/>
              </a:ext>
            </a:extLst>
          </p:cNvPr>
          <p:cNvSpPr>
            <a:spLocks noGrp="1"/>
          </p:cNvSpPr>
          <p:nvPr/>
        </p:nvSpPr>
        <p:spPr>
          <a:xfrm>
            <a:off x="666750" y="619125"/>
            <a:ext cx="10858500" cy="666750"/>
          </a:xfrm>
          <a:prstGeom prst="rect">
            <a:avLst/>
          </a:prstGeom>
          <a:noFill/>
          <a:ln w="0">
            <a:noFill/>
            <a:prstDash val="solid"/>
          </a:ln>
        </p:spPr>
        <p:txBody>
          <a:bodyPr anchor="t"/>
          <a:lstStyle/>
          <a:p>
            <a:pPr algn="l">
              <a:defRPr sz="3600" b="1">
                <a:solidFill>
                  <a:srgbClr val="111111"/>
                </a:solidFill>
                <a:latin typeface="Arial"/>
                <a:ea typeface="Arial"/>
                <a:cs typeface="Arial"/>
              </a:defRPr>
            </a:pPr>
            <a:r>
              <a:rPr sz="3600" b="1">
                <a:solidFill>
                  <a:srgbClr val="111111"/>
                </a:solidFill>
                <a:latin typeface="Arial"/>
                <a:ea typeface="Arial"/>
                <a:cs typeface="Arial"/>
              </a:rPr>
              <a:t>Offizielle Spielerwertung: Top 10</a:t>
            </a:r>
          </a:p>
        </p:txBody>
      </p:sp>
      <p:sp>
        <p:nvSpPr>
          <p:cNvPr id="4" name="">
            <a:extLst>
              <a:ext uri="{FF2B5EF4-FFF2-40B4-BE49-F238E27FC236}">
                <ns2:creationId id="{584827EE-5169-4AD6-AC13-9E34D1AFD360}"/>
              </a:ext>
            </a:extLst>
          </p:cNvPr>
          <p:cNvSpPr>
            <a:spLocks noGrp="1"/>
          </p:cNvSpPr>
          <p:nvPr/>
        </p:nvSpPr>
        <p:spPr>
          <a:xfrm>
            <a:off x="400050" y="6553200"/>
            <a:ext cx="11391900" cy="9525"/>
          </a:xfrm>
          <a:prstGeom prst="rect">
            <a:avLst/>
          </a:prstGeom>
          <a:solidFill>
            <a:srgbClr val="C6C9CE"/>
          </a:solidFill>
          <a:ln w="0">
            <a:solidFill>
              <a:srgbClr val="C6C9CE"/>
            </a:solidFill>
            <a:prstDash val="solid"/>
          </a:ln>
        </p:spPr>
      </p:sp>
      <p:sp>
        <p:nvSpPr>
          <p:cNvPr id="5" name="">
            <a:extLst>
              <a:ext uri="{FF2B5EF4-FFF2-40B4-BE49-F238E27FC236}">
                <ns2:creationId id="{6F132679-B69F-460B-B1A5-3D09A9D3569F}"/>
              </a:ext>
            </a:extLst>
          </p:cNvPr>
          <p:cNvSpPr>
            <a:spLocks noGrp="1"/>
          </p:cNvSpPr>
          <p:nvPr/>
        </p:nvSpPr>
        <p:spPr>
          <a:xfrm>
            <a:off x="400050" y="6629400"/>
            <a:ext cx="6667500" cy="171450"/>
          </a:xfrm>
          <a:prstGeom prst="rect">
            <a:avLst/>
          </a:prstGeom>
          <a:noFill/>
          <a:ln w="0">
            <a:noFill/>
            <a:prstDash val="solid"/>
          </a:ln>
        </p:spPr>
        <p:txBody>
          <a:bodyPr anchor="t"/>
          <a:lstStyle/>
          <a:p>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a:ext uri="{FF2B5EF4-FFF2-40B4-BE49-F238E27FC236}">
                <ns2:creationId id="{7FB0135C-C558-49F9-BE2E-FD1055C91537}"/>
              </a:ext>
            </a:extLst>
          </p:cNvPr>
          <p:cNvSpPr>
            <a:spLocks noGrp="1"/>
          </p:cNvSpPr>
          <p:nvPr/>
        </p:nvSpPr>
        <p:spPr>
          <a:xfrm>
            <a:off x="11144250" y="6629400"/>
            <a:ext cx="647700" cy="171450"/>
          </a:xfrm>
          <a:prstGeom prst="rect">
            <a:avLst/>
          </a:prstGeom>
          <a:noFill/>
          <a:ln w="0">
            <a:noFill/>
            <a:prstDash val="solid"/>
          </a:ln>
        </p:spPr>
        <p:txBody>
          <a:bodyPr anchor="t"/>
          <a:lstStyle/>
          <a:p>
            <a:pPr algn="r">
              <a:defRPr sz="900" b="0">
                <a:solidFill>
                  <a:srgbClr val="5E636B"/>
                </a:solidFill>
                <a:latin typeface="Arial"/>
                <a:ea typeface="Arial"/>
                <a:cs typeface="Arial"/>
              </a:defRPr>
            </a:pPr>
            <a:r>
              <a:rPr sz="900" b="0">
                <a:solidFill>
                  <a:srgbClr val="5E636B"/>
                </a:solidFill>
                <a:latin typeface="Arial"/>
                <a:ea typeface="Arial"/>
                <a:cs typeface="Arial"/>
              </a:rPr>
              <a:t>25</a:t>
            </a:r>
          </a:p>
        </p:txBody>
      </p:sp>
      <p:sp>
        <p:nvSpPr>
          <p:cNvPr id="7" name="">
            <a:extLst>
              <a:ext uri="{FF2B5EF4-FFF2-40B4-BE49-F238E27FC236}">
                <ns2:creationId id="{6A328822-95AE-4E9A-8B73-18887BCD7BB5}"/>
              </a:ext>
            </a:extLst>
          </p:cNvPr>
          <p:cNvSpPr>
            <a:spLocks noGrp="1"/>
          </p:cNvSpPr>
          <p:nvPr/>
        </p:nvSpPr>
        <p:spPr>
          <a:xfrm>
            <a:off x="400050" y="1476375"/>
            <a:ext cx="10239375" cy="371475"/>
          </a:xfrm>
          <a:prstGeom prst="roundRect">
            <a:avLst>
              <a:gd name="adj" fmla="val 20513"/>
            </a:avLst>
          </a:prstGeom>
          <a:solidFill>
            <a:srgbClr val="111111"/>
          </a:solidFill>
          <a:ln w="0">
            <a:solidFill>
              <a:srgbClr val="111111"/>
            </a:solidFill>
            <a:prstDash val="solid"/>
          </a:ln>
        </p:spPr>
      </p:sp>
      <p:sp>
        <p:nvSpPr>
          <p:cNvPr id="8" name="">
            <a:extLst>
              <a:ext uri="{FF2B5EF4-FFF2-40B4-BE49-F238E27FC236}">
                <ns2:creationId id="{21E7EAF8-5D76-4001-985B-A55408D61D50}"/>
              </a:ext>
            </a:extLst>
          </p:cNvPr>
          <p:cNvSpPr>
            <a:spLocks noGrp="1"/>
          </p:cNvSpPr>
          <p:nvPr/>
        </p:nvSpPr>
        <p:spPr>
          <a:xfrm>
            <a:off x="476250" y="1543050"/>
            <a:ext cx="514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a:ext uri="{FF2B5EF4-FFF2-40B4-BE49-F238E27FC236}">
                <ns2:creationId id="{5579B030-6EC8-4B9E-A503-40EE21E917CA}"/>
              </a:ext>
            </a:extLst>
          </p:cNvPr>
          <p:cNvSpPr>
            <a:spLocks noGrp="1"/>
          </p:cNvSpPr>
          <p:nvPr/>
        </p:nvSpPr>
        <p:spPr>
          <a:xfrm>
            <a:off x="1143000" y="1543050"/>
            <a:ext cx="2038350" cy="257175"/>
          </a:xfrm>
          <a:prstGeom prst="rect">
            <a:avLst/>
          </a:prstGeom>
          <a:noFill/>
          <a:ln w="0">
            <a:noFill/>
            <a:prstDash val="solid"/>
          </a:ln>
        </p:spPr>
        <p:txBody>
          <a:bodyPr anchor="ctr"/>
          <a:lstStyle/>
          <a:p>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a:ext uri="{FF2B5EF4-FFF2-40B4-BE49-F238E27FC236}">
                <ns2:creationId id="{5A5B5EDF-9B06-40E8-BC44-38CD9BE1AE34}"/>
              </a:ext>
            </a:extLst>
          </p:cNvPr>
          <p:cNvSpPr>
            <a:spLocks noGrp="1"/>
          </p:cNvSpPr>
          <p:nvPr/>
        </p:nvSpPr>
        <p:spPr>
          <a:xfrm>
            <a:off x="3333750" y="1543050"/>
            <a:ext cx="24669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a:ext uri="{FF2B5EF4-FFF2-40B4-BE49-F238E27FC236}">
                <ns2:creationId id="{7CF77283-95D5-4321-B8D1-4D8C2BC5E9DC}"/>
              </a:ext>
            </a:extLst>
          </p:cNvPr>
          <p:cNvSpPr>
            <a:spLocks noGrp="1"/>
          </p:cNvSpPr>
          <p:nvPr/>
        </p:nvSpPr>
        <p:spPr>
          <a:xfrm>
            <a:off x="5953125"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a:ext uri="{FF2B5EF4-FFF2-40B4-BE49-F238E27FC236}">
                <ns2:creationId id="{92FD3264-4DBD-4CC5-86E7-E8AD72BCDB7B}"/>
              </a:ext>
            </a:extLst>
          </p:cNvPr>
          <p:cNvSpPr>
            <a:spLocks noGrp="1"/>
          </p:cNvSpPr>
          <p:nvPr/>
        </p:nvSpPr>
        <p:spPr>
          <a:xfrm>
            <a:off x="6858000"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a:ext uri="{FF2B5EF4-FFF2-40B4-BE49-F238E27FC236}">
                <ns2:creationId id="{5BA7C975-7A21-4148-8336-1CA853ACCD0B}"/>
              </a:ext>
            </a:extLst>
          </p:cNvPr>
          <p:cNvSpPr>
            <a:spLocks noGrp="1"/>
          </p:cNvSpPr>
          <p:nvPr/>
        </p:nvSpPr>
        <p:spPr>
          <a:xfrm>
            <a:off x="7762875" y="1543050"/>
            <a:ext cx="1276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a:ext uri="{FF2B5EF4-FFF2-40B4-BE49-F238E27FC236}">
                <ns2:creationId id="{EF86576A-38DD-4451-A88B-A19723A3F294}"/>
              </a:ext>
            </a:extLst>
          </p:cNvPr>
          <p:cNvSpPr>
            <a:spLocks noGrp="1"/>
          </p:cNvSpPr>
          <p:nvPr/>
        </p:nvSpPr>
        <p:spPr>
          <a:xfrm>
            <a:off x="9191625" y="1543050"/>
            <a:ext cx="1371600" cy="257175"/>
          </a:xfrm>
          <a:prstGeom prst="rect">
            <a:avLst/>
          </a:prstGeom>
          <a:noFill/>
          <a:ln w="0">
            <a:noFill/>
            <a:prstDash val="solid"/>
          </a:ln>
        </p:spPr>
        <p:txBody>
          <a:bodyPr anchor="ctr"/>
          <a:lstStyle/>
          <a:p>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a:ext uri="{FF2B5EF4-FFF2-40B4-BE49-F238E27FC236}">
                <ns2:creationId id="{E3728D28-A912-425D-A230-50FE24B8E839}"/>
              </a:ext>
            </a:extLst>
          </p:cNvPr>
          <p:cNvSpPr>
            <a:spLocks noGrp="1"/>
          </p:cNvSpPr>
          <p:nvPr/>
        </p:nvSpPr>
        <p:spPr>
          <a:xfrm>
            <a:off x="400050" y="1847850"/>
            <a:ext cx="10239375" cy="371475"/>
          </a:xfrm>
          <a:prstGeom prst="rect">
            <a:avLst/>
          </a:prstGeom>
          <a:solidFill>
            <a:srgbClr val="EAF5FB"/>
          </a:solidFill>
          <a:ln w="0">
            <a:solidFill>
              <a:srgbClr val="EAF5FB"/>
            </a:solidFill>
            <a:prstDash val="solid"/>
          </a:ln>
        </p:spPr>
      </p:sp>
      <p:sp>
        <p:nvSpPr>
          <p:cNvPr id="16" name="">
            <a:extLst>
              <a:ext uri="{FF2B5EF4-FFF2-40B4-BE49-F238E27FC236}">
                <ns2:creationId id="{9F7D7B04-AB6E-40B8-821E-BA4A2C9C25B1}"/>
              </a:ext>
            </a:extLst>
          </p:cNvPr>
          <p:cNvSpPr>
            <a:spLocks noGrp="1"/>
          </p:cNvSpPr>
          <p:nvPr/>
        </p:nvSpPr>
        <p:spPr>
          <a:xfrm>
            <a:off x="476250" y="1924050"/>
            <a:ext cx="514350" cy="257175"/>
          </a:xfrm>
          <a:prstGeom prst="rect">
            <a:avLst/>
          </a:prstGeom>
          <a:noFill/>
          <a:ln w="0">
            <a:noFill/>
            <a:prstDash val="solid"/>
          </a:ln>
        </p:spPr>
        <p:txBody>
          <a:bodyPr anchor="ctr"/>
          <a:lstStyle/>
          <a:p>
            <a:r>
              <a:t/>
            </a:r>
          </a:p>
        </p:txBody>
      </p:sp>
      <p:sp>
        <p:nvSpPr>
          <p:cNvPr id="17" name="">
            <a:extLst>
              <a:ext uri="{FF2B5EF4-FFF2-40B4-BE49-F238E27FC236}">
                <ns2:creationId id="{0E8457CE-36A5-460D-A5AF-D74610D38837}"/>
              </a:ext>
            </a:extLst>
          </p:cNvPr>
          <p:cNvSpPr>
            <a:spLocks noGrp="1"/>
          </p:cNvSpPr>
          <p:nvPr/>
        </p:nvSpPr>
        <p:spPr>
          <a:xfrm>
            <a:off x="1143000" y="1924050"/>
            <a:ext cx="2038350" cy="257175"/>
          </a:xfrm>
          <a:prstGeom prst="rect">
            <a:avLst/>
          </a:prstGeom>
          <a:noFill/>
          <a:ln w="0">
            <a:noFill/>
            <a:prstDash val="solid"/>
          </a:ln>
        </p:spPr>
        <p:txBody>
          <a:bodyPr anchor="ctr"/>
          <a:lstStyle/>
          <a:p>
            <a:r>
              <a:t/>
            </a:r>
          </a:p>
        </p:txBody>
      </p:sp>
      <p:sp>
        <p:nvSpPr>
          <p:cNvPr id="18" name="">
            <a:extLst>
              <a:ext uri="{FF2B5EF4-FFF2-40B4-BE49-F238E27FC236}">
                <ns2:creationId id="{B49601AC-B7F0-4B19-8ECF-F29B01A3FCF0}"/>
              </a:ext>
            </a:extLst>
          </p:cNvPr>
          <p:cNvSpPr>
            <a:spLocks noGrp="1"/>
          </p:cNvSpPr>
          <p:nvPr/>
        </p:nvSpPr>
        <p:spPr>
          <a:xfrm>
            <a:off x="3333750" y="1924050"/>
            <a:ext cx="2466975" cy="257175"/>
          </a:xfrm>
          <a:prstGeom prst="rect">
            <a:avLst/>
          </a:prstGeom>
          <a:noFill/>
          <a:ln w="0">
            <a:noFill/>
            <a:prstDash val="solid"/>
          </a:ln>
        </p:spPr>
        <p:txBody>
          <a:bodyPr anchor="ctr"/>
          <a:lstStyle/>
          <a:p>
            <a:r>
              <a:t/>
            </a:r>
          </a:p>
        </p:txBody>
      </p:sp>
      <p:sp>
        <p:nvSpPr>
          <p:cNvPr id="19" name="">
            <a:extLst>
              <a:ext uri="{FF2B5EF4-FFF2-40B4-BE49-F238E27FC236}">
                <ns2:creationId id="{CDD40913-4718-47D1-8135-18E002DCC7BC}"/>
              </a:ext>
            </a:extLst>
          </p:cNvPr>
          <p:cNvSpPr>
            <a:spLocks noGrp="1"/>
          </p:cNvSpPr>
          <p:nvPr/>
        </p:nvSpPr>
        <p:spPr>
          <a:xfrm>
            <a:off x="5953125" y="1924050"/>
            <a:ext cx="752475" cy="257175"/>
          </a:xfrm>
          <a:prstGeom prst="rect">
            <a:avLst/>
          </a:prstGeom>
          <a:noFill/>
          <a:ln w="0">
            <a:noFill/>
            <a:prstDash val="solid"/>
          </a:ln>
        </p:spPr>
        <p:txBody>
          <a:bodyPr anchor="ctr"/>
          <a:lstStyle/>
          <a:p>
            <a:r>
              <a:t/>
            </a:r>
          </a:p>
        </p:txBody>
      </p:sp>
      <p:sp>
        <p:nvSpPr>
          <p:cNvPr id="20" name="">
            <a:extLst>
              <a:ext uri="{FF2B5EF4-FFF2-40B4-BE49-F238E27FC236}">
                <ns2:creationId id="{8086273A-E364-4066-AD8E-2B704D9072E5}"/>
              </a:ext>
            </a:extLst>
          </p:cNvPr>
          <p:cNvSpPr>
            <a:spLocks noGrp="1"/>
          </p:cNvSpPr>
          <p:nvPr/>
        </p:nvSpPr>
        <p:spPr>
          <a:xfrm>
            <a:off x="6858000" y="1924050"/>
            <a:ext cx="752475" cy="257175"/>
          </a:xfrm>
          <a:prstGeom prst="rect">
            <a:avLst/>
          </a:prstGeom>
          <a:noFill/>
          <a:ln w="0">
            <a:noFill/>
            <a:prstDash val="solid"/>
          </a:ln>
        </p:spPr>
        <p:txBody>
          <a:bodyPr anchor="ctr"/>
          <a:lstStyle/>
          <a:p>
            <a:r>
              <a:t/>
            </a:r>
          </a:p>
        </p:txBody>
      </p:sp>
      <p:sp>
        <p:nvSpPr>
          <p:cNvPr id="21" name="">
            <a:extLst>
              <a:ext uri="{FF2B5EF4-FFF2-40B4-BE49-F238E27FC236}">
                <ns2:creationId id="{A984B288-D19E-4577-875E-4924745D6944}"/>
              </a:ext>
            </a:extLst>
          </p:cNvPr>
          <p:cNvSpPr>
            <a:spLocks noGrp="1"/>
          </p:cNvSpPr>
          <p:nvPr/>
        </p:nvSpPr>
        <p:spPr>
          <a:xfrm>
            <a:off x="7762875" y="1924050"/>
            <a:ext cx="1276350" cy="257175"/>
          </a:xfrm>
          <a:prstGeom prst="rect">
            <a:avLst/>
          </a:prstGeom>
          <a:noFill/>
          <a:ln w="0">
            <a:noFill/>
            <a:prstDash val="solid"/>
          </a:ln>
        </p:spPr>
        <p:txBody>
          <a:bodyPr anchor="ctr"/>
          <a:lstStyle/>
          <a:p>
            <a:r>
              <a:t/>
            </a:r>
          </a:p>
        </p:txBody>
      </p:sp>
      <p:sp>
        <p:nvSpPr>
          <p:cNvPr id="22" name="">
            <a:extLst>
              <a:ext uri="{FF2B5EF4-FFF2-40B4-BE49-F238E27FC236}">
                <ns2:creationId id="{DBD0345D-1AF1-46EA-A3A7-50044C7F83B7}"/>
              </a:ext>
            </a:extLst>
          </p:cNvPr>
          <p:cNvSpPr>
            <a:spLocks noGrp="1"/>
          </p:cNvSpPr>
          <p:nvPr/>
        </p:nvSpPr>
        <p:spPr>
          <a:xfrm>
            <a:off x="9191625" y="1924050"/>
            <a:ext cx="1371600" cy="257175"/>
          </a:xfrm>
          <a:prstGeom prst="rect">
            <a:avLst/>
          </a:prstGeom>
          <a:noFill/>
          <a:ln w="0">
            <a:noFill/>
            <a:prstDash val="solid"/>
          </a:ln>
        </p:spPr>
        <p:txBody>
          <a:bodyPr anchor="ctr"/>
          <a:lstStyle/>
          <a:p>
            <a:r>
              <a:t/>
            </a:r>
          </a:p>
        </p:txBody>
      </p:sp>
      <p:sp>
        <p:nvSpPr>
          <p:cNvPr id="23" name="">
            <a:extLst>
              <a:ext uri="{FF2B5EF4-FFF2-40B4-BE49-F238E27FC236}">
                <ns2:creationId id="{FABD9421-0C04-4408-BB88-3CB92916A6B2}"/>
              </a:ext>
            </a:extLst>
          </p:cNvPr>
          <p:cNvSpPr>
            <a:spLocks noGrp="1"/>
          </p:cNvSpPr>
          <p:nvPr/>
        </p:nvSpPr>
        <p:spPr>
          <a:xfrm>
            <a:off x="400050" y="2209800"/>
            <a:ext cx="10239375" cy="9525"/>
          </a:xfrm>
          <a:prstGeom prst="rect">
            <a:avLst/>
          </a:prstGeom>
          <a:solidFill>
            <a:srgbClr val="C6C9CE"/>
          </a:solidFill>
          <a:ln w="0">
            <a:solidFill>
              <a:srgbClr val="C6C9CE"/>
            </a:solidFill>
            <a:prstDash val="solid"/>
          </a:ln>
        </p:spPr>
      </p:sp>
      <p:sp>
        <p:nvSpPr>
          <p:cNvPr id="24" name="">
            <a:extLst>
              <a:ext uri="{FF2B5EF4-FFF2-40B4-BE49-F238E27FC236}">
                <ns2:creationId id="{E25830CC-ACC9-4796-B2F4-9596ACF4DD06}"/>
              </a:ext>
            </a:extLst>
          </p:cNvPr>
          <p:cNvSpPr>
            <a:spLocks noGrp="1"/>
          </p:cNvSpPr>
          <p:nvPr/>
        </p:nvSpPr>
        <p:spPr>
          <a:xfrm>
            <a:off x="400050" y="2219325"/>
            <a:ext cx="10239375" cy="371475"/>
          </a:xfrm>
          <a:prstGeom prst="rect">
            <a:avLst/>
          </a:prstGeom>
          <a:solidFill>
            <a:srgbClr val="FFFFFF"/>
          </a:solidFill>
          <a:ln w="0">
            <a:solidFill>
              <a:srgbClr val="FFFFFF"/>
            </a:solidFill>
            <a:prstDash val="solid"/>
          </a:ln>
        </p:spPr>
      </p:sp>
      <p:sp>
        <p:nvSpPr>
          <p:cNvPr id="25" name="">
            <a:extLst>
              <a:ext uri="{FF2B5EF4-FFF2-40B4-BE49-F238E27FC236}">
                <ns2:creationId id="{09AED652-96A9-4ABE-B4D5-D9C81388CAB4}"/>
              </a:ext>
            </a:extLst>
          </p:cNvPr>
          <p:cNvSpPr>
            <a:spLocks noGrp="1"/>
          </p:cNvSpPr>
          <p:nvPr/>
        </p:nvSpPr>
        <p:spPr>
          <a:xfrm>
            <a:off x="476250" y="2295525"/>
            <a:ext cx="514350" cy="257175"/>
          </a:xfrm>
          <a:prstGeom prst="rect">
            <a:avLst/>
          </a:prstGeom>
          <a:noFill/>
          <a:ln w="0">
            <a:noFill/>
            <a:prstDash val="solid"/>
          </a:ln>
        </p:spPr>
        <p:txBody>
          <a:bodyPr anchor="ctr"/>
          <a:lstStyle/>
          <a:p>
            <a:r>
              <a:t/>
            </a:r>
          </a:p>
        </p:txBody>
      </p:sp>
      <p:sp>
        <p:nvSpPr>
          <p:cNvPr id="26" name="">
            <a:extLst>
              <a:ext uri="{FF2B5EF4-FFF2-40B4-BE49-F238E27FC236}">
                <ns2:creationId id="{F2B7B384-112B-4F1C-A515-3CDA93F08F4A}"/>
              </a:ext>
            </a:extLst>
          </p:cNvPr>
          <p:cNvSpPr>
            <a:spLocks noGrp="1"/>
          </p:cNvSpPr>
          <p:nvPr/>
        </p:nvSpPr>
        <p:spPr>
          <a:xfrm>
            <a:off x="1143000" y="2295525"/>
            <a:ext cx="2038350" cy="257175"/>
          </a:xfrm>
          <a:prstGeom prst="rect">
            <a:avLst/>
          </a:prstGeom>
          <a:noFill/>
          <a:ln w="0">
            <a:noFill/>
            <a:prstDash val="solid"/>
          </a:ln>
        </p:spPr>
        <p:txBody>
          <a:bodyPr anchor="ctr"/>
          <a:lstStyle/>
          <a:p>
            <a:r>
              <a:t/>
            </a:r>
          </a:p>
        </p:txBody>
      </p:sp>
      <p:sp>
        <p:nvSpPr>
          <p:cNvPr id="27" name="">
            <a:extLst>
              <a:ext uri="{FF2B5EF4-FFF2-40B4-BE49-F238E27FC236}">
                <ns2:creationId id="{349EE579-71C6-434F-8EE2-81A27F7BE0E0}"/>
              </a:ext>
            </a:extLst>
          </p:cNvPr>
          <p:cNvSpPr>
            <a:spLocks noGrp="1"/>
          </p:cNvSpPr>
          <p:nvPr/>
        </p:nvSpPr>
        <p:spPr>
          <a:xfrm>
            <a:off x="3333750" y="2295525"/>
            <a:ext cx="2466975" cy="257175"/>
          </a:xfrm>
          <a:prstGeom prst="rect">
            <a:avLst/>
          </a:prstGeom>
          <a:noFill/>
          <a:ln w="0">
            <a:noFill/>
            <a:prstDash val="solid"/>
          </a:ln>
        </p:spPr>
        <p:txBody>
          <a:bodyPr anchor="ctr"/>
          <a:lstStyle/>
          <a:p>
            <a:r>
              <a:t/>
            </a:r>
          </a:p>
        </p:txBody>
      </p:sp>
      <p:sp>
        <p:nvSpPr>
          <p:cNvPr id="28" name="">
            <a:extLst>
              <a:ext uri="{FF2B5EF4-FFF2-40B4-BE49-F238E27FC236}">
                <ns2:creationId id="{6734B060-635C-4B29-A84C-5AF02A72D621}"/>
              </a:ext>
            </a:extLst>
          </p:cNvPr>
          <p:cNvSpPr>
            <a:spLocks noGrp="1"/>
          </p:cNvSpPr>
          <p:nvPr/>
        </p:nvSpPr>
        <p:spPr>
          <a:xfrm>
            <a:off x="5953125" y="2295525"/>
            <a:ext cx="752475" cy="257175"/>
          </a:xfrm>
          <a:prstGeom prst="rect">
            <a:avLst/>
          </a:prstGeom>
          <a:noFill/>
          <a:ln w="0">
            <a:noFill/>
            <a:prstDash val="solid"/>
          </a:ln>
        </p:spPr>
        <p:txBody>
          <a:bodyPr anchor="ctr"/>
          <a:lstStyle/>
          <a:p>
            <a:r>
              <a:t/>
            </a:r>
          </a:p>
        </p:txBody>
      </p:sp>
      <p:sp>
        <p:nvSpPr>
          <p:cNvPr id="29" name="">
            <a:extLst>
              <a:ext uri="{FF2B5EF4-FFF2-40B4-BE49-F238E27FC236}">
                <ns2:creationId id="{12493303-42B2-4A15-B3FA-6E84043253F2}"/>
              </a:ext>
            </a:extLst>
          </p:cNvPr>
          <p:cNvSpPr>
            <a:spLocks noGrp="1"/>
          </p:cNvSpPr>
          <p:nvPr/>
        </p:nvSpPr>
        <p:spPr>
          <a:xfrm>
            <a:off x="6858000" y="2295525"/>
            <a:ext cx="752475" cy="257175"/>
          </a:xfrm>
          <a:prstGeom prst="rect">
            <a:avLst/>
          </a:prstGeom>
          <a:noFill/>
          <a:ln w="0">
            <a:noFill/>
            <a:prstDash val="solid"/>
          </a:ln>
        </p:spPr>
        <p:txBody>
          <a:bodyPr anchor="ctr"/>
          <a:lstStyle/>
          <a:p>
            <a:r>
              <a:t/>
            </a:r>
          </a:p>
        </p:txBody>
      </p:sp>
      <p:sp>
        <p:nvSpPr>
          <p:cNvPr id="30" name="">
            <a:extLst>
              <a:ext uri="{FF2B5EF4-FFF2-40B4-BE49-F238E27FC236}">
                <ns2:creationId id="{094CC289-B179-469E-8266-6D961AC75D1A}"/>
              </a:ext>
            </a:extLst>
          </p:cNvPr>
          <p:cNvSpPr>
            <a:spLocks noGrp="1"/>
          </p:cNvSpPr>
          <p:nvPr/>
        </p:nvSpPr>
        <p:spPr>
          <a:xfrm>
            <a:off x="7762875" y="2295525"/>
            <a:ext cx="1276350" cy="257175"/>
          </a:xfrm>
          <a:prstGeom prst="rect">
            <a:avLst/>
          </a:prstGeom>
          <a:noFill/>
          <a:ln w="0">
            <a:noFill/>
            <a:prstDash val="solid"/>
          </a:ln>
        </p:spPr>
        <p:txBody>
          <a:bodyPr anchor="ctr"/>
          <a:lstStyle/>
          <a:p>
            <a:r>
              <a:t/>
            </a:r>
          </a:p>
        </p:txBody>
      </p:sp>
      <p:sp>
        <p:nvSpPr>
          <p:cNvPr id="31" name="">
            <a:extLst>
              <a:ext uri="{FF2B5EF4-FFF2-40B4-BE49-F238E27FC236}">
                <ns2:creationId id="{A82D73D0-22E7-4D53-9F1C-362C103FDD61}"/>
              </a:ext>
            </a:extLst>
          </p:cNvPr>
          <p:cNvSpPr>
            <a:spLocks noGrp="1"/>
          </p:cNvSpPr>
          <p:nvPr/>
        </p:nvSpPr>
        <p:spPr>
          <a:xfrm>
            <a:off x="9191625" y="2295525"/>
            <a:ext cx="1371600" cy="257175"/>
          </a:xfrm>
          <a:prstGeom prst="rect">
            <a:avLst/>
          </a:prstGeom>
          <a:noFill/>
          <a:ln w="0">
            <a:noFill/>
            <a:prstDash val="solid"/>
          </a:ln>
        </p:spPr>
        <p:txBody>
          <a:bodyPr anchor="ctr"/>
          <a:lstStyle/>
          <a:p>
            <a:r>
              <a:t/>
            </a:r>
          </a:p>
        </p:txBody>
      </p:sp>
      <p:sp>
        <p:nvSpPr>
          <p:cNvPr id="32" name="">
            <a:extLst>
              <a:ext uri="{FF2B5EF4-FFF2-40B4-BE49-F238E27FC236}">
                <ns2:creationId id="{85DB7735-D245-4D3D-A8B4-D8A8CB261176}"/>
              </a:ext>
            </a:extLst>
          </p:cNvPr>
          <p:cNvSpPr>
            <a:spLocks noGrp="1"/>
          </p:cNvSpPr>
          <p:nvPr/>
        </p:nvSpPr>
        <p:spPr>
          <a:xfrm>
            <a:off x="400050" y="2581275"/>
            <a:ext cx="10239375" cy="9525"/>
          </a:xfrm>
          <a:prstGeom prst="rect">
            <a:avLst/>
          </a:prstGeom>
          <a:solidFill>
            <a:srgbClr val="C6C9CE"/>
          </a:solidFill>
          <a:ln w="0">
            <a:solidFill>
              <a:srgbClr val="C6C9CE"/>
            </a:solidFill>
            <a:prstDash val="solid"/>
          </a:ln>
        </p:spPr>
      </p:sp>
      <p:sp>
        <p:nvSpPr>
          <p:cNvPr id="33" name="">
            <a:extLst>
              <a:ext uri="{FF2B5EF4-FFF2-40B4-BE49-F238E27FC236}">
                <ns2:creationId id="{946FD68D-1A78-48B6-9400-FA16294FB9C5}"/>
              </a:ext>
            </a:extLst>
          </p:cNvPr>
          <p:cNvSpPr>
            <a:spLocks noGrp="1"/>
          </p:cNvSpPr>
          <p:nvPr/>
        </p:nvSpPr>
        <p:spPr>
          <a:xfrm>
            <a:off x="400050" y="2590800"/>
            <a:ext cx="10239375" cy="371475"/>
          </a:xfrm>
          <a:prstGeom prst="rect">
            <a:avLst/>
          </a:prstGeom>
          <a:solidFill>
            <a:srgbClr val="EAF5FB"/>
          </a:solidFill>
          <a:ln w="0">
            <a:solidFill>
              <a:srgbClr val="EAF5FB"/>
            </a:solidFill>
            <a:prstDash val="solid"/>
          </a:ln>
        </p:spPr>
      </p:sp>
      <p:sp>
        <p:nvSpPr>
          <p:cNvPr id="34" name="">
            <a:extLst>
              <a:ext uri="{FF2B5EF4-FFF2-40B4-BE49-F238E27FC236}">
                <ns2:creationId id="{0F594873-3087-40FA-848B-421C8DF2D4BD}"/>
              </a:ext>
            </a:extLst>
          </p:cNvPr>
          <p:cNvSpPr>
            <a:spLocks noGrp="1"/>
          </p:cNvSpPr>
          <p:nvPr/>
        </p:nvSpPr>
        <p:spPr>
          <a:xfrm>
            <a:off x="476250" y="2667000"/>
            <a:ext cx="514350" cy="257175"/>
          </a:xfrm>
          <a:prstGeom prst="rect">
            <a:avLst/>
          </a:prstGeom>
          <a:noFill/>
          <a:ln w="0">
            <a:noFill/>
            <a:prstDash val="solid"/>
          </a:ln>
        </p:spPr>
        <p:txBody>
          <a:bodyPr anchor="ctr"/>
          <a:lstStyle/>
          <a:p>
            <a:r>
              <a:t/>
            </a:r>
          </a:p>
        </p:txBody>
      </p:sp>
      <p:sp>
        <p:nvSpPr>
          <p:cNvPr id="35" name="">
            <a:extLst>
              <a:ext uri="{FF2B5EF4-FFF2-40B4-BE49-F238E27FC236}">
                <ns2:creationId id="{DB90EF32-0582-4BC4-AEE9-2AA6B5D1CFDC}"/>
              </a:ext>
            </a:extLst>
          </p:cNvPr>
          <p:cNvSpPr>
            <a:spLocks noGrp="1"/>
          </p:cNvSpPr>
          <p:nvPr/>
        </p:nvSpPr>
        <p:spPr>
          <a:xfrm>
            <a:off x="1143000" y="2667000"/>
            <a:ext cx="2038350" cy="257175"/>
          </a:xfrm>
          <a:prstGeom prst="rect">
            <a:avLst/>
          </a:prstGeom>
          <a:noFill/>
          <a:ln w="0">
            <a:noFill/>
            <a:prstDash val="solid"/>
          </a:ln>
        </p:spPr>
        <p:txBody>
          <a:bodyPr anchor="ctr"/>
          <a:lstStyle/>
          <a:p>
            <a:r>
              <a:t/>
            </a:r>
          </a:p>
        </p:txBody>
      </p:sp>
      <p:sp>
        <p:nvSpPr>
          <p:cNvPr id="36" name="">
            <a:extLst>
              <a:ext uri="{FF2B5EF4-FFF2-40B4-BE49-F238E27FC236}">
                <ns2:creationId id="{9AAA29DA-1C81-4DB9-87CC-E0444061AB60}"/>
              </a:ext>
            </a:extLst>
          </p:cNvPr>
          <p:cNvSpPr>
            <a:spLocks noGrp="1"/>
          </p:cNvSpPr>
          <p:nvPr/>
        </p:nvSpPr>
        <p:spPr>
          <a:xfrm>
            <a:off x="3333750" y="2667000"/>
            <a:ext cx="2466975" cy="257175"/>
          </a:xfrm>
          <a:prstGeom prst="rect">
            <a:avLst/>
          </a:prstGeom>
          <a:noFill/>
          <a:ln w="0">
            <a:noFill/>
            <a:prstDash val="solid"/>
          </a:ln>
        </p:spPr>
        <p:txBody>
          <a:bodyPr anchor="ctr"/>
          <a:lstStyle/>
          <a:p>
            <a:r>
              <a:t/>
            </a:r>
          </a:p>
        </p:txBody>
      </p:sp>
      <p:sp>
        <p:nvSpPr>
          <p:cNvPr id="37" name="">
            <a:extLst>
              <a:ext uri="{FF2B5EF4-FFF2-40B4-BE49-F238E27FC236}">
                <ns2:creationId id="{35B8DA28-2699-4653-8F74-6A59E60295C6}"/>
              </a:ext>
            </a:extLst>
          </p:cNvPr>
          <p:cNvSpPr>
            <a:spLocks noGrp="1"/>
          </p:cNvSpPr>
          <p:nvPr/>
        </p:nvSpPr>
        <p:spPr>
          <a:xfrm>
            <a:off x="5953125" y="2667000"/>
            <a:ext cx="752475" cy="257175"/>
          </a:xfrm>
          <a:prstGeom prst="rect">
            <a:avLst/>
          </a:prstGeom>
          <a:noFill/>
          <a:ln w="0">
            <a:noFill/>
            <a:prstDash val="solid"/>
          </a:ln>
        </p:spPr>
        <p:txBody>
          <a:bodyPr anchor="ctr"/>
          <a:lstStyle/>
          <a:p>
            <a:r>
              <a:t/>
            </a:r>
          </a:p>
        </p:txBody>
      </p:sp>
      <p:sp>
        <p:nvSpPr>
          <p:cNvPr id="38" name="">
            <a:extLst>
              <a:ext uri="{FF2B5EF4-FFF2-40B4-BE49-F238E27FC236}">
                <ns2:creationId id="{1CB7481B-79A3-4533-896B-DDE4CDD6B233}"/>
              </a:ext>
            </a:extLst>
          </p:cNvPr>
          <p:cNvSpPr>
            <a:spLocks noGrp="1"/>
          </p:cNvSpPr>
          <p:nvPr/>
        </p:nvSpPr>
        <p:spPr>
          <a:xfrm>
            <a:off x="6858000" y="2667000"/>
            <a:ext cx="752475" cy="257175"/>
          </a:xfrm>
          <a:prstGeom prst="rect">
            <a:avLst/>
          </a:prstGeom>
          <a:noFill/>
          <a:ln w="0">
            <a:noFill/>
            <a:prstDash val="solid"/>
          </a:ln>
        </p:spPr>
        <p:txBody>
          <a:bodyPr anchor="ctr"/>
          <a:lstStyle/>
          <a:p>
            <a:r>
              <a:t/>
            </a:r>
          </a:p>
        </p:txBody>
      </p:sp>
      <p:sp>
        <p:nvSpPr>
          <p:cNvPr id="39" name="">
            <a:extLst>
              <a:ext uri="{FF2B5EF4-FFF2-40B4-BE49-F238E27FC236}">
                <ns2:creationId id="{7CBCB41B-B01E-445F-B503-0A3A80C121B3}"/>
              </a:ext>
            </a:extLst>
          </p:cNvPr>
          <p:cNvSpPr>
            <a:spLocks noGrp="1"/>
          </p:cNvSpPr>
          <p:nvPr/>
        </p:nvSpPr>
        <p:spPr>
          <a:xfrm>
            <a:off x="7762875" y="2667000"/>
            <a:ext cx="1276350" cy="257175"/>
          </a:xfrm>
          <a:prstGeom prst="rect">
            <a:avLst/>
          </a:prstGeom>
          <a:noFill/>
          <a:ln w="0">
            <a:noFill/>
            <a:prstDash val="solid"/>
          </a:ln>
        </p:spPr>
        <p:txBody>
          <a:bodyPr anchor="ctr"/>
          <a:lstStyle/>
          <a:p>
            <a:r>
              <a:t/>
            </a:r>
          </a:p>
        </p:txBody>
      </p:sp>
      <p:sp>
        <p:nvSpPr>
          <p:cNvPr id="40" name="">
            <a:extLst>
              <a:ext uri="{FF2B5EF4-FFF2-40B4-BE49-F238E27FC236}">
                <ns2:creationId id="{1B35F22D-FC8B-42EB-AF84-E67678B832B9}"/>
              </a:ext>
            </a:extLst>
          </p:cNvPr>
          <p:cNvSpPr>
            <a:spLocks noGrp="1"/>
          </p:cNvSpPr>
          <p:nvPr/>
        </p:nvSpPr>
        <p:spPr>
          <a:xfrm>
            <a:off x="9191625" y="2667000"/>
            <a:ext cx="1371600" cy="257175"/>
          </a:xfrm>
          <a:prstGeom prst="rect">
            <a:avLst/>
          </a:prstGeom>
          <a:noFill/>
          <a:ln w="0">
            <a:noFill/>
            <a:prstDash val="solid"/>
          </a:ln>
        </p:spPr>
        <p:txBody>
          <a:bodyPr anchor="ctr"/>
          <a:lstStyle/>
          <a:p>
            <a:r>
              <a:t/>
            </a:r>
          </a:p>
        </p:txBody>
      </p:sp>
      <p:sp>
        <p:nvSpPr>
          <p:cNvPr id="41" name="">
            <a:extLst>
              <a:ext uri="{FF2B5EF4-FFF2-40B4-BE49-F238E27FC236}">
                <ns2:creationId id="{A599F56A-ABDC-4A25-8EEA-54D6AE4EA635}"/>
              </a:ext>
            </a:extLst>
          </p:cNvPr>
          <p:cNvSpPr>
            <a:spLocks noGrp="1"/>
          </p:cNvSpPr>
          <p:nvPr/>
        </p:nvSpPr>
        <p:spPr>
          <a:xfrm>
            <a:off x="400050" y="2952750"/>
            <a:ext cx="10239375" cy="9525"/>
          </a:xfrm>
          <a:prstGeom prst="rect">
            <a:avLst/>
          </a:prstGeom>
          <a:solidFill>
            <a:srgbClr val="C6C9CE"/>
          </a:solidFill>
          <a:ln w="0">
            <a:solidFill>
              <a:srgbClr val="C6C9CE"/>
            </a:solidFill>
            <a:prstDash val="solid"/>
          </a:ln>
        </p:spPr>
      </p:sp>
      <p:sp>
        <p:nvSpPr>
          <p:cNvPr id="42" name="">
            <a:extLst>
              <a:ext uri="{FF2B5EF4-FFF2-40B4-BE49-F238E27FC236}">
                <ns2:creationId id="{2A2E0E13-69DA-415A-B6D4-EEA0EB08FF0C}"/>
              </a:ext>
            </a:extLst>
          </p:cNvPr>
          <p:cNvSpPr>
            <a:spLocks noGrp="1"/>
          </p:cNvSpPr>
          <p:nvPr/>
        </p:nvSpPr>
        <p:spPr>
          <a:xfrm>
            <a:off x="400050" y="2962275"/>
            <a:ext cx="10239375" cy="371475"/>
          </a:xfrm>
          <a:prstGeom prst="rect">
            <a:avLst/>
          </a:prstGeom>
          <a:solidFill>
            <a:srgbClr val="FFFFFF"/>
          </a:solidFill>
          <a:ln w="0">
            <a:solidFill>
              <a:srgbClr val="FFFFFF"/>
            </a:solidFill>
            <a:prstDash val="solid"/>
          </a:ln>
        </p:spPr>
      </p:sp>
      <p:sp>
        <p:nvSpPr>
          <p:cNvPr id="43" name="">
            <a:extLst>
              <a:ext uri="{FF2B5EF4-FFF2-40B4-BE49-F238E27FC236}">
                <ns2:creationId id="{A4369D46-E452-47B1-A26A-26FA64F07FE7}"/>
              </a:ext>
            </a:extLst>
          </p:cNvPr>
          <p:cNvSpPr>
            <a:spLocks noGrp="1"/>
          </p:cNvSpPr>
          <p:nvPr/>
        </p:nvSpPr>
        <p:spPr>
          <a:xfrm>
            <a:off x="476250" y="3038475"/>
            <a:ext cx="514350" cy="257175"/>
          </a:xfrm>
          <a:prstGeom prst="rect">
            <a:avLst/>
          </a:prstGeom>
          <a:noFill/>
          <a:ln w="0">
            <a:noFill/>
            <a:prstDash val="solid"/>
          </a:ln>
        </p:spPr>
        <p:txBody>
          <a:bodyPr anchor="ctr"/>
          <a:lstStyle/>
          <a:p>
            <a:r>
              <a:t/>
            </a:r>
          </a:p>
        </p:txBody>
      </p:sp>
      <p:sp>
        <p:nvSpPr>
          <p:cNvPr id="44" name="">
            <a:extLst>
              <a:ext uri="{FF2B5EF4-FFF2-40B4-BE49-F238E27FC236}">
                <ns2:creationId id="{24523FBB-5305-42DC-B935-C4026BA42C39}"/>
              </a:ext>
            </a:extLst>
          </p:cNvPr>
          <p:cNvSpPr>
            <a:spLocks noGrp="1"/>
          </p:cNvSpPr>
          <p:nvPr/>
        </p:nvSpPr>
        <p:spPr>
          <a:xfrm>
            <a:off x="1143000" y="3038475"/>
            <a:ext cx="2038350" cy="257175"/>
          </a:xfrm>
          <a:prstGeom prst="rect">
            <a:avLst/>
          </a:prstGeom>
          <a:noFill/>
          <a:ln w="0">
            <a:noFill/>
            <a:prstDash val="solid"/>
          </a:ln>
        </p:spPr>
        <p:txBody>
          <a:bodyPr anchor="ctr"/>
          <a:lstStyle/>
          <a:p>
            <a:r>
              <a:t/>
            </a:r>
          </a:p>
        </p:txBody>
      </p:sp>
      <p:sp>
        <p:nvSpPr>
          <p:cNvPr id="45" name="">
            <a:extLst>
              <a:ext uri="{FF2B5EF4-FFF2-40B4-BE49-F238E27FC236}">
                <ns2:creationId id="{78214DAF-EB18-4C72-A7CF-808EB43EB878}"/>
              </a:ext>
            </a:extLst>
          </p:cNvPr>
          <p:cNvSpPr>
            <a:spLocks noGrp="1"/>
          </p:cNvSpPr>
          <p:nvPr/>
        </p:nvSpPr>
        <p:spPr>
          <a:xfrm>
            <a:off x="3333750" y="3038475"/>
            <a:ext cx="2466975" cy="257175"/>
          </a:xfrm>
          <a:prstGeom prst="rect">
            <a:avLst/>
          </a:prstGeom>
          <a:noFill/>
          <a:ln w="0">
            <a:noFill/>
            <a:prstDash val="solid"/>
          </a:ln>
        </p:spPr>
        <p:txBody>
          <a:bodyPr anchor="ctr"/>
          <a:lstStyle/>
          <a:p>
            <a:r>
              <a:t/>
            </a:r>
          </a:p>
        </p:txBody>
      </p:sp>
      <p:sp>
        <p:nvSpPr>
          <p:cNvPr id="46" name="">
            <a:extLst>
              <a:ext uri="{FF2B5EF4-FFF2-40B4-BE49-F238E27FC236}">
                <ns2:creationId id="{E5F6618E-3C98-4586-BA6C-06598C4C4334}"/>
              </a:ext>
            </a:extLst>
          </p:cNvPr>
          <p:cNvSpPr>
            <a:spLocks noGrp="1"/>
          </p:cNvSpPr>
          <p:nvPr/>
        </p:nvSpPr>
        <p:spPr>
          <a:xfrm>
            <a:off x="5953125" y="3038475"/>
            <a:ext cx="752475" cy="257175"/>
          </a:xfrm>
          <a:prstGeom prst="rect">
            <a:avLst/>
          </a:prstGeom>
          <a:noFill/>
          <a:ln w="0">
            <a:noFill/>
            <a:prstDash val="solid"/>
          </a:ln>
        </p:spPr>
        <p:txBody>
          <a:bodyPr anchor="ctr"/>
          <a:lstStyle/>
          <a:p>
            <a:r>
              <a:t/>
            </a:r>
          </a:p>
        </p:txBody>
      </p:sp>
      <p:sp>
        <p:nvSpPr>
          <p:cNvPr id="47" name="">
            <a:extLst>
              <a:ext uri="{FF2B5EF4-FFF2-40B4-BE49-F238E27FC236}">
                <ns2:creationId id="{B7DF9A12-0A02-4F6F-8886-E4696554F1AC}"/>
              </a:ext>
            </a:extLst>
          </p:cNvPr>
          <p:cNvSpPr>
            <a:spLocks noGrp="1"/>
          </p:cNvSpPr>
          <p:nvPr/>
        </p:nvSpPr>
        <p:spPr>
          <a:xfrm>
            <a:off x="6858000" y="3038475"/>
            <a:ext cx="752475" cy="257175"/>
          </a:xfrm>
          <a:prstGeom prst="rect">
            <a:avLst/>
          </a:prstGeom>
          <a:noFill/>
          <a:ln w="0">
            <a:noFill/>
            <a:prstDash val="solid"/>
          </a:ln>
        </p:spPr>
        <p:txBody>
          <a:bodyPr anchor="ctr"/>
          <a:lstStyle/>
          <a:p>
            <a:r>
              <a:t/>
            </a:r>
          </a:p>
        </p:txBody>
      </p:sp>
      <p:sp>
        <p:nvSpPr>
          <p:cNvPr id="48" name="">
            <a:extLst>
              <a:ext uri="{FF2B5EF4-FFF2-40B4-BE49-F238E27FC236}">
                <ns2:creationId id="{42E7B5AB-147E-47F8-891B-89C7B149AF75}"/>
              </a:ext>
            </a:extLst>
          </p:cNvPr>
          <p:cNvSpPr>
            <a:spLocks noGrp="1"/>
          </p:cNvSpPr>
          <p:nvPr/>
        </p:nvSpPr>
        <p:spPr>
          <a:xfrm>
            <a:off x="7762875" y="3038475"/>
            <a:ext cx="1276350" cy="257175"/>
          </a:xfrm>
          <a:prstGeom prst="rect">
            <a:avLst/>
          </a:prstGeom>
          <a:noFill/>
          <a:ln w="0">
            <a:noFill/>
            <a:prstDash val="solid"/>
          </a:ln>
        </p:spPr>
        <p:txBody>
          <a:bodyPr anchor="ctr"/>
          <a:lstStyle/>
          <a:p>
            <a:r>
              <a:t/>
            </a:r>
          </a:p>
        </p:txBody>
      </p:sp>
      <p:sp>
        <p:nvSpPr>
          <p:cNvPr id="49" name="">
            <a:extLst>
              <a:ext uri="{FF2B5EF4-FFF2-40B4-BE49-F238E27FC236}">
                <ns2:creationId id="{0CA09321-D0F9-47B0-A733-42CC018881EC}"/>
              </a:ext>
            </a:extLst>
          </p:cNvPr>
          <p:cNvSpPr>
            <a:spLocks noGrp="1"/>
          </p:cNvSpPr>
          <p:nvPr/>
        </p:nvSpPr>
        <p:spPr>
          <a:xfrm>
            <a:off x="9191625" y="3038475"/>
            <a:ext cx="1371600" cy="257175"/>
          </a:xfrm>
          <a:prstGeom prst="rect">
            <a:avLst/>
          </a:prstGeom>
          <a:noFill/>
          <a:ln w="0">
            <a:noFill/>
            <a:prstDash val="solid"/>
          </a:ln>
        </p:spPr>
        <p:txBody>
          <a:bodyPr anchor="ctr"/>
          <a:lstStyle/>
          <a:p>
            <a:r>
              <a:t/>
            </a:r>
          </a:p>
        </p:txBody>
      </p:sp>
      <p:sp>
        <p:nvSpPr>
          <p:cNvPr id="50" name="">
            <a:extLst>
              <a:ext uri="{FF2B5EF4-FFF2-40B4-BE49-F238E27FC236}">
                <ns2:creationId id="{3BFAE036-7036-4E0A-BDDF-023A9D75AA19}"/>
              </a:ext>
            </a:extLst>
          </p:cNvPr>
          <p:cNvSpPr>
            <a:spLocks noGrp="1"/>
          </p:cNvSpPr>
          <p:nvPr/>
        </p:nvSpPr>
        <p:spPr>
          <a:xfrm>
            <a:off x="400050" y="3324225"/>
            <a:ext cx="10239375" cy="9525"/>
          </a:xfrm>
          <a:prstGeom prst="rect">
            <a:avLst/>
          </a:prstGeom>
          <a:solidFill>
            <a:srgbClr val="C6C9CE"/>
          </a:solidFill>
          <a:ln w="0">
            <a:solidFill>
              <a:srgbClr val="C6C9CE"/>
            </a:solidFill>
            <a:prstDash val="solid"/>
          </a:ln>
        </p:spPr>
      </p:sp>
      <p:sp>
        <p:nvSpPr>
          <p:cNvPr id="51" name="">
            <a:extLst>
              <a:ext uri="{FF2B5EF4-FFF2-40B4-BE49-F238E27FC236}">
                <ns2:creationId id="{BBD8023F-9C2D-468E-82BA-A73B899A526D}"/>
              </a:ext>
            </a:extLst>
          </p:cNvPr>
          <p:cNvSpPr>
            <a:spLocks noGrp="1"/>
          </p:cNvSpPr>
          <p:nvPr/>
        </p:nvSpPr>
        <p:spPr>
          <a:xfrm>
            <a:off x="400050" y="3333750"/>
            <a:ext cx="10239375" cy="371475"/>
          </a:xfrm>
          <a:prstGeom prst="rect">
            <a:avLst/>
          </a:prstGeom>
          <a:solidFill>
            <a:srgbClr val="EAF5FB"/>
          </a:solidFill>
          <a:ln w="0">
            <a:solidFill>
              <a:srgbClr val="EAF5FB"/>
            </a:solidFill>
            <a:prstDash val="solid"/>
          </a:ln>
        </p:spPr>
      </p:sp>
      <p:sp>
        <p:nvSpPr>
          <p:cNvPr id="52" name="">
            <a:extLst>
              <a:ext uri="{FF2B5EF4-FFF2-40B4-BE49-F238E27FC236}">
                <ns2:creationId id="{FEFDB423-3299-4126-A2D6-F411CBDD9CE8}"/>
              </a:ext>
            </a:extLst>
          </p:cNvPr>
          <p:cNvSpPr>
            <a:spLocks noGrp="1"/>
          </p:cNvSpPr>
          <p:nvPr/>
        </p:nvSpPr>
        <p:spPr>
          <a:xfrm>
            <a:off x="476250" y="3409950"/>
            <a:ext cx="514350" cy="257175"/>
          </a:xfrm>
          <a:prstGeom prst="rect">
            <a:avLst/>
          </a:prstGeom>
          <a:noFill/>
          <a:ln w="0">
            <a:noFill/>
            <a:prstDash val="solid"/>
          </a:ln>
        </p:spPr>
        <p:txBody>
          <a:bodyPr anchor="ctr"/>
          <a:lstStyle/>
          <a:p>
            <a:r>
              <a:t/>
            </a:r>
          </a:p>
        </p:txBody>
      </p:sp>
      <p:sp>
        <p:nvSpPr>
          <p:cNvPr id="53" name="">
            <a:extLst>
              <a:ext uri="{FF2B5EF4-FFF2-40B4-BE49-F238E27FC236}">
                <ns2:creationId id="{1B3E66E4-898E-4B44-B805-F366FF79AF97}"/>
              </a:ext>
            </a:extLst>
          </p:cNvPr>
          <p:cNvSpPr>
            <a:spLocks noGrp="1"/>
          </p:cNvSpPr>
          <p:nvPr/>
        </p:nvSpPr>
        <p:spPr>
          <a:xfrm>
            <a:off x="1143000" y="3409950"/>
            <a:ext cx="2038350" cy="257175"/>
          </a:xfrm>
          <a:prstGeom prst="rect">
            <a:avLst/>
          </a:prstGeom>
          <a:noFill/>
          <a:ln w="0">
            <a:noFill/>
            <a:prstDash val="solid"/>
          </a:ln>
        </p:spPr>
        <p:txBody>
          <a:bodyPr anchor="ctr"/>
          <a:lstStyle/>
          <a:p>
            <a:r>
              <a:t/>
            </a:r>
          </a:p>
        </p:txBody>
      </p:sp>
      <p:sp>
        <p:nvSpPr>
          <p:cNvPr id="54" name="">
            <a:extLst>
              <a:ext uri="{FF2B5EF4-FFF2-40B4-BE49-F238E27FC236}">
                <ns2:creationId id="{BFEF8BAE-EC69-462E-8D2A-7A0B2887A546}"/>
              </a:ext>
            </a:extLst>
          </p:cNvPr>
          <p:cNvSpPr>
            <a:spLocks noGrp="1"/>
          </p:cNvSpPr>
          <p:nvPr/>
        </p:nvSpPr>
        <p:spPr>
          <a:xfrm>
            <a:off x="3333750" y="3409950"/>
            <a:ext cx="2466975" cy="257175"/>
          </a:xfrm>
          <a:prstGeom prst="rect">
            <a:avLst/>
          </a:prstGeom>
          <a:noFill/>
          <a:ln w="0">
            <a:noFill/>
            <a:prstDash val="solid"/>
          </a:ln>
        </p:spPr>
        <p:txBody>
          <a:bodyPr anchor="ctr"/>
          <a:lstStyle/>
          <a:p>
            <a:r>
              <a:t/>
            </a:r>
          </a:p>
        </p:txBody>
      </p:sp>
      <p:sp>
        <p:nvSpPr>
          <p:cNvPr id="55" name="">
            <a:extLst>
              <a:ext uri="{FF2B5EF4-FFF2-40B4-BE49-F238E27FC236}">
                <ns2:creationId id="{7AFB2F8B-4A93-4D51-AFB1-56CF9FF3A041}"/>
              </a:ext>
            </a:extLst>
          </p:cNvPr>
          <p:cNvSpPr>
            <a:spLocks noGrp="1"/>
          </p:cNvSpPr>
          <p:nvPr/>
        </p:nvSpPr>
        <p:spPr>
          <a:xfrm>
            <a:off x="5953125" y="3409950"/>
            <a:ext cx="752475" cy="257175"/>
          </a:xfrm>
          <a:prstGeom prst="rect">
            <a:avLst/>
          </a:prstGeom>
          <a:noFill/>
          <a:ln w="0">
            <a:noFill/>
            <a:prstDash val="solid"/>
          </a:ln>
        </p:spPr>
        <p:txBody>
          <a:bodyPr anchor="ctr"/>
          <a:lstStyle/>
          <a:p>
            <a:r>
              <a:t/>
            </a:r>
          </a:p>
        </p:txBody>
      </p:sp>
      <p:sp>
        <p:nvSpPr>
          <p:cNvPr id="56" name="">
            <a:extLst>
              <a:ext uri="{FF2B5EF4-FFF2-40B4-BE49-F238E27FC236}">
                <ns2:creationId id="{39718AB0-CF51-440D-B67B-4B039AC1EAC9}"/>
              </a:ext>
            </a:extLst>
          </p:cNvPr>
          <p:cNvSpPr>
            <a:spLocks noGrp="1"/>
          </p:cNvSpPr>
          <p:nvPr/>
        </p:nvSpPr>
        <p:spPr>
          <a:xfrm>
            <a:off x="6858000" y="3409950"/>
            <a:ext cx="752475" cy="257175"/>
          </a:xfrm>
          <a:prstGeom prst="rect">
            <a:avLst/>
          </a:prstGeom>
          <a:noFill/>
          <a:ln w="0">
            <a:noFill/>
            <a:prstDash val="solid"/>
          </a:ln>
        </p:spPr>
        <p:txBody>
          <a:bodyPr anchor="ctr"/>
          <a:lstStyle/>
          <a:p>
            <a:r>
              <a:t/>
            </a:r>
          </a:p>
        </p:txBody>
      </p:sp>
      <p:sp>
        <p:nvSpPr>
          <p:cNvPr id="57" name="">
            <a:extLst>
              <a:ext uri="{FF2B5EF4-FFF2-40B4-BE49-F238E27FC236}">
                <ns2:creationId id="{CDC5DA33-7379-4D43-B5CE-6316477619AA}"/>
              </a:ext>
            </a:extLst>
          </p:cNvPr>
          <p:cNvSpPr>
            <a:spLocks noGrp="1"/>
          </p:cNvSpPr>
          <p:nvPr/>
        </p:nvSpPr>
        <p:spPr>
          <a:xfrm>
            <a:off x="7762875" y="3409950"/>
            <a:ext cx="1276350" cy="257175"/>
          </a:xfrm>
          <a:prstGeom prst="rect">
            <a:avLst/>
          </a:prstGeom>
          <a:noFill/>
          <a:ln w="0">
            <a:noFill/>
            <a:prstDash val="solid"/>
          </a:ln>
        </p:spPr>
        <p:txBody>
          <a:bodyPr anchor="ctr"/>
          <a:lstStyle/>
          <a:p>
            <a:r>
              <a:t/>
            </a:r>
          </a:p>
        </p:txBody>
      </p:sp>
      <p:sp>
        <p:nvSpPr>
          <p:cNvPr id="58" name="">
            <a:extLst>
              <a:ext uri="{FF2B5EF4-FFF2-40B4-BE49-F238E27FC236}">
                <ns2:creationId id="{E5420B49-F9ED-403D-AA75-CC01698B9D25}"/>
              </a:ext>
            </a:extLst>
          </p:cNvPr>
          <p:cNvSpPr>
            <a:spLocks noGrp="1"/>
          </p:cNvSpPr>
          <p:nvPr/>
        </p:nvSpPr>
        <p:spPr>
          <a:xfrm>
            <a:off x="9191625" y="3409950"/>
            <a:ext cx="1371600" cy="257175"/>
          </a:xfrm>
          <a:prstGeom prst="rect">
            <a:avLst/>
          </a:prstGeom>
          <a:noFill/>
          <a:ln w="0">
            <a:noFill/>
            <a:prstDash val="solid"/>
          </a:ln>
        </p:spPr>
        <p:txBody>
          <a:bodyPr anchor="ctr"/>
          <a:lstStyle/>
          <a:p>
            <a:r>
              <a:t/>
            </a:r>
          </a:p>
        </p:txBody>
      </p:sp>
      <p:sp>
        <p:nvSpPr>
          <p:cNvPr id="59" name="">
            <a:extLst>
              <a:ext uri="{FF2B5EF4-FFF2-40B4-BE49-F238E27FC236}">
                <ns2:creationId id="{FEB2C1D0-3632-43C1-967F-1EE7050D669F}"/>
              </a:ext>
            </a:extLst>
          </p:cNvPr>
          <p:cNvSpPr>
            <a:spLocks noGrp="1"/>
          </p:cNvSpPr>
          <p:nvPr/>
        </p:nvSpPr>
        <p:spPr>
          <a:xfrm>
            <a:off x="400050" y="3695700"/>
            <a:ext cx="10239375" cy="9525"/>
          </a:xfrm>
          <a:prstGeom prst="rect">
            <a:avLst/>
          </a:prstGeom>
          <a:solidFill>
            <a:srgbClr val="C6C9CE"/>
          </a:solidFill>
          <a:ln w="0">
            <a:solidFill>
              <a:srgbClr val="C6C9CE"/>
            </a:solidFill>
            <a:prstDash val="solid"/>
          </a:ln>
        </p:spPr>
      </p:sp>
      <p:sp>
        <p:nvSpPr>
          <p:cNvPr id="60" name="">
            <a:extLst>
              <a:ext uri="{FF2B5EF4-FFF2-40B4-BE49-F238E27FC236}">
                <ns2:creationId id="{525894AC-79F8-457C-80FC-509A3E678B04}"/>
              </a:ext>
            </a:extLst>
          </p:cNvPr>
          <p:cNvSpPr>
            <a:spLocks noGrp="1"/>
          </p:cNvSpPr>
          <p:nvPr/>
        </p:nvSpPr>
        <p:spPr>
          <a:xfrm>
            <a:off x="400050" y="3705225"/>
            <a:ext cx="10239375" cy="371475"/>
          </a:xfrm>
          <a:prstGeom prst="rect">
            <a:avLst/>
          </a:prstGeom>
          <a:solidFill>
            <a:srgbClr val="FFFFFF"/>
          </a:solidFill>
          <a:ln w="0">
            <a:solidFill>
              <a:srgbClr val="FFFFFF"/>
            </a:solidFill>
            <a:prstDash val="solid"/>
          </a:ln>
        </p:spPr>
      </p:sp>
      <p:sp>
        <p:nvSpPr>
          <p:cNvPr id="61" name="">
            <a:extLst>
              <a:ext uri="{FF2B5EF4-FFF2-40B4-BE49-F238E27FC236}">
                <ns2:creationId id="{7B2C876B-5242-4523-9241-DFA37F984315}"/>
              </a:ext>
            </a:extLst>
          </p:cNvPr>
          <p:cNvSpPr>
            <a:spLocks noGrp="1"/>
          </p:cNvSpPr>
          <p:nvPr/>
        </p:nvSpPr>
        <p:spPr>
          <a:xfrm>
            <a:off x="476250" y="3781425"/>
            <a:ext cx="514350" cy="257175"/>
          </a:xfrm>
          <a:prstGeom prst="rect">
            <a:avLst/>
          </a:prstGeom>
          <a:noFill/>
          <a:ln w="0">
            <a:noFill/>
            <a:prstDash val="solid"/>
          </a:ln>
        </p:spPr>
        <p:txBody>
          <a:bodyPr anchor="ctr"/>
          <a:lstStyle/>
          <a:p>
            <a:r>
              <a:t/>
            </a:r>
          </a:p>
        </p:txBody>
      </p:sp>
      <p:sp>
        <p:nvSpPr>
          <p:cNvPr id="62" name="">
            <a:extLst>
              <a:ext uri="{FF2B5EF4-FFF2-40B4-BE49-F238E27FC236}">
                <ns2:creationId id="{045F64F8-21C3-44F7-B49D-C951A9ECAAED}"/>
              </a:ext>
            </a:extLst>
          </p:cNvPr>
          <p:cNvSpPr>
            <a:spLocks noGrp="1"/>
          </p:cNvSpPr>
          <p:nvPr/>
        </p:nvSpPr>
        <p:spPr>
          <a:xfrm>
            <a:off x="1143000" y="3781425"/>
            <a:ext cx="2038350" cy="257175"/>
          </a:xfrm>
          <a:prstGeom prst="rect">
            <a:avLst/>
          </a:prstGeom>
          <a:noFill/>
          <a:ln w="0">
            <a:noFill/>
            <a:prstDash val="solid"/>
          </a:ln>
        </p:spPr>
        <p:txBody>
          <a:bodyPr anchor="ctr"/>
          <a:lstStyle/>
          <a:p>
            <a:r>
              <a:t/>
            </a:r>
          </a:p>
        </p:txBody>
      </p:sp>
      <p:sp>
        <p:nvSpPr>
          <p:cNvPr id="63" name="">
            <a:extLst>
              <a:ext uri="{FF2B5EF4-FFF2-40B4-BE49-F238E27FC236}">
                <ns2:creationId id="{B527DD1A-58BE-4CD0-AC97-0C280C0004B8}"/>
              </a:ext>
            </a:extLst>
          </p:cNvPr>
          <p:cNvSpPr>
            <a:spLocks noGrp="1"/>
          </p:cNvSpPr>
          <p:nvPr/>
        </p:nvSpPr>
        <p:spPr>
          <a:xfrm>
            <a:off x="3333750" y="3781425"/>
            <a:ext cx="2466975" cy="257175"/>
          </a:xfrm>
          <a:prstGeom prst="rect">
            <a:avLst/>
          </a:prstGeom>
          <a:noFill/>
          <a:ln w="0">
            <a:noFill/>
            <a:prstDash val="solid"/>
          </a:ln>
        </p:spPr>
        <p:txBody>
          <a:bodyPr anchor="ctr"/>
          <a:lstStyle/>
          <a:p>
            <a:r>
              <a:t/>
            </a:r>
          </a:p>
        </p:txBody>
      </p:sp>
      <p:sp>
        <p:nvSpPr>
          <p:cNvPr id="64" name="">
            <a:extLst>
              <a:ext uri="{FF2B5EF4-FFF2-40B4-BE49-F238E27FC236}">
                <ns2:creationId id="{0F5758AD-6A51-45AA-997A-36D44B9479B4}"/>
              </a:ext>
            </a:extLst>
          </p:cNvPr>
          <p:cNvSpPr>
            <a:spLocks noGrp="1"/>
          </p:cNvSpPr>
          <p:nvPr/>
        </p:nvSpPr>
        <p:spPr>
          <a:xfrm>
            <a:off x="5953125" y="3781425"/>
            <a:ext cx="752475" cy="257175"/>
          </a:xfrm>
          <a:prstGeom prst="rect">
            <a:avLst/>
          </a:prstGeom>
          <a:noFill/>
          <a:ln w="0">
            <a:noFill/>
            <a:prstDash val="solid"/>
          </a:ln>
        </p:spPr>
        <p:txBody>
          <a:bodyPr anchor="ctr"/>
          <a:lstStyle/>
          <a:p>
            <a:r>
              <a:t/>
            </a:r>
          </a:p>
        </p:txBody>
      </p:sp>
      <p:sp>
        <p:nvSpPr>
          <p:cNvPr id="65" name="">
            <a:extLst>
              <a:ext uri="{FF2B5EF4-FFF2-40B4-BE49-F238E27FC236}">
                <ns2:creationId id="{6245AB43-7205-470F-BF2A-7F6B4C947595}"/>
              </a:ext>
            </a:extLst>
          </p:cNvPr>
          <p:cNvSpPr>
            <a:spLocks noGrp="1"/>
          </p:cNvSpPr>
          <p:nvPr/>
        </p:nvSpPr>
        <p:spPr>
          <a:xfrm>
            <a:off x="6858000" y="3781425"/>
            <a:ext cx="752475" cy="257175"/>
          </a:xfrm>
          <a:prstGeom prst="rect">
            <a:avLst/>
          </a:prstGeom>
          <a:noFill/>
          <a:ln w="0">
            <a:noFill/>
            <a:prstDash val="solid"/>
          </a:ln>
        </p:spPr>
        <p:txBody>
          <a:bodyPr anchor="ctr"/>
          <a:lstStyle/>
          <a:p>
            <a:r>
              <a:t/>
            </a:r>
          </a:p>
        </p:txBody>
      </p:sp>
      <p:sp>
        <p:nvSpPr>
          <p:cNvPr id="66" name="">
            <a:extLst>
              <a:ext uri="{FF2B5EF4-FFF2-40B4-BE49-F238E27FC236}">
                <ns2:creationId id="{AC0F4ACA-99AF-4DC1-8377-5AE6C00CA898}"/>
              </a:ext>
            </a:extLst>
          </p:cNvPr>
          <p:cNvSpPr>
            <a:spLocks noGrp="1"/>
          </p:cNvSpPr>
          <p:nvPr/>
        </p:nvSpPr>
        <p:spPr>
          <a:xfrm>
            <a:off x="7762875" y="3781425"/>
            <a:ext cx="1276350" cy="257175"/>
          </a:xfrm>
          <a:prstGeom prst="rect">
            <a:avLst/>
          </a:prstGeom>
          <a:noFill/>
          <a:ln w="0">
            <a:noFill/>
            <a:prstDash val="solid"/>
          </a:ln>
        </p:spPr>
        <p:txBody>
          <a:bodyPr anchor="ctr"/>
          <a:lstStyle/>
          <a:p>
            <a:r>
              <a:t/>
            </a:r>
          </a:p>
        </p:txBody>
      </p:sp>
      <p:sp>
        <p:nvSpPr>
          <p:cNvPr id="67" name="">
            <a:extLst>
              <a:ext uri="{FF2B5EF4-FFF2-40B4-BE49-F238E27FC236}">
                <ns2:creationId id="{EE7CC92D-84F4-4067-B7E5-9F1C63402378}"/>
              </a:ext>
            </a:extLst>
          </p:cNvPr>
          <p:cNvSpPr>
            <a:spLocks noGrp="1"/>
          </p:cNvSpPr>
          <p:nvPr/>
        </p:nvSpPr>
        <p:spPr>
          <a:xfrm>
            <a:off x="9191625" y="3781425"/>
            <a:ext cx="1371600" cy="257175"/>
          </a:xfrm>
          <a:prstGeom prst="rect">
            <a:avLst/>
          </a:prstGeom>
          <a:noFill/>
          <a:ln w="0">
            <a:noFill/>
            <a:prstDash val="solid"/>
          </a:ln>
        </p:spPr>
        <p:txBody>
          <a:bodyPr anchor="ctr"/>
          <a:lstStyle/>
          <a:p>
            <a:r>
              <a:t/>
            </a:r>
          </a:p>
        </p:txBody>
      </p:sp>
      <p:sp>
        <p:nvSpPr>
          <p:cNvPr id="68" name="">
            <a:extLst>
              <a:ext uri="{FF2B5EF4-FFF2-40B4-BE49-F238E27FC236}">
                <ns2:creationId id="{7CB78427-4E13-4B9B-8580-523ED61F9AB1}"/>
              </a:ext>
            </a:extLst>
          </p:cNvPr>
          <p:cNvSpPr>
            <a:spLocks noGrp="1"/>
          </p:cNvSpPr>
          <p:nvPr/>
        </p:nvSpPr>
        <p:spPr>
          <a:xfrm>
            <a:off x="400050" y="4067175"/>
            <a:ext cx="10239375" cy="9525"/>
          </a:xfrm>
          <a:prstGeom prst="rect">
            <a:avLst/>
          </a:prstGeom>
          <a:solidFill>
            <a:srgbClr val="C6C9CE"/>
          </a:solidFill>
          <a:ln w="0">
            <a:solidFill>
              <a:srgbClr val="C6C9CE"/>
            </a:solidFill>
            <a:prstDash val="solid"/>
          </a:ln>
        </p:spPr>
      </p:sp>
      <p:sp>
        <p:nvSpPr>
          <p:cNvPr id="69" name="">
            <a:extLst>
              <a:ext uri="{FF2B5EF4-FFF2-40B4-BE49-F238E27FC236}">
                <ns2:creationId id="{75AB408E-F337-401F-97D8-F65FEDD95B18}"/>
              </a:ext>
            </a:extLst>
          </p:cNvPr>
          <p:cNvSpPr>
            <a:spLocks noGrp="1"/>
          </p:cNvSpPr>
          <p:nvPr/>
        </p:nvSpPr>
        <p:spPr>
          <a:xfrm>
            <a:off x="400050" y="4076700"/>
            <a:ext cx="10239375" cy="371475"/>
          </a:xfrm>
          <a:prstGeom prst="rect">
            <a:avLst/>
          </a:prstGeom>
          <a:solidFill>
            <a:srgbClr val="EAF5FB"/>
          </a:solidFill>
          <a:ln w="0">
            <a:solidFill>
              <a:srgbClr val="EAF5FB"/>
            </a:solidFill>
            <a:prstDash val="solid"/>
          </a:ln>
        </p:spPr>
      </p:sp>
      <p:sp>
        <p:nvSpPr>
          <p:cNvPr id="70" name="">
            <a:extLst>
              <a:ext uri="{FF2B5EF4-FFF2-40B4-BE49-F238E27FC236}">
                <ns2:creationId id="{D3D70F1F-5E6E-405F-8F95-1F8A5F39CEF7}"/>
              </a:ext>
            </a:extLst>
          </p:cNvPr>
          <p:cNvSpPr>
            <a:spLocks noGrp="1"/>
          </p:cNvSpPr>
          <p:nvPr/>
        </p:nvSpPr>
        <p:spPr>
          <a:xfrm>
            <a:off x="476250" y="4152900"/>
            <a:ext cx="514350" cy="257175"/>
          </a:xfrm>
          <a:prstGeom prst="rect">
            <a:avLst/>
          </a:prstGeom>
          <a:noFill/>
          <a:ln w="0">
            <a:noFill/>
            <a:prstDash val="solid"/>
          </a:ln>
        </p:spPr>
        <p:txBody>
          <a:bodyPr anchor="ctr"/>
          <a:lstStyle/>
          <a:p>
            <a:r>
              <a:t/>
            </a:r>
          </a:p>
        </p:txBody>
      </p:sp>
      <p:sp>
        <p:nvSpPr>
          <p:cNvPr id="71" name="">
            <a:extLst>
              <a:ext uri="{FF2B5EF4-FFF2-40B4-BE49-F238E27FC236}">
                <ns2:creationId id="{D0021CA9-EF31-4973-9D62-937BF667F66B}"/>
              </a:ext>
            </a:extLst>
          </p:cNvPr>
          <p:cNvSpPr>
            <a:spLocks noGrp="1"/>
          </p:cNvSpPr>
          <p:nvPr/>
        </p:nvSpPr>
        <p:spPr>
          <a:xfrm>
            <a:off x="1143000" y="4152900"/>
            <a:ext cx="2038350" cy="257175"/>
          </a:xfrm>
          <a:prstGeom prst="rect">
            <a:avLst/>
          </a:prstGeom>
          <a:noFill/>
          <a:ln w="0">
            <a:noFill/>
            <a:prstDash val="solid"/>
          </a:ln>
        </p:spPr>
        <p:txBody>
          <a:bodyPr anchor="ctr"/>
          <a:lstStyle/>
          <a:p>
            <a:r>
              <a:t/>
            </a:r>
          </a:p>
        </p:txBody>
      </p:sp>
      <p:sp>
        <p:nvSpPr>
          <p:cNvPr id="72" name="">
            <a:extLst>
              <a:ext uri="{FF2B5EF4-FFF2-40B4-BE49-F238E27FC236}">
                <ns2:creationId id="{E5C65559-9184-4CEA-97AD-94904B403484}"/>
              </a:ext>
            </a:extLst>
          </p:cNvPr>
          <p:cNvSpPr>
            <a:spLocks noGrp="1"/>
          </p:cNvSpPr>
          <p:nvPr/>
        </p:nvSpPr>
        <p:spPr>
          <a:xfrm>
            <a:off x="3333750" y="4152900"/>
            <a:ext cx="2466975" cy="257175"/>
          </a:xfrm>
          <a:prstGeom prst="rect">
            <a:avLst/>
          </a:prstGeom>
          <a:noFill/>
          <a:ln w="0">
            <a:noFill/>
            <a:prstDash val="solid"/>
          </a:ln>
        </p:spPr>
        <p:txBody>
          <a:bodyPr anchor="ctr"/>
          <a:lstStyle/>
          <a:p>
            <a:r>
              <a:t/>
            </a:r>
          </a:p>
        </p:txBody>
      </p:sp>
      <p:sp>
        <p:nvSpPr>
          <p:cNvPr id="73" name="">
            <a:extLst>
              <a:ext uri="{FF2B5EF4-FFF2-40B4-BE49-F238E27FC236}">
                <ns2:creationId id="{08E3193E-6F17-4342-914F-6D51ACFAD7CF}"/>
              </a:ext>
            </a:extLst>
          </p:cNvPr>
          <p:cNvSpPr>
            <a:spLocks noGrp="1"/>
          </p:cNvSpPr>
          <p:nvPr/>
        </p:nvSpPr>
        <p:spPr>
          <a:xfrm>
            <a:off x="5953125" y="4152900"/>
            <a:ext cx="752475" cy="257175"/>
          </a:xfrm>
          <a:prstGeom prst="rect">
            <a:avLst/>
          </a:prstGeom>
          <a:noFill/>
          <a:ln w="0">
            <a:noFill/>
            <a:prstDash val="solid"/>
          </a:ln>
        </p:spPr>
        <p:txBody>
          <a:bodyPr anchor="ctr"/>
          <a:lstStyle/>
          <a:p>
            <a:r>
              <a:t/>
            </a:r>
          </a:p>
        </p:txBody>
      </p:sp>
      <p:sp>
        <p:nvSpPr>
          <p:cNvPr id="74" name="">
            <a:extLst>
              <a:ext uri="{FF2B5EF4-FFF2-40B4-BE49-F238E27FC236}">
                <ns2:creationId id="{BC6B4167-CDE4-4716-B6F5-7BEFA50DCD9A}"/>
              </a:ext>
            </a:extLst>
          </p:cNvPr>
          <p:cNvSpPr>
            <a:spLocks noGrp="1"/>
          </p:cNvSpPr>
          <p:nvPr/>
        </p:nvSpPr>
        <p:spPr>
          <a:xfrm>
            <a:off x="6858000" y="4152900"/>
            <a:ext cx="752475" cy="257175"/>
          </a:xfrm>
          <a:prstGeom prst="rect">
            <a:avLst/>
          </a:prstGeom>
          <a:noFill/>
          <a:ln w="0">
            <a:noFill/>
            <a:prstDash val="solid"/>
          </a:ln>
        </p:spPr>
        <p:txBody>
          <a:bodyPr anchor="ctr"/>
          <a:lstStyle/>
          <a:p>
            <a:r>
              <a:t/>
            </a:r>
          </a:p>
        </p:txBody>
      </p:sp>
      <p:sp>
        <p:nvSpPr>
          <p:cNvPr id="75" name="">
            <a:extLst>
              <a:ext uri="{FF2B5EF4-FFF2-40B4-BE49-F238E27FC236}">
                <ns2:creationId id="{5649A618-C85D-4764-A667-8F9D5B273A2D}"/>
              </a:ext>
            </a:extLst>
          </p:cNvPr>
          <p:cNvSpPr>
            <a:spLocks noGrp="1"/>
          </p:cNvSpPr>
          <p:nvPr/>
        </p:nvSpPr>
        <p:spPr>
          <a:xfrm>
            <a:off x="7762875" y="4152900"/>
            <a:ext cx="1276350" cy="257175"/>
          </a:xfrm>
          <a:prstGeom prst="rect">
            <a:avLst/>
          </a:prstGeom>
          <a:noFill/>
          <a:ln w="0">
            <a:noFill/>
            <a:prstDash val="solid"/>
          </a:ln>
        </p:spPr>
        <p:txBody>
          <a:bodyPr anchor="ctr"/>
          <a:lstStyle/>
          <a:p>
            <a:r>
              <a:t/>
            </a:r>
          </a:p>
        </p:txBody>
      </p:sp>
      <p:sp>
        <p:nvSpPr>
          <p:cNvPr id="76" name="">
            <a:extLst>
              <a:ext uri="{FF2B5EF4-FFF2-40B4-BE49-F238E27FC236}">
                <ns2:creationId id="{7592983C-5624-440F-89BB-37315F95DF98}"/>
              </a:ext>
            </a:extLst>
          </p:cNvPr>
          <p:cNvSpPr>
            <a:spLocks noGrp="1"/>
          </p:cNvSpPr>
          <p:nvPr/>
        </p:nvSpPr>
        <p:spPr>
          <a:xfrm>
            <a:off x="9191625" y="4152900"/>
            <a:ext cx="1371600" cy="257175"/>
          </a:xfrm>
          <a:prstGeom prst="rect">
            <a:avLst/>
          </a:prstGeom>
          <a:noFill/>
          <a:ln w="0">
            <a:noFill/>
            <a:prstDash val="solid"/>
          </a:ln>
        </p:spPr>
        <p:txBody>
          <a:bodyPr anchor="ctr"/>
          <a:lstStyle/>
          <a:p>
            <a:r>
              <a:t/>
            </a:r>
          </a:p>
        </p:txBody>
      </p:sp>
      <p:sp>
        <p:nvSpPr>
          <p:cNvPr id="77" name="">
            <a:extLst>
              <a:ext uri="{FF2B5EF4-FFF2-40B4-BE49-F238E27FC236}">
                <ns2:creationId id="{A91A674A-988B-4F66-8F19-96B3C402B617}"/>
              </a:ext>
            </a:extLst>
          </p:cNvPr>
          <p:cNvSpPr>
            <a:spLocks noGrp="1"/>
          </p:cNvSpPr>
          <p:nvPr/>
        </p:nvSpPr>
        <p:spPr>
          <a:xfrm>
            <a:off x="400050" y="4438650"/>
            <a:ext cx="10239375" cy="9525"/>
          </a:xfrm>
          <a:prstGeom prst="rect">
            <a:avLst/>
          </a:prstGeom>
          <a:solidFill>
            <a:srgbClr val="C6C9CE"/>
          </a:solidFill>
          <a:ln w="0">
            <a:solidFill>
              <a:srgbClr val="C6C9CE"/>
            </a:solidFill>
            <a:prstDash val="solid"/>
          </a:ln>
        </p:spPr>
      </p:sp>
      <p:sp>
        <p:nvSpPr>
          <p:cNvPr id="78" name="">
            <a:extLst>
              <a:ext uri="{FF2B5EF4-FFF2-40B4-BE49-F238E27FC236}">
                <ns2:creationId id="{6F3C277D-92A1-4CE3-B9CC-40FAFCE87BED}"/>
              </a:ext>
            </a:extLst>
          </p:cNvPr>
          <p:cNvSpPr>
            <a:spLocks noGrp="1"/>
          </p:cNvSpPr>
          <p:nvPr/>
        </p:nvSpPr>
        <p:spPr>
          <a:xfrm>
            <a:off x="400050" y="4448175"/>
            <a:ext cx="10239375" cy="371475"/>
          </a:xfrm>
          <a:prstGeom prst="rect">
            <a:avLst/>
          </a:prstGeom>
          <a:solidFill>
            <a:srgbClr val="FFFFFF"/>
          </a:solidFill>
          <a:ln w="0">
            <a:solidFill>
              <a:srgbClr val="FFFFFF"/>
            </a:solidFill>
            <a:prstDash val="solid"/>
          </a:ln>
        </p:spPr>
      </p:sp>
      <p:sp>
        <p:nvSpPr>
          <p:cNvPr id="79" name="">
            <a:extLst>
              <a:ext uri="{FF2B5EF4-FFF2-40B4-BE49-F238E27FC236}">
                <ns2:creationId id="{6C043F1F-8E92-444E-944E-1440BAF7C402}"/>
              </a:ext>
            </a:extLst>
          </p:cNvPr>
          <p:cNvSpPr>
            <a:spLocks noGrp="1"/>
          </p:cNvSpPr>
          <p:nvPr/>
        </p:nvSpPr>
        <p:spPr>
          <a:xfrm>
            <a:off x="476250" y="4524375"/>
            <a:ext cx="514350" cy="257175"/>
          </a:xfrm>
          <a:prstGeom prst="rect">
            <a:avLst/>
          </a:prstGeom>
          <a:noFill/>
          <a:ln w="0">
            <a:noFill/>
            <a:prstDash val="solid"/>
          </a:ln>
        </p:spPr>
        <p:txBody>
          <a:bodyPr anchor="ctr"/>
          <a:lstStyle/>
          <a:p>
            <a:r>
              <a:t/>
            </a:r>
          </a:p>
        </p:txBody>
      </p:sp>
      <p:sp>
        <p:nvSpPr>
          <p:cNvPr id="80" name="">
            <a:extLst>
              <a:ext uri="{FF2B5EF4-FFF2-40B4-BE49-F238E27FC236}">
                <ns2:creationId id="{26C05A64-AF6D-4BAE-8096-8C341F1EEAA4}"/>
              </a:ext>
            </a:extLst>
          </p:cNvPr>
          <p:cNvSpPr>
            <a:spLocks noGrp="1"/>
          </p:cNvSpPr>
          <p:nvPr/>
        </p:nvSpPr>
        <p:spPr>
          <a:xfrm>
            <a:off x="1143000" y="4524375"/>
            <a:ext cx="2038350" cy="257175"/>
          </a:xfrm>
          <a:prstGeom prst="rect">
            <a:avLst/>
          </a:prstGeom>
          <a:noFill/>
          <a:ln w="0">
            <a:noFill/>
            <a:prstDash val="solid"/>
          </a:ln>
        </p:spPr>
        <p:txBody>
          <a:bodyPr anchor="ctr"/>
          <a:lstStyle/>
          <a:p>
            <a:r>
              <a:t/>
            </a:r>
          </a:p>
        </p:txBody>
      </p:sp>
      <p:sp>
        <p:nvSpPr>
          <p:cNvPr id="81" name="">
            <a:extLst>
              <a:ext uri="{FF2B5EF4-FFF2-40B4-BE49-F238E27FC236}">
                <ns2:creationId id="{7D8FAE01-5BA6-4E5A-B6C4-5FD79520D9E9}"/>
              </a:ext>
            </a:extLst>
          </p:cNvPr>
          <p:cNvSpPr>
            <a:spLocks noGrp="1"/>
          </p:cNvSpPr>
          <p:nvPr/>
        </p:nvSpPr>
        <p:spPr>
          <a:xfrm>
            <a:off x="3333750" y="4524375"/>
            <a:ext cx="2466975" cy="257175"/>
          </a:xfrm>
          <a:prstGeom prst="rect">
            <a:avLst/>
          </a:prstGeom>
          <a:noFill/>
          <a:ln w="0">
            <a:noFill/>
            <a:prstDash val="solid"/>
          </a:ln>
        </p:spPr>
        <p:txBody>
          <a:bodyPr anchor="ctr"/>
          <a:lstStyle/>
          <a:p>
            <a:r>
              <a:t/>
            </a:r>
          </a:p>
        </p:txBody>
      </p:sp>
      <p:sp>
        <p:nvSpPr>
          <p:cNvPr id="82" name="">
            <a:extLst>
              <a:ext uri="{FF2B5EF4-FFF2-40B4-BE49-F238E27FC236}">
                <ns2:creationId id="{7DC59287-C72F-417E-99EF-FD92BA0E9E1D}"/>
              </a:ext>
            </a:extLst>
          </p:cNvPr>
          <p:cNvSpPr>
            <a:spLocks noGrp="1"/>
          </p:cNvSpPr>
          <p:nvPr/>
        </p:nvSpPr>
        <p:spPr>
          <a:xfrm>
            <a:off x="5953125" y="4524375"/>
            <a:ext cx="752475" cy="257175"/>
          </a:xfrm>
          <a:prstGeom prst="rect">
            <a:avLst/>
          </a:prstGeom>
          <a:noFill/>
          <a:ln w="0">
            <a:noFill/>
            <a:prstDash val="solid"/>
          </a:ln>
        </p:spPr>
        <p:txBody>
          <a:bodyPr anchor="ctr"/>
          <a:lstStyle/>
          <a:p>
            <a:r>
              <a:t/>
            </a:r>
          </a:p>
        </p:txBody>
      </p:sp>
      <p:sp>
        <p:nvSpPr>
          <p:cNvPr id="83" name="">
            <a:extLst>
              <a:ext uri="{FF2B5EF4-FFF2-40B4-BE49-F238E27FC236}">
                <ns2:creationId id="{553641C0-2E6F-467A-89DB-293685C21EB7}"/>
              </a:ext>
            </a:extLst>
          </p:cNvPr>
          <p:cNvSpPr>
            <a:spLocks noGrp="1"/>
          </p:cNvSpPr>
          <p:nvPr/>
        </p:nvSpPr>
        <p:spPr>
          <a:xfrm>
            <a:off x="6858000" y="4524375"/>
            <a:ext cx="752475" cy="257175"/>
          </a:xfrm>
          <a:prstGeom prst="rect">
            <a:avLst/>
          </a:prstGeom>
          <a:noFill/>
          <a:ln w="0">
            <a:noFill/>
            <a:prstDash val="solid"/>
          </a:ln>
        </p:spPr>
        <p:txBody>
          <a:bodyPr anchor="ctr"/>
          <a:lstStyle/>
          <a:p>
            <a:r>
              <a:t/>
            </a:r>
          </a:p>
        </p:txBody>
      </p:sp>
      <p:sp>
        <p:nvSpPr>
          <p:cNvPr id="84" name="">
            <a:extLst>
              <a:ext uri="{FF2B5EF4-FFF2-40B4-BE49-F238E27FC236}">
                <ns2:creationId id="{1BB8290D-CE8F-40A2-B6E6-ECE6D0066A4F}"/>
              </a:ext>
            </a:extLst>
          </p:cNvPr>
          <p:cNvSpPr>
            <a:spLocks noGrp="1"/>
          </p:cNvSpPr>
          <p:nvPr/>
        </p:nvSpPr>
        <p:spPr>
          <a:xfrm>
            <a:off x="7762875" y="4524375"/>
            <a:ext cx="1276350" cy="257175"/>
          </a:xfrm>
          <a:prstGeom prst="rect">
            <a:avLst/>
          </a:prstGeom>
          <a:noFill/>
          <a:ln w="0">
            <a:noFill/>
            <a:prstDash val="solid"/>
          </a:ln>
        </p:spPr>
        <p:txBody>
          <a:bodyPr anchor="ctr"/>
          <a:lstStyle/>
          <a:p>
            <a:r>
              <a:t/>
            </a:r>
          </a:p>
        </p:txBody>
      </p:sp>
      <p:sp>
        <p:nvSpPr>
          <p:cNvPr id="85" name="">
            <a:extLst>
              <a:ext uri="{FF2B5EF4-FFF2-40B4-BE49-F238E27FC236}">
                <ns2:creationId id="{D0E62F4F-00BB-46A8-9210-C948710A9F19}"/>
              </a:ext>
            </a:extLst>
          </p:cNvPr>
          <p:cNvSpPr>
            <a:spLocks noGrp="1"/>
          </p:cNvSpPr>
          <p:nvPr/>
        </p:nvSpPr>
        <p:spPr>
          <a:xfrm>
            <a:off x="9191625" y="4524375"/>
            <a:ext cx="1371600" cy="257175"/>
          </a:xfrm>
          <a:prstGeom prst="rect">
            <a:avLst/>
          </a:prstGeom>
          <a:noFill/>
          <a:ln w="0">
            <a:noFill/>
            <a:prstDash val="solid"/>
          </a:ln>
        </p:spPr>
        <p:txBody>
          <a:bodyPr anchor="ctr"/>
          <a:lstStyle/>
          <a:p>
            <a:r>
              <a:t/>
            </a:r>
          </a:p>
        </p:txBody>
      </p:sp>
      <p:sp>
        <p:nvSpPr>
          <p:cNvPr id="86" name="">
            <a:extLst>
              <a:ext uri="{FF2B5EF4-FFF2-40B4-BE49-F238E27FC236}">
                <ns2:creationId id="{3455BFD0-63BC-4384-8915-482E6AB1CE44}"/>
              </a:ext>
            </a:extLst>
          </p:cNvPr>
          <p:cNvSpPr>
            <a:spLocks noGrp="1"/>
          </p:cNvSpPr>
          <p:nvPr/>
        </p:nvSpPr>
        <p:spPr>
          <a:xfrm>
            <a:off x="400050" y="4810125"/>
            <a:ext cx="10239375" cy="9525"/>
          </a:xfrm>
          <a:prstGeom prst="rect">
            <a:avLst/>
          </a:prstGeom>
          <a:solidFill>
            <a:srgbClr val="C6C9CE"/>
          </a:solidFill>
          <a:ln w="0">
            <a:solidFill>
              <a:srgbClr val="C6C9CE"/>
            </a:solidFill>
            <a:prstDash val="solid"/>
          </a:ln>
        </p:spPr>
      </p:sp>
      <p:sp>
        <p:nvSpPr>
          <p:cNvPr id="87" name="">
            <a:extLst>
              <a:ext uri="{FF2B5EF4-FFF2-40B4-BE49-F238E27FC236}">
                <ns2:creationId id="{6E47384A-468C-40B0-B01B-AED085498347}"/>
              </a:ext>
            </a:extLst>
          </p:cNvPr>
          <p:cNvSpPr>
            <a:spLocks noGrp="1"/>
          </p:cNvSpPr>
          <p:nvPr/>
        </p:nvSpPr>
        <p:spPr>
          <a:xfrm>
            <a:off x="400050" y="4819650"/>
            <a:ext cx="10239375" cy="371475"/>
          </a:xfrm>
          <a:prstGeom prst="rect">
            <a:avLst/>
          </a:prstGeom>
          <a:solidFill>
            <a:srgbClr val="EAF5FB"/>
          </a:solidFill>
          <a:ln w="0">
            <a:solidFill>
              <a:srgbClr val="EAF5FB"/>
            </a:solidFill>
            <a:prstDash val="solid"/>
          </a:ln>
        </p:spPr>
      </p:sp>
      <p:sp>
        <p:nvSpPr>
          <p:cNvPr id="88" name="">
            <a:extLst>
              <a:ext uri="{FF2B5EF4-FFF2-40B4-BE49-F238E27FC236}">
                <ns2:creationId id="{DCB45C92-1461-4033-B586-F738A1E990C6}"/>
              </a:ext>
            </a:extLst>
          </p:cNvPr>
          <p:cNvSpPr>
            <a:spLocks noGrp="1"/>
          </p:cNvSpPr>
          <p:nvPr/>
        </p:nvSpPr>
        <p:spPr>
          <a:xfrm>
            <a:off x="476250" y="48958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89" name="">
            <a:extLst>
              <a:ext uri="{FF2B5EF4-FFF2-40B4-BE49-F238E27FC236}">
                <ns2:creationId id="{0A11B26F-FF5B-4A16-9276-DB42DC926CFC}"/>
              </a:ext>
            </a:extLst>
          </p:cNvPr>
          <p:cNvSpPr>
            <a:spLocks noGrp="1"/>
          </p:cNvSpPr>
          <p:nvPr/>
        </p:nvSpPr>
        <p:spPr>
          <a:xfrm>
            <a:off x="1143000" y="48958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Geyer, Claus</a:t>
            </a:r>
          </a:p>
        </p:txBody>
      </p:sp>
      <p:sp>
        <p:nvSpPr>
          <p:cNvPr id="90" name="">
            <a:extLst>
              <a:ext uri="{FF2B5EF4-FFF2-40B4-BE49-F238E27FC236}">
                <ns2:creationId id="{7817F2E2-9D44-4757-9EAB-0B0C12CA907D}"/>
              </a:ext>
            </a:extLst>
          </p:cNvPr>
          <p:cNvSpPr>
            <a:spLocks noGrp="1"/>
          </p:cNvSpPr>
          <p:nvPr/>
        </p:nvSpPr>
        <p:spPr>
          <a:xfrm>
            <a:off x="3333750" y="48958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91" name="">
            <a:extLst>
              <a:ext uri="{FF2B5EF4-FFF2-40B4-BE49-F238E27FC236}">
                <ns2:creationId id="{82795A5D-B047-4925-B72F-1A25A7B34282}"/>
              </a:ext>
            </a:extLst>
          </p:cNvPr>
          <p:cNvSpPr>
            <a:spLocks noGrp="1"/>
          </p:cNvSpPr>
          <p:nvPr/>
        </p:nvSpPr>
        <p:spPr>
          <a:xfrm>
            <a:off x="5953125"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92" name="">
            <a:extLst>
              <a:ext uri="{FF2B5EF4-FFF2-40B4-BE49-F238E27FC236}">
                <ns2:creationId id="{34845F96-436F-44AB-8E01-276050ED6CA2}"/>
              </a:ext>
            </a:extLst>
          </p:cNvPr>
          <p:cNvSpPr>
            <a:spLocks noGrp="1"/>
          </p:cNvSpPr>
          <p:nvPr/>
        </p:nvSpPr>
        <p:spPr>
          <a:xfrm>
            <a:off x="6858000"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7/1/2</a:t>
            </a:r>
          </a:p>
        </p:txBody>
      </p:sp>
      <p:sp>
        <p:nvSpPr>
          <p:cNvPr id="93" name="">
            <a:extLst>
              <a:ext uri="{FF2B5EF4-FFF2-40B4-BE49-F238E27FC236}">
                <ns2:creationId id="{0F67B077-C449-46F4-8FF6-A27DDF69DF8F}"/>
              </a:ext>
            </a:extLst>
          </p:cNvPr>
          <p:cNvSpPr>
            <a:spLocks noGrp="1"/>
          </p:cNvSpPr>
          <p:nvPr/>
        </p:nvSpPr>
        <p:spPr>
          <a:xfrm>
            <a:off x="7762875" y="48958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94" name="">
            <a:extLst>
              <a:ext uri="{FF2B5EF4-FFF2-40B4-BE49-F238E27FC236}">
                <ns2:creationId id="{59D108ED-EDC5-4AA2-9FEE-5A8D2B9CFF24}"/>
              </a:ext>
            </a:extLst>
          </p:cNvPr>
          <p:cNvSpPr>
            <a:spLocks noGrp="1"/>
          </p:cNvSpPr>
          <p:nvPr/>
        </p:nvSpPr>
        <p:spPr>
          <a:xfrm>
            <a:off x="8388477" y="48958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5" name="">
            <a:extLst>
              <a:ext uri="{FF2B5EF4-FFF2-40B4-BE49-F238E27FC236}">
                <ns2:creationId id="{B7D65DE8-62F2-4C6A-8ED3-3CBBA39860D0}"/>
              </a:ext>
            </a:extLst>
          </p:cNvPr>
          <p:cNvSpPr>
            <a:spLocks noGrp="1"/>
          </p:cNvSpPr>
          <p:nvPr/>
        </p:nvSpPr>
        <p:spPr>
          <a:xfrm>
            <a:off x="8436102" y="48958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96" name="">
            <a:extLst>
              <a:ext uri="{FF2B5EF4-FFF2-40B4-BE49-F238E27FC236}">
                <ns2:creationId id="{9A75C344-913C-4290-A378-97AA5C17B85C}"/>
              </a:ext>
            </a:extLst>
          </p:cNvPr>
          <p:cNvSpPr>
            <a:spLocks noGrp="1"/>
          </p:cNvSpPr>
          <p:nvPr/>
        </p:nvSpPr>
        <p:spPr>
          <a:xfrm>
            <a:off x="9191625" y="48958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74,47</a:t>
            </a:r>
          </a:p>
        </p:txBody>
      </p:sp>
      <p:sp>
        <p:nvSpPr>
          <p:cNvPr id="97" name="">
            <a:extLst>
              <a:ext uri="{FF2B5EF4-FFF2-40B4-BE49-F238E27FC236}">
                <ns2:creationId id="{37519865-7701-46BE-8692-70E67F8B8D18}"/>
              </a:ext>
            </a:extLst>
          </p:cNvPr>
          <p:cNvSpPr>
            <a:spLocks noGrp="1"/>
          </p:cNvSpPr>
          <p:nvPr/>
        </p:nvSpPr>
        <p:spPr>
          <a:xfrm>
            <a:off x="400050" y="5181600"/>
            <a:ext cx="10239375" cy="9525"/>
          </a:xfrm>
          <a:prstGeom prst="rect">
            <a:avLst/>
          </a:prstGeom>
          <a:solidFill>
            <a:srgbClr val="C6C9CE"/>
          </a:solidFill>
          <a:ln w="0">
            <a:solidFill>
              <a:srgbClr val="C6C9CE"/>
            </a:solidFill>
            <a:prstDash val="solid"/>
          </a:ln>
        </p:spPr>
      </p:sp>
      <p:sp>
        <p:nvSpPr>
          <p:cNvPr id="98" name="">
            <a:extLst>
              <a:ext uri="{FF2B5EF4-FFF2-40B4-BE49-F238E27FC236}">
                <ns2:creationId id="{78F057E5-3DAE-4805-BB01-7714C2AD12CF}"/>
              </a:ext>
            </a:extLst>
          </p:cNvPr>
          <p:cNvSpPr>
            <a:spLocks noGrp="1"/>
          </p:cNvSpPr>
          <p:nvPr/>
        </p:nvSpPr>
        <p:spPr>
          <a:xfrm>
            <a:off x="400050" y="5191125"/>
            <a:ext cx="10239375" cy="371475"/>
          </a:xfrm>
          <a:prstGeom prst="rect">
            <a:avLst/>
          </a:prstGeom>
          <a:solidFill>
            <a:srgbClr val="FFFFFF"/>
          </a:solidFill>
          <a:ln w="0">
            <a:solidFill>
              <a:srgbClr val="FFFFFF"/>
            </a:solidFill>
            <a:prstDash val="solid"/>
          </a:ln>
        </p:spPr>
      </p:sp>
      <p:sp>
        <p:nvSpPr>
          <p:cNvPr id="99" name="">
            <a:extLst>
              <a:ext uri="{FF2B5EF4-FFF2-40B4-BE49-F238E27FC236}">
                <ns2:creationId id="{B6D018B3-33A5-4F13-AD75-48BE878DD809}"/>
              </a:ext>
            </a:extLst>
          </p:cNvPr>
          <p:cNvSpPr>
            <a:spLocks noGrp="1"/>
          </p:cNvSpPr>
          <p:nvPr/>
        </p:nvSpPr>
        <p:spPr>
          <a:xfrm>
            <a:off x="476250" y="52673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00" name="">
            <a:extLst>
              <a:ext uri="{FF2B5EF4-FFF2-40B4-BE49-F238E27FC236}">
                <ns2:creationId id="{46A9134F-2055-4B77-9CDF-29F73B1097B0}"/>
              </a:ext>
            </a:extLst>
          </p:cNvPr>
          <p:cNvSpPr>
            <a:spLocks noGrp="1"/>
          </p:cNvSpPr>
          <p:nvPr/>
        </p:nvSpPr>
        <p:spPr>
          <a:xfrm>
            <a:off x="1143000" y="52673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Seitz, Hans</a:t>
            </a:r>
          </a:p>
        </p:txBody>
      </p:sp>
      <p:sp>
        <p:nvSpPr>
          <p:cNvPr id="101" name="">
            <a:extLst>
              <a:ext uri="{FF2B5EF4-FFF2-40B4-BE49-F238E27FC236}">
                <ns2:creationId id="{28A9F3AE-5C97-40C1-A1F1-AFE9425D412D}"/>
              </a:ext>
            </a:extLst>
          </p:cNvPr>
          <p:cNvSpPr>
            <a:spLocks noGrp="1"/>
          </p:cNvSpPr>
          <p:nvPr/>
        </p:nvSpPr>
        <p:spPr>
          <a:xfrm>
            <a:off x="3333750" y="52673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02" name="">
            <a:extLst>
              <a:ext uri="{FF2B5EF4-FFF2-40B4-BE49-F238E27FC236}">
                <ns2:creationId id="{D47A0845-DB28-42E3-A52A-70D8168895B9}"/>
              </a:ext>
            </a:extLst>
          </p:cNvPr>
          <p:cNvSpPr>
            <a:spLocks noGrp="1"/>
          </p:cNvSpPr>
          <p:nvPr/>
        </p:nvSpPr>
        <p:spPr>
          <a:xfrm>
            <a:off x="5953125"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103" name="">
            <a:extLst>
              <a:ext uri="{FF2B5EF4-FFF2-40B4-BE49-F238E27FC236}">
                <ns2:creationId id="{EE90D323-B15D-478D-B280-C819C3E5BF1D}"/>
              </a:ext>
            </a:extLst>
          </p:cNvPr>
          <p:cNvSpPr>
            <a:spLocks noGrp="1"/>
          </p:cNvSpPr>
          <p:nvPr/>
        </p:nvSpPr>
        <p:spPr>
          <a:xfrm>
            <a:off x="6858000"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6/0/3</a:t>
            </a:r>
          </a:p>
        </p:txBody>
      </p:sp>
      <p:sp>
        <p:nvSpPr>
          <p:cNvPr id="104" name="">
            <a:extLst>
              <a:ext uri="{FF2B5EF4-FFF2-40B4-BE49-F238E27FC236}">
                <ns2:creationId id="{BE0B926A-027C-4ECD-8E84-20635DEC466C}"/>
              </a:ext>
            </a:extLst>
          </p:cNvPr>
          <p:cNvSpPr>
            <a:spLocks noGrp="1"/>
          </p:cNvSpPr>
          <p:nvPr/>
        </p:nvSpPr>
        <p:spPr>
          <a:xfrm>
            <a:off x="7762875" y="52673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05" name="">
            <a:extLst>
              <a:ext uri="{FF2B5EF4-FFF2-40B4-BE49-F238E27FC236}">
                <ns2:creationId id="{FD550EDD-5167-4AF5-B7FA-AE2C7248557A}"/>
              </a:ext>
            </a:extLst>
          </p:cNvPr>
          <p:cNvSpPr>
            <a:spLocks noGrp="1"/>
          </p:cNvSpPr>
          <p:nvPr/>
        </p:nvSpPr>
        <p:spPr>
          <a:xfrm>
            <a:off x="8388477" y="52673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6" name="">
            <a:extLst>
              <a:ext uri="{FF2B5EF4-FFF2-40B4-BE49-F238E27FC236}">
                <ns2:creationId id="{641EDD6F-6B79-48C1-81B1-D536273BE7AB}"/>
              </a:ext>
            </a:extLst>
          </p:cNvPr>
          <p:cNvSpPr>
            <a:spLocks noGrp="1"/>
          </p:cNvSpPr>
          <p:nvPr/>
        </p:nvSpPr>
        <p:spPr>
          <a:xfrm>
            <a:off x="8436102" y="52673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07" name="">
            <a:extLst>
              <a:ext uri="{FF2B5EF4-FFF2-40B4-BE49-F238E27FC236}">
                <ns2:creationId id="{057BB782-EB3E-48EA-A4ED-D5164231890F}"/>
              </a:ext>
            </a:extLst>
          </p:cNvPr>
          <p:cNvSpPr>
            <a:spLocks noGrp="1"/>
          </p:cNvSpPr>
          <p:nvPr/>
        </p:nvSpPr>
        <p:spPr>
          <a:xfrm>
            <a:off x="9191625" y="52673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73,49</a:t>
            </a:r>
          </a:p>
        </p:txBody>
      </p:sp>
      <p:sp>
        <p:nvSpPr>
          <p:cNvPr id="108" name="">
            <a:extLst>
              <a:ext uri="{FF2B5EF4-FFF2-40B4-BE49-F238E27FC236}">
                <ns2:creationId id="{17366607-9000-4F4B-905B-6E5C0BF7D813}"/>
              </a:ext>
            </a:extLst>
          </p:cNvPr>
          <p:cNvSpPr>
            <a:spLocks noGrp="1"/>
          </p:cNvSpPr>
          <p:nvPr/>
        </p:nvSpPr>
        <p:spPr>
          <a:xfrm>
            <a:off x="400050" y="5553075"/>
            <a:ext cx="10239375" cy="9525"/>
          </a:xfrm>
          <a:prstGeom prst="rect">
            <a:avLst/>
          </a:prstGeom>
          <a:solidFill>
            <a:srgbClr val="C6C9CE"/>
          </a:solidFill>
          <a:ln w="0">
            <a:solidFill>
              <a:srgbClr val="C6C9CE"/>
            </a:solidFill>
            <a:prstDash val="solid"/>
          </a:ln>
        </p:spPr>
      </p:sp>
    </p:spTree>
    <p:extLst>
      <p:ext uri="{BB962C8B-B14F-4D97-AF65-F5344CB8AC3E}">
        <ns3:creationId val="224957935"/>
      </p:ext>
    </p:extLst>
  </p:cSld>
  <p:transition spd="slow" advClick="1">
    <p:fade/>
  </p:transition>
</p:sld>
</file>

<file path=ppt/slides/slide28.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111" name="section-accent">
            <a:extLst>
              <a:ext uri="{FF2B5EF4-FFF2-40B4-BE49-F238E27FC236}">
                <ns2:creationId id="{EA995E40-A6A4-4F04-8B27-31DB51AB1F5B}"/>
              </a:ext>
            </a:extLst>
          </p:cNvPr>
          <p:cNvSpPr>
            <a:spLocks noGrp="1"/>
          </p:cNvSpPr>
          <p:nvPr/>
        </p:nvSpPr>
        <p:spPr>
          <a:xfrm>
            <a:off x="400050" y="323850"/>
            <a:ext cx="76200" cy="685800"/>
          </a:xfrm>
          <a:prstGeom prst="rect">
            <a:avLst/>
          </a:prstGeom>
          <a:solidFill>
            <a:srgbClr val="FFC400"/>
          </a:solidFill>
          <a:ln w="0">
            <a:solidFill>
              <a:srgbClr val="FFC400"/>
            </a:solidFill>
            <a:prstDash val="solid"/>
          </a:ln>
        </p:spPr>
      </p:sp>
      <p:sp>
        <p:nvSpPr>
          <p:cNvPr id="2" name="">
            <a:extLst>
              <a:ext uri="{FF2B5EF4-FFF2-40B4-BE49-F238E27FC236}">
                <ns2:creationId id="{FBD34815-93EE-40BE-969F-4ED7C345DF7E}"/>
              </a:ext>
            </a:extLst>
          </p:cNvPr>
          <p:cNvSpPr>
            <a:spLocks noGrp="1"/>
          </p:cNvSpPr>
          <p:nvPr/>
        </p:nvSpPr>
        <p:spPr>
          <a:xfrm>
            <a:off x="666750" y="323850"/>
            <a:ext cx="6953250" cy="266700"/>
          </a:xfrm>
          <a:prstGeom prst="rect">
            <a:avLst/>
          </a:prstGeom>
          <a:noFill/>
          <a:ln w="0">
            <a:noFill/>
            <a:prstDash val="solid"/>
          </a:ln>
        </p:spPr>
        <p:txBody>
          <a:bodyPr anchor="t"/>
          <a:lstStyle/>
          <a:p>
            <a:pPr algn="l">
              <a:defRPr sz="1200" b="1">
                <a:solidFill>
                  <a:srgbClr val="5E636B"/>
                </a:solidFill>
                <a:latin typeface="Arial"/>
                <a:ea typeface="Arial"/>
                <a:cs typeface="Arial"/>
              </a:defRPr>
            </a:pPr>
            <a:r>
              <a:rPr sz="1200" b="1">
                <a:solidFill>
                  <a:srgbClr val="5E636B"/>
                </a:solidFill>
                <a:latin typeface="Arial"/>
                <a:ea typeface="Arial"/>
                <a:cs typeface="Arial"/>
              </a:rPr>
              <a:t>QUOTE</a:t>
            </a:r>
          </a:p>
        </p:txBody>
      </p:sp>
      <p:sp>
        <p:nvSpPr>
          <p:cNvPr id="3" name="">
            <a:extLst>
              <a:ext uri="{FF2B5EF4-FFF2-40B4-BE49-F238E27FC236}">
                <ns2:creationId id="{1EAD2D49-F8BB-4924-9927-AD26EFDE95D1}"/>
              </a:ext>
            </a:extLst>
          </p:cNvPr>
          <p:cNvSpPr>
            <a:spLocks noGrp="1"/>
          </p:cNvSpPr>
          <p:nvPr/>
        </p:nvSpPr>
        <p:spPr>
          <a:xfrm>
            <a:off x="666750" y="619125"/>
            <a:ext cx="10858500" cy="666750"/>
          </a:xfrm>
          <a:prstGeom prst="rect">
            <a:avLst/>
          </a:prstGeom>
          <a:noFill/>
          <a:ln w="0">
            <a:noFill/>
            <a:prstDash val="solid"/>
          </a:ln>
        </p:spPr>
        <p:txBody>
          <a:bodyPr anchor="t"/>
          <a:lstStyle/>
          <a:p>
            <a:pPr algn="l">
              <a:defRPr sz="3600" b="1">
                <a:solidFill>
                  <a:srgbClr val="111111"/>
                </a:solidFill>
                <a:latin typeface="Arial"/>
                <a:ea typeface="Arial"/>
                <a:cs typeface="Arial"/>
              </a:defRPr>
            </a:pPr>
            <a:r>
              <a:rPr sz="3600" b="1">
                <a:solidFill>
                  <a:srgbClr val="111111"/>
                </a:solidFill>
                <a:latin typeface="Arial"/>
                <a:ea typeface="Arial"/>
                <a:cs typeface="Arial"/>
              </a:rPr>
              <a:t>Offizielle Spielerwertung: Top 10</a:t>
            </a:r>
          </a:p>
        </p:txBody>
      </p:sp>
      <p:sp>
        <p:nvSpPr>
          <p:cNvPr id="4" name="">
            <a:extLst>
              <a:ext uri="{FF2B5EF4-FFF2-40B4-BE49-F238E27FC236}">
                <ns2:creationId id="{1EC005F2-EA06-4B4A-B0D4-562E125A69CE}"/>
              </a:ext>
            </a:extLst>
          </p:cNvPr>
          <p:cNvSpPr>
            <a:spLocks noGrp="1"/>
          </p:cNvSpPr>
          <p:nvPr/>
        </p:nvSpPr>
        <p:spPr>
          <a:xfrm>
            <a:off x="400050" y="6553200"/>
            <a:ext cx="11391900" cy="9525"/>
          </a:xfrm>
          <a:prstGeom prst="rect">
            <a:avLst/>
          </a:prstGeom>
          <a:solidFill>
            <a:srgbClr val="C6C9CE"/>
          </a:solidFill>
          <a:ln w="0">
            <a:solidFill>
              <a:srgbClr val="C6C9CE"/>
            </a:solidFill>
            <a:prstDash val="solid"/>
          </a:ln>
        </p:spPr>
      </p:sp>
      <p:sp>
        <p:nvSpPr>
          <p:cNvPr id="5" name="">
            <a:extLst>
              <a:ext uri="{FF2B5EF4-FFF2-40B4-BE49-F238E27FC236}">
                <ns2:creationId id="{F3207474-29C0-4110-8C9E-D0B89077B02D}"/>
              </a:ext>
            </a:extLst>
          </p:cNvPr>
          <p:cNvSpPr>
            <a:spLocks noGrp="1"/>
          </p:cNvSpPr>
          <p:nvPr/>
        </p:nvSpPr>
        <p:spPr>
          <a:xfrm>
            <a:off x="400050" y="6629400"/>
            <a:ext cx="6667500" cy="171450"/>
          </a:xfrm>
          <a:prstGeom prst="rect">
            <a:avLst/>
          </a:prstGeom>
          <a:noFill/>
          <a:ln w="0">
            <a:noFill/>
            <a:prstDash val="solid"/>
          </a:ln>
        </p:spPr>
        <p:txBody>
          <a:bodyPr anchor="t"/>
          <a:lstStyle/>
          <a:p>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a:ext uri="{FF2B5EF4-FFF2-40B4-BE49-F238E27FC236}">
                <ns2:creationId id="{74B3BDB6-B683-4C5E-BCCB-206BA1F0410D}"/>
              </a:ext>
            </a:extLst>
          </p:cNvPr>
          <p:cNvSpPr>
            <a:spLocks noGrp="1"/>
          </p:cNvSpPr>
          <p:nvPr/>
        </p:nvSpPr>
        <p:spPr>
          <a:xfrm>
            <a:off x="11144250" y="6629400"/>
            <a:ext cx="647700" cy="171450"/>
          </a:xfrm>
          <a:prstGeom prst="rect">
            <a:avLst/>
          </a:prstGeom>
          <a:noFill/>
          <a:ln w="0">
            <a:noFill/>
            <a:prstDash val="solid"/>
          </a:ln>
        </p:spPr>
        <p:txBody>
          <a:bodyPr anchor="t"/>
          <a:lstStyle/>
          <a:p>
            <a:pPr algn="r">
              <a:defRPr sz="900" b="0">
                <a:solidFill>
                  <a:srgbClr val="5E636B"/>
                </a:solidFill>
                <a:latin typeface="Arial"/>
                <a:ea typeface="Arial"/>
                <a:cs typeface="Arial"/>
              </a:defRPr>
            </a:pPr>
            <a:r>
              <a:rPr sz="900" b="0">
                <a:solidFill>
                  <a:srgbClr val="5E636B"/>
                </a:solidFill>
                <a:latin typeface="Arial"/>
                <a:ea typeface="Arial"/>
                <a:cs typeface="Arial"/>
              </a:rPr>
              <a:t>25</a:t>
            </a:r>
          </a:p>
        </p:txBody>
      </p:sp>
      <p:sp>
        <p:nvSpPr>
          <p:cNvPr id="7" name="">
            <a:extLst>
              <a:ext uri="{FF2B5EF4-FFF2-40B4-BE49-F238E27FC236}">
                <ns2:creationId id="{16273354-4BD3-40B1-BB4C-5B35C00E5995}"/>
              </a:ext>
            </a:extLst>
          </p:cNvPr>
          <p:cNvSpPr>
            <a:spLocks noGrp="1"/>
          </p:cNvSpPr>
          <p:nvPr/>
        </p:nvSpPr>
        <p:spPr>
          <a:xfrm>
            <a:off x="400050" y="1476375"/>
            <a:ext cx="10239375" cy="371475"/>
          </a:xfrm>
          <a:prstGeom prst="roundRect">
            <a:avLst>
              <a:gd name="adj" fmla="val 20513"/>
            </a:avLst>
          </a:prstGeom>
          <a:solidFill>
            <a:srgbClr val="111111"/>
          </a:solidFill>
          <a:ln w="0">
            <a:solidFill>
              <a:srgbClr val="111111"/>
            </a:solidFill>
            <a:prstDash val="solid"/>
          </a:ln>
        </p:spPr>
      </p:sp>
      <p:sp>
        <p:nvSpPr>
          <p:cNvPr id="8" name="">
            <a:extLst>
              <a:ext uri="{FF2B5EF4-FFF2-40B4-BE49-F238E27FC236}">
                <ns2:creationId id="{F89B1F9B-3D8D-40D4-A12C-4EFF63AA23FA}"/>
              </a:ext>
            </a:extLst>
          </p:cNvPr>
          <p:cNvSpPr>
            <a:spLocks noGrp="1"/>
          </p:cNvSpPr>
          <p:nvPr/>
        </p:nvSpPr>
        <p:spPr>
          <a:xfrm>
            <a:off x="476250" y="1543050"/>
            <a:ext cx="514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a:ext uri="{FF2B5EF4-FFF2-40B4-BE49-F238E27FC236}">
                <ns2:creationId id="{C6C326D5-7496-470E-AD76-A76C930D4E28}"/>
              </a:ext>
            </a:extLst>
          </p:cNvPr>
          <p:cNvSpPr>
            <a:spLocks noGrp="1"/>
          </p:cNvSpPr>
          <p:nvPr/>
        </p:nvSpPr>
        <p:spPr>
          <a:xfrm>
            <a:off x="1143000" y="1543050"/>
            <a:ext cx="2038350" cy="257175"/>
          </a:xfrm>
          <a:prstGeom prst="rect">
            <a:avLst/>
          </a:prstGeom>
          <a:noFill/>
          <a:ln w="0">
            <a:noFill/>
            <a:prstDash val="solid"/>
          </a:ln>
        </p:spPr>
        <p:txBody>
          <a:bodyPr anchor="ctr"/>
          <a:lstStyle/>
          <a:p>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a:ext uri="{FF2B5EF4-FFF2-40B4-BE49-F238E27FC236}">
                <ns2:creationId id="{78874FD9-B97A-46A5-B00B-2E874A7962C8}"/>
              </a:ext>
            </a:extLst>
          </p:cNvPr>
          <p:cNvSpPr>
            <a:spLocks noGrp="1"/>
          </p:cNvSpPr>
          <p:nvPr/>
        </p:nvSpPr>
        <p:spPr>
          <a:xfrm>
            <a:off x="3333750" y="1543050"/>
            <a:ext cx="24669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a:ext uri="{FF2B5EF4-FFF2-40B4-BE49-F238E27FC236}">
                <ns2:creationId id="{95D9FE87-A5BA-463A-8845-20442A45899B}"/>
              </a:ext>
            </a:extLst>
          </p:cNvPr>
          <p:cNvSpPr>
            <a:spLocks noGrp="1"/>
          </p:cNvSpPr>
          <p:nvPr/>
        </p:nvSpPr>
        <p:spPr>
          <a:xfrm>
            <a:off x="5953125"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a:ext uri="{FF2B5EF4-FFF2-40B4-BE49-F238E27FC236}">
                <ns2:creationId id="{E5558102-9F39-4EDD-8BFC-3E692DBF2474}"/>
              </a:ext>
            </a:extLst>
          </p:cNvPr>
          <p:cNvSpPr>
            <a:spLocks noGrp="1"/>
          </p:cNvSpPr>
          <p:nvPr/>
        </p:nvSpPr>
        <p:spPr>
          <a:xfrm>
            <a:off x="6858000"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a:ext uri="{FF2B5EF4-FFF2-40B4-BE49-F238E27FC236}">
                <ns2:creationId id="{D83BD548-58E6-4084-B8EF-33BB4BDC1340}"/>
              </a:ext>
            </a:extLst>
          </p:cNvPr>
          <p:cNvSpPr>
            <a:spLocks noGrp="1"/>
          </p:cNvSpPr>
          <p:nvPr/>
        </p:nvSpPr>
        <p:spPr>
          <a:xfrm>
            <a:off x="7762875" y="1543050"/>
            <a:ext cx="1276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a:ext uri="{FF2B5EF4-FFF2-40B4-BE49-F238E27FC236}">
                <ns2:creationId id="{87569887-E8DD-4C22-9E6D-42C7BD655BBC}"/>
              </a:ext>
            </a:extLst>
          </p:cNvPr>
          <p:cNvSpPr>
            <a:spLocks noGrp="1"/>
          </p:cNvSpPr>
          <p:nvPr/>
        </p:nvSpPr>
        <p:spPr>
          <a:xfrm>
            <a:off x="9191625" y="1543050"/>
            <a:ext cx="1371600" cy="257175"/>
          </a:xfrm>
          <a:prstGeom prst="rect">
            <a:avLst/>
          </a:prstGeom>
          <a:noFill/>
          <a:ln w="0">
            <a:noFill/>
            <a:prstDash val="solid"/>
          </a:ln>
        </p:spPr>
        <p:txBody>
          <a:bodyPr anchor="ctr"/>
          <a:lstStyle/>
          <a:p>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a:ext uri="{FF2B5EF4-FFF2-40B4-BE49-F238E27FC236}">
                <ns2:creationId id="{489B5013-66A4-4584-A639-4E5A1210027F}"/>
              </a:ext>
            </a:extLst>
          </p:cNvPr>
          <p:cNvSpPr>
            <a:spLocks noGrp="1"/>
          </p:cNvSpPr>
          <p:nvPr/>
        </p:nvSpPr>
        <p:spPr>
          <a:xfrm>
            <a:off x="400050" y="1847850"/>
            <a:ext cx="10239375" cy="371475"/>
          </a:xfrm>
          <a:prstGeom prst="rect">
            <a:avLst/>
          </a:prstGeom>
          <a:solidFill>
            <a:srgbClr val="EAF5FB"/>
          </a:solidFill>
          <a:ln w="0">
            <a:solidFill>
              <a:srgbClr val="EAF5FB"/>
            </a:solidFill>
            <a:prstDash val="solid"/>
          </a:ln>
        </p:spPr>
      </p:sp>
      <p:sp>
        <p:nvSpPr>
          <p:cNvPr id="16" name="">
            <a:extLst>
              <a:ext uri="{FF2B5EF4-FFF2-40B4-BE49-F238E27FC236}">
                <ns2:creationId id="{343A65E6-8D81-46F0-9383-CBBD1AD50174}"/>
              </a:ext>
            </a:extLst>
          </p:cNvPr>
          <p:cNvSpPr>
            <a:spLocks noGrp="1"/>
          </p:cNvSpPr>
          <p:nvPr/>
        </p:nvSpPr>
        <p:spPr>
          <a:xfrm>
            <a:off x="476250" y="1924050"/>
            <a:ext cx="514350" cy="257175"/>
          </a:xfrm>
          <a:prstGeom prst="rect">
            <a:avLst/>
          </a:prstGeom>
          <a:noFill/>
          <a:ln w="0">
            <a:noFill/>
            <a:prstDash val="solid"/>
          </a:ln>
        </p:spPr>
        <p:txBody>
          <a:bodyPr anchor="ctr"/>
          <a:lstStyle/>
          <a:p>
            <a:r>
              <a:t/>
            </a:r>
          </a:p>
        </p:txBody>
      </p:sp>
      <p:sp>
        <p:nvSpPr>
          <p:cNvPr id="17" name="">
            <a:extLst>
              <a:ext uri="{FF2B5EF4-FFF2-40B4-BE49-F238E27FC236}">
                <ns2:creationId id="{0216D867-A35E-42FB-A7D2-96A3CAAF2344}"/>
              </a:ext>
            </a:extLst>
          </p:cNvPr>
          <p:cNvSpPr>
            <a:spLocks noGrp="1"/>
          </p:cNvSpPr>
          <p:nvPr/>
        </p:nvSpPr>
        <p:spPr>
          <a:xfrm>
            <a:off x="1143000" y="1924050"/>
            <a:ext cx="2038350" cy="257175"/>
          </a:xfrm>
          <a:prstGeom prst="rect">
            <a:avLst/>
          </a:prstGeom>
          <a:noFill/>
          <a:ln w="0">
            <a:noFill/>
            <a:prstDash val="solid"/>
          </a:ln>
        </p:spPr>
        <p:txBody>
          <a:bodyPr anchor="ctr"/>
          <a:lstStyle/>
          <a:p>
            <a:r>
              <a:t/>
            </a:r>
          </a:p>
        </p:txBody>
      </p:sp>
      <p:sp>
        <p:nvSpPr>
          <p:cNvPr id="18" name="">
            <a:extLst>
              <a:ext uri="{FF2B5EF4-FFF2-40B4-BE49-F238E27FC236}">
                <ns2:creationId id="{8C3EC59C-C5E1-4233-8FB0-A85B27F16CF6}"/>
              </a:ext>
            </a:extLst>
          </p:cNvPr>
          <p:cNvSpPr>
            <a:spLocks noGrp="1"/>
          </p:cNvSpPr>
          <p:nvPr/>
        </p:nvSpPr>
        <p:spPr>
          <a:xfrm>
            <a:off x="3333750" y="1924050"/>
            <a:ext cx="2466975" cy="257175"/>
          </a:xfrm>
          <a:prstGeom prst="rect">
            <a:avLst/>
          </a:prstGeom>
          <a:noFill/>
          <a:ln w="0">
            <a:noFill/>
            <a:prstDash val="solid"/>
          </a:ln>
        </p:spPr>
        <p:txBody>
          <a:bodyPr anchor="ctr"/>
          <a:lstStyle/>
          <a:p>
            <a:r>
              <a:t/>
            </a:r>
          </a:p>
        </p:txBody>
      </p:sp>
      <p:sp>
        <p:nvSpPr>
          <p:cNvPr id="19" name="">
            <a:extLst>
              <a:ext uri="{FF2B5EF4-FFF2-40B4-BE49-F238E27FC236}">
                <ns2:creationId id="{B22714CF-CA85-4EDF-A624-19D95D446262}"/>
              </a:ext>
            </a:extLst>
          </p:cNvPr>
          <p:cNvSpPr>
            <a:spLocks noGrp="1"/>
          </p:cNvSpPr>
          <p:nvPr/>
        </p:nvSpPr>
        <p:spPr>
          <a:xfrm>
            <a:off x="5953125" y="1924050"/>
            <a:ext cx="752475" cy="257175"/>
          </a:xfrm>
          <a:prstGeom prst="rect">
            <a:avLst/>
          </a:prstGeom>
          <a:noFill/>
          <a:ln w="0">
            <a:noFill/>
            <a:prstDash val="solid"/>
          </a:ln>
        </p:spPr>
        <p:txBody>
          <a:bodyPr anchor="ctr"/>
          <a:lstStyle/>
          <a:p>
            <a:r>
              <a:t/>
            </a:r>
          </a:p>
        </p:txBody>
      </p:sp>
      <p:sp>
        <p:nvSpPr>
          <p:cNvPr id="20" name="">
            <a:extLst>
              <a:ext uri="{FF2B5EF4-FFF2-40B4-BE49-F238E27FC236}">
                <ns2:creationId id="{D60FB305-4378-497B-8AFE-E201C98E0C5F}"/>
              </a:ext>
            </a:extLst>
          </p:cNvPr>
          <p:cNvSpPr>
            <a:spLocks noGrp="1"/>
          </p:cNvSpPr>
          <p:nvPr/>
        </p:nvSpPr>
        <p:spPr>
          <a:xfrm>
            <a:off x="6858000" y="1924050"/>
            <a:ext cx="752475" cy="257175"/>
          </a:xfrm>
          <a:prstGeom prst="rect">
            <a:avLst/>
          </a:prstGeom>
          <a:noFill/>
          <a:ln w="0">
            <a:noFill/>
            <a:prstDash val="solid"/>
          </a:ln>
        </p:spPr>
        <p:txBody>
          <a:bodyPr anchor="ctr"/>
          <a:lstStyle/>
          <a:p>
            <a:r>
              <a:t/>
            </a:r>
          </a:p>
        </p:txBody>
      </p:sp>
      <p:sp>
        <p:nvSpPr>
          <p:cNvPr id="21" name="">
            <a:extLst>
              <a:ext uri="{FF2B5EF4-FFF2-40B4-BE49-F238E27FC236}">
                <ns2:creationId id="{198719F0-4EE1-4149-93EF-8CB8C1D17871}"/>
              </a:ext>
            </a:extLst>
          </p:cNvPr>
          <p:cNvSpPr>
            <a:spLocks noGrp="1"/>
          </p:cNvSpPr>
          <p:nvPr/>
        </p:nvSpPr>
        <p:spPr>
          <a:xfrm>
            <a:off x="7762875" y="1924050"/>
            <a:ext cx="1276350" cy="257175"/>
          </a:xfrm>
          <a:prstGeom prst="rect">
            <a:avLst/>
          </a:prstGeom>
          <a:noFill/>
          <a:ln w="0">
            <a:noFill/>
            <a:prstDash val="solid"/>
          </a:ln>
        </p:spPr>
        <p:txBody>
          <a:bodyPr anchor="ctr"/>
          <a:lstStyle/>
          <a:p>
            <a:r>
              <a:t/>
            </a:r>
          </a:p>
        </p:txBody>
      </p:sp>
      <p:sp>
        <p:nvSpPr>
          <p:cNvPr id="22" name="">
            <a:extLst>
              <a:ext uri="{FF2B5EF4-FFF2-40B4-BE49-F238E27FC236}">
                <ns2:creationId id="{51FF3127-013B-48D6-9CAF-8337DA963610}"/>
              </a:ext>
            </a:extLst>
          </p:cNvPr>
          <p:cNvSpPr>
            <a:spLocks noGrp="1"/>
          </p:cNvSpPr>
          <p:nvPr/>
        </p:nvSpPr>
        <p:spPr>
          <a:xfrm>
            <a:off x="9191625" y="1924050"/>
            <a:ext cx="1371600" cy="257175"/>
          </a:xfrm>
          <a:prstGeom prst="rect">
            <a:avLst/>
          </a:prstGeom>
          <a:noFill/>
          <a:ln w="0">
            <a:noFill/>
            <a:prstDash val="solid"/>
          </a:ln>
        </p:spPr>
        <p:txBody>
          <a:bodyPr anchor="ctr"/>
          <a:lstStyle/>
          <a:p>
            <a:r>
              <a:t/>
            </a:r>
          </a:p>
        </p:txBody>
      </p:sp>
      <p:sp>
        <p:nvSpPr>
          <p:cNvPr id="23" name="">
            <a:extLst>
              <a:ext uri="{FF2B5EF4-FFF2-40B4-BE49-F238E27FC236}">
                <ns2:creationId id="{93ACA0F3-6493-434F-B4CD-150AE5C91196}"/>
              </a:ext>
            </a:extLst>
          </p:cNvPr>
          <p:cNvSpPr>
            <a:spLocks noGrp="1"/>
          </p:cNvSpPr>
          <p:nvPr/>
        </p:nvSpPr>
        <p:spPr>
          <a:xfrm>
            <a:off x="400050" y="2209800"/>
            <a:ext cx="10239375" cy="9525"/>
          </a:xfrm>
          <a:prstGeom prst="rect">
            <a:avLst/>
          </a:prstGeom>
          <a:solidFill>
            <a:srgbClr val="C6C9CE"/>
          </a:solidFill>
          <a:ln w="0">
            <a:solidFill>
              <a:srgbClr val="C6C9CE"/>
            </a:solidFill>
            <a:prstDash val="solid"/>
          </a:ln>
        </p:spPr>
      </p:sp>
      <p:sp>
        <p:nvSpPr>
          <p:cNvPr id="24" name="">
            <a:extLst>
              <a:ext uri="{FF2B5EF4-FFF2-40B4-BE49-F238E27FC236}">
                <ns2:creationId id="{37B38E0D-15DB-4258-A278-617BBC2754EB}"/>
              </a:ext>
            </a:extLst>
          </p:cNvPr>
          <p:cNvSpPr>
            <a:spLocks noGrp="1"/>
          </p:cNvSpPr>
          <p:nvPr/>
        </p:nvSpPr>
        <p:spPr>
          <a:xfrm>
            <a:off x="400050" y="2219325"/>
            <a:ext cx="10239375" cy="371475"/>
          </a:xfrm>
          <a:prstGeom prst="rect">
            <a:avLst/>
          </a:prstGeom>
          <a:solidFill>
            <a:srgbClr val="FFFFFF"/>
          </a:solidFill>
          <a:ln w="0">
            <a:solidFill>
              <a:srgbClr val="FFFFFF"/>
            </a:solidFill>
            <a:prstDash val="solid"/>
          </a:ln>
        </p:spPr>
      </p:sp>
      <p:sp>
        <p:nvSpPr>
          <p:cNvPr id="25" name="">
            <a:extLst>
              <a:ext uri="{FF2B5EF4-FFF2-40B4-BE49-F238E27FC236}">
                <ns2:creationId id="{A20004F6-FF63-49B7-8949-63D14A33F230}"/>
              </a:ext>
            </a:extLst>
          </p:cNvPr>
          <p:cNvSpPr>
            <a:spLocks noGrp="1"/>
          </p:cNvSpPr>
          <p:nvPr/>
        </p:nvSpPr>
        <p:spPr>
          <a:xfrm>
            <a:off x="476250" y="2295525"/>
            <a:ext cx="514350" cy="257175"/>
          </a:xfrm>
          <a:prstGeom prst="rect">
            <a:avLst/>
          </a:prstGeom>
          <a:noFill/>
          <a:ln w="0">
            <a:noFill/>
            <a:prstDash val="solid"/>
          </a:ln>
        </p:spPr>
        <p:txBody>
          <a:bodyPr anchor="ctr"/>
          <a:lstStyle/>
          <a:p>
            <a:r>
              <a:t/>
            </a:r>
          </a:p>
        </p:txBody>
      </p:sp>
      <p:sp>
        <p:nvSpPr>
          <p:cNvPr id="26" name="">
            <a:extLst>
              <a:ext uri="{FF2B5EF4-FFF2-40B4-BE49-F238E27FC236}">
                <ns2:creationId id="{FBF4EC6C-1F47-4639-A599-FEBD9A2E1F61}"/>
              </a:ext>
            </a:extLst>
          </p:cNvPr>
          <p:cNvSpPr>
            <a:spLocks noGrp="1"/>
          </p:cNvSpPr>
          <p:nvPr/>
        </p:nvSpPr>
        <p:spPr>
          <a:xfrm>
            <a:off x="1143000" y="2295525"/>
            <a:ext cx="2038350" cy="257175"/>
          </a:xfrm>
          <a:prstGeom prst="rect">
            <a:avLst/>
          </a:prstGeom>
          <a:noFill/>
          <a:ln w="0">
            <a:noFill/>
            <a:prstDash val="solid"/>
          </a:ln>
        </p:spPr>
        <p:txBody>
          <a:bodyPr anchor="ctr"/>
          <a:lstStyle/>
          <a:p>
            <a:r>
              <a:t/>
            </a:r>
          </a:p>
        </p:txBody>
      </p:sp>
      <p:sp>
        <p:nvSpPr>
          <p:cNvPr id="27" name="">
            <a:extLst>
              <a:ext uri="{FF2B5EF4-FFF2-40B4-BE49-F238E27FC236}">
                <ns2:creationId id="{D0AEA4B4-9DB3-4AD3-BC99-FA02DA9705C0}"/>
              </a:ext>
            </a:extLst>
          </p:cNvPr>
          <p:cNvSpPr>
            <a:spLocks noGrp="1"/>
          </p:cNvSpPr>
          <p:nvPr/>
        </p:nvSpPr>
        <p:spPr>
          <a:xfrm>
            <a:off x="3333750" y="2295525"/>
            <a:ext cx="2466975" cy="257175"/>
          </a:xfrm>
          <a:prstGeom prst="rect">
            <a:avLst/>
          </a:prstGeom>
          <a:noFill/>
          <a:ln w="0">
            <a:noFill/>
            <a:prstDash val="solid"/>
          </a:ln>
        </p:spPr>
        <p:txBody>
          <a:bodyPr anchor="ctr"/>
          <a:lstStyle/>
          <a:p>
            <a:r>
              <a:t/>
            </a:r>
          </a:p>
        </p:txBody>
      </p:sp>
      <p:sp>
        <p:nvSpPr>
          <p:cNvPr id="28" name="">
            <a:extLst>
              <a:ext uri="{FF2B5EF4-FFF2-40B4-BE49-F238E27FC236}">
                <ns2:creationId id="{E41891F5-B6B5-4091-AC19-CC04977E1D5D}"/>
              </a:ext>
            </a:extLst>
          </p:cNvPr>
          <p:cNvSpPr>
            <a:spLocks noGrp="1"/>
          </p:cNvSpPr>
          <p:nvPr/>
        </p:nvSpPr>
        <p:spPr>
          <a:xfrm>
            <a:off x="5953125" y="2295525"/>
            <a:ext cx="752475" cy="257175"/>
          </a:xfrm>
          <a:prstGeom prst="rect">
            <a:avLst/>
          </a:prstGeom>
          <a:noFill/>
          <a:ln w="0">
            <a:noFill/>
            <a:prstDash val="solid"/>
          </a:ln>
        </p:spPr>
        <p:txBody>
          <a:bodyPr anchor="ctr"/>
          <a:lstStyle/>
          <a:p>
            <a:r>
              <a:t/>
            </a:r>
          </a:p>
        </p:txBody>
      </p:sp>
      <p:sp>
        <p:nvSpPr>
          <p:cNvPr id="29" name="">
            <a:extLst>
              <a:ext uri="{FF2B5EF4-FFF2-40B4-BE49-F238E27FC236}">
                <ns2:creationId id="{344E949F-26CC-4785-8EC2-46CE75897EEB}"/>
              </a:ext>
            </a:extLst>
          </p:cNvPr>
          <p:cNvSpPr>
            <a:spLocks noGrp="1"/>
          </p:cNvSpPr>
          <p:nvPr/>
        </p:nvSpPr>
        <p:spPr>
          <a:xfrm>
            <a:off x="6858000" y="2295525"/>
            <a:ext cx="752475" cy="257175"/>
          </a:xfrm>
          <a:prstGeom prst="rect">
            <a:avLst/>
          </a:prstGeom>
          <a:noFill/>
          <a:ln w="0">
            <a:noFill/>
            <a:prstDash val="solid"/>
          </a:ln>
        </p:spPr>
        <p:txBody>
          <a:bodyPr anchor="ctr"/>
          <a:lstStyle/>
          <a:p>
            <a:r>
              <a:t/>
            </a:r>
          </a:p>
        </p:txBody>
      </p:sp>
      <p:sp>
        <p:nvSpPr>
          <p:cNvPr id="30" name="">
            <a:extLst>
              <a:ext uri="{FF2B5EF4-FFF2-40B4-BE49-F238E27FC236}">
                <ns2:creationId id="{84897F0C-8DF6-4954-AE9D-D690233A60BB}"/>
              </a:ext>
            </a:extLst>
          </p:cNvPr>
          <p:cNvSpPr>
            <a:spLocks noGrp="1"/>
          </p:cNvSpPr>
          <p:nvPr/>
        </p:nvSpPr>
        <p:spPr>
          <a:xfrm>
            <a:off x="7762875" y="2295525"/>
            <a:ext cx="1276350" cy="257175"/>
          </a:xfrm>
          <a:prstGeom prst="rect">
            <a:avLst/>
          </a:prstGeom>
          <a:noFill/>
          <a:ln w="0">
            <a:noFill/>
            <a:prstDash val="solid"/>
          </a:ln>
        </p:spPr>
        <p:txBody>
          <a:bodyPr anchor="ctr"/>
          <a:lstStyle/>
          <a:p>
            <a:r>
              <a:t/>
            </a:r>
          </a:p>
        </p:txBody>
      </p:sp>
      <p:sp>
        <p:nvSpPr>
          <p:cNvPr id="31" name="">
            <a:extLst>
              <a:ext uri="{FF2B5EF4-FFF2-40B4-BE49-F238E27FC236}">
                <ns2:creationId id="{0707C24D-E5B6-483F-8689-9506F5F2ED98}"/>
              </a:ext>
            </a:extLst>
          </p:cNvPr>
          <p:cNvSpPr>
            <a:spLocks noGrp="1"/>
          </p:cNvSpPr>
          <p:nvPr/>
        </p:nvSpPr>
        <p:spPr>
          <a:xfrm>
            <a:off x="9191625" y="2295525"/>
            <a:ext cx="1371600" cy="257175"/>
          </a:xfrm>
          <a:prstGeom prst="rect">
            <a:avLst/>
          </a:prstGeom>
          <a:noFill/>
          <a:ln w="0">
            <a:noFill/>
            <a:prstDash val="solid"/>
          </a:ln>
        </p:spPr>
        <p:txBody>
          <a:bodyPr anchor="ctr"/>
          <a:lstStyle/>
          <a:p>
            <a:r>
              <a:t/>
            </a:r>
          </a:p>
        </p:txBody>
      </p:sp>
      <p:sp>
        <p:nvSpPr>
          <p:cNvPr id="32" name="">
            <a:extLst>
              <a:ext uri="{FF2B5EF4-FFF2-40B4-BE49-F238E27FC236}">
                <ns2:creationId id="{DF978BCE-5C00-4D49-BBC5-687408B58FE2}"/>
              </a:ext>
            </a:extLst>
          </p:cNvPr>
          <p:cNvSpPr>
            <a:spLocks noGrp="1"/>
          </p:cNvSpPr>
          <p:nvPr/>
        </p:nvSpPr>
        <p:spPr>
          <a:xfrm>
            <a:off x="400050" y="2581275"/>
            <a:ext cx="10239375" cy="9525"/>
          </a:xfrm>
          <a:prstGeom prst="rect">
            <a:avLst/>
          </a:prstGeom>
          <a:solidFill>
            <a:srgbClr val="C6C9CE"/>
          </a:solidFill>
          <a:ln w="0">
            <a:solidFill>
              <a:srgbClr val="C6C9CE"/>
            </a:solidFill>
            <a:prstDash val="solid"/>
          </a:ln>
        </p:spPr>
      </p:sp>
      <p:sp>
        <p:nvSpPr>
          <p:cNvPr id="33" name="">
            <a:extLst>
              <a:ext uri="{FF2B5EF4-FFF2-40B4-BE49-F238E27FC236}">
                <ns2:creationId id="{4B70FA66-36C9-4163-B75C-2E006C77D7D0}"/>
              </a:ext>
            </a:extLst>
          </p:cNvPr>
          <p:cNvSpPr>
            <a:spLocks noGrp="1"/>
          </p:cNvSpPr>
          <p:nvPr/>
        </p:nvSpPr>
        <p:spPr>
          <a:xfrm>
            <a:off x="400050" y="2590800"/>
            <a:ext cx="10239375" cy="371475"/>
          </a:xfrm>
          <a:prstGeom prst="rect">
            <a:avLst/>
          </a:prstGeom>
          <a:solidFill>
            <a:srgbClr val="EAF5FB"/>
          </a:solidFill>
          <a:ln w="0">
            <a:solidFill>
              <a:srgbClr val="EAF5FB"/>
            </a:solidFill>
            <a:prstDash val="solid"/>
          </a:ln>
        </p:spPr>
      </p:sp>
      <p:sp>
        <p:nvSpPr>
          <p:cNvPr id="34" name="">
            <a:extLst>
              <a:ext uri="{FF2B5EF4-FFF2-40B4-BE49-F238E27FC236}">
                <ns2:creationId id="{F761AB86-13AE-4E8E-B325-6FCA4548A320}"/>
              </a:ext>
            </a:extLst>
          </p:cNvPr>
          <p:cNvSpPr>
            <a:spLocks noGrp="1"/>
          </p:cNvSpPr>
          <p:nvPr/>
        </p:nvSpPr>
        <p:spPr>
          <a:xfrm>
            <a:off x="476250" y="2667000"/>
            <a:ext cx="514350" cy="257175"/>
          </a:xfrm>
          <a:prstGeom prst="rect">
            <a:avLst/>
          </a:prstGeom>
          <a:noFill/>
          <a:ln w="0">
            <a:noFill/>
            <a:prstDash val="solid"/>
          </a:ln>
        </p:spPr>
        <p:txBody>
          <a:bodyPr anchor="ctr"/>
          <a:lstStyle/>
          <a:p>
            <a:r>
              <a:t/>
            </a:r>
          </a:p>
        </p:txBody>
      </p:sp>
      <p:sp>
        <p:nvSpPr>
          <p:cNvPr id="35" name="">
            <a:extLst>
              <a:ext uri="{FF2B5EF4-FFF2-40B4-BE49-F238E27FC236}">
                <ns2:creationId id="{423FA6F0-3A10-4350-BB41-696B52946B49}"/>
              </a:ext>
            </a:extLst>
          </p:cNvPr>
          <p:cNvSpPr>
            <a:spLocks noGrp="1"/>
          </p:cNvSpPr>
          <p:nvPr/>
        </p:nvSpPr>
        <p:spPr>
          <a:xfrm>
            <a:off x="1143000" y="2667000"/>
            <a:ext cx="2038350" cy="257175"/>
          </a:xfrm>
          <a:prstGeom prst="rect">
            <a:avLst/>
          </a:prstGeom>
          <a:noFill/>
          <a:ln w="0">
            <a:noFill/>
            <a:prstDash val="solid"/>
          </a:ln>
        </p:spPr>
        <p:txBody>
          <a:bodyPr anchor="ctr"/>
          <a:lstStyle/>
          <a:p>
            <a:r>
              <a:t/>
            </a:r>
          </a:p>
        </p:txBody>
      </p:sp>
      <p:sp>
        <p:nvSpPr>
          <p:cNvPr id="36" name="">
            <a:extLst>
              <a:ext uri="{FF2B5EF4-FFF2-40B4-BE49-F238E27FC236}">
                <ns2:creationId id="{5E12497C-15F2-45E4-ACDA-A961D17024C5}"/>
              </a:ext>
            </a:extLst>
          </p:cNvPr>
          <p:cNvSpPr>
            <a:spLocks noGrp="1"/>
          </p:cNvSpPr>
          <p:nvPr/>
        </p:nvSpPr>
        <p:spPr>
          <a:xfrm>
            <a:off x="3333750" y="2667000"/>
            <a:ext cx="2466975" cy="257175"/>
          </a:xfrm>
          <a:prstGeom prst="rect">
            <a:avLst/>
          </a:prstGeom>
          <a:noFill/>
          <a:ln w="0">
            <a:noFill/>
            <a:prstDash val="solid"/>
          </a:ln>
        </p:spPr>
        <p:txBody>
          <a:bodyPr anchor="ctr"/>
          <a:lstStyle/>
          <a:p>
            <a:r>
              <a:t/>
            </a:r>
          </a:p>
        </p:txBody>
      </p:sp>
      <p:sp>
        <p:nvSpPr>
          <p:cNvPr id="37" name="">
            <a:extLst>
              <a:ext uri="{FF2B5EF4-FFF2-40B4-BE49-F238E27FC236}">
                <ns2:creationId id="{0F6AF142-D8B4-45EE-966F-8C8D11A4394E}"/>
              </a:ext>
            </a:extLst>
          </p:cNvPr>
          <p:cNvSpPr>
            <a:spLocks noGrp="1"/>
          </p:cNvSpPr>
          <p:nvPr/>
        </p:nvSpPr>
        <p:spPr>
          <a:xfrm>
            <a:off x="5953125" y="2667000"/>
            <a:ext cx="752475" cy="257175"/>
          </a:xfrm>
          <a:prstGeom prst="rect">
            <a:avLst/>
          </a:prstGeom>
          <a:noFill/>
          <a:ln w="0">
            <a:noFill/>
            <a:prstDash val="solid"/>
          </a:ln>
        </p:spPr>
        <p:txBody>
          <a:bodyPr anchor="ctr"/>
          <a:lstStyle/>
          <a:p>
            <a:r>
              <a:t/>
            </a:r>
          </a:p>
        </p:txBody>
      </p:sp>
      <p:sp>
        <p:nvSpPr>
          <p:cNvPr id="38" name="">
            <a:extLst>
              <a:ext uri="{FF2B5EF4-FFF2-40B4-BE49-F238E27FC236}">
                <ns2:creationId id="{D6E00E59-F676-4562-9219-042B30DE7C27}"/>
              </a:ext>
            </a:extLst>
          </p:cNvPr>
          <p:cNvSpPr>
            <a:spLocks noGrp="1"/>
          </p:cNvSpPr>
          <p:nvPr/>
        </p:nvSpPr>
        <p:spPr>
          <a:xfrm>
            <a:off x="6858000" y="2667000"/>
            <a:ext cx="752475" cy="257175"/>
          </a:xfrm>
          <a:prstGeom prst="rect">
            <a:avLst/>
          </a:prstGeom>
          <a:noFill/>
          <a:ln w="0">
            <a:noFill/>
            <a:prstDash val="solid"/>
          </a:ln>
        </p:spPr>
        <p:txBody>
          <a:bodyPr anchor="ctr"/>
          <a:lstStyle/>
          <a:p>
            <a:r>
              <a:t/>
            </a:r>
          </a:p>
        </p:txBody>
      </p:sp>
      <p:sp>
        <p:nvSpPr>
          <p:cNvPr id="39" name="">
            <a:extLst>
              <a:ext uri="{FF2B5EF4-FFF2-40B4-BE49-F238E27FC236}">
                <ns2:creationId id="{9A355298-CA6E-4E5C-8CE6-17E1F44C529C}"/>
              </a:ext>
            </a:extLst>
          </p:cNvPr>
          <p:cNvSpPr>
            <a:spLocks noGrp="1"/>
          </p:cNvSpPr>
          <p:nvPr/>
        </p:nvSpPr>
        <p:spPr>
          <a:xfrm>
            <a:off x="7762875" y="2667000"/>
            <a:ext cx="1276350" cy="257175"/>
          </a:xfrm>
          <a:prstGeom prst="rect">
            <a:avLst/>
          </a:prstGeom>
          <a:noFill/>
          <a:ln w="0">
            <a:noFill/>
            <a:prstDash val="solid"/>
          </a:ln>
        </p:spPr>
        <p:txBody>
          <a:bodyPr anchor="ctr"/>
          <a:lstStyle/>
          <a:p>
            <a:r>
              <a:t/>
            </a:r>
          </a:p>
        </p:txBody>
      </p:sp>
      <p:sp>
        <p:nvSpPr>
          <p:cNvPr id="40" name="">
            <a:extLst>
              <a:ext uri="{FF2B5EF4-FFF2-40B4-BE49-F238E27FC236}">
                <ns2:creationId id="{B59C9BA5-4CCA-4B52-9A99-EE30FAC69643}"/>
              </a:ext>
            </a:extLst>
          </p:cNvPr>
          <p:cNvSpPr>
            <a:spLocks noGrp="1"/>
          </p:cNvSpPr>
          <p:nvPr/>
        </p:nvSpPr>
        <p:spPr>
          <a:xfrm>
            <a:off x="9191625" y="2667000"/>
            <a:ext cx="1371600" cy="257175"/>
          </a:xfrm>
          <a:prstGeom prst="rect">
            <a:avLst/>
          </a:prstGeom>
          <a:noFill/>
          <a:ln w="0">
            <a:noFill/>
            <a:prstDash val="solid"/>
          </a:ln>
        </p:spPr>
        <p:txBody>
          <a:bodyPr anchor="ctr"/>
          <a:lstStyle/>
          <a:p>
            <a:r>
              <a:t/>
            </a:r>
          </a:p>
        </p:txBody>
      </p:sp>
      <p:sp>
        <p:nvSpPr>
          <p:cNvPr id="41" name="">
            <a:extLst>
              <a:ext uri="{FF2B5EF4-FFF2-40B4-BE49-F238E27FC236}">
                <ns2:creationId id="{FAB7FFA0-9198-49CB-AA5B-7CB88A967827}"/>
              </a:ext>
            </a:extLst>
          </p:cNvPr>
          <p:cNvSpPr>
            <a:spLocks noGrp="1"/>
          </p:cNvSpPr>
          <p:nvPr/>
        </p:nvSpPr>
        <p:spPr>
          <a:xfrm>
            <a:off x="400050" y="2952750"/>
            <a:ext cx="10239375" cy="9525"/>
          </a:xfrm>
          <a:prstGeom prst="rect">
            <a:avLst/>
          </a:prstGeom>
          <a:solidFill>
            <a:srgbClr val="C6C9CE"/>
          </a:solidFill>
          <a:ln w="0">
            <a:solidFill>
              <a:srgbClr val="C6C9CE"/>
            </a:solidFill>
            <a:prstDash val="solid"/>
          </a:ln>
        </p:spPr>
      </p:sp>
      <p:sp>
        <p:nvSpPr>
          <p:cNvPr id="42" name="">
            <a:extLst>
              <a:ext uri="{FF2B5EF4-FFF2-40B4-BE49-F238E27FC236}">
                <ns2:creationId id="{55E49ED5-B4A5-45A1-9F58-0CBB2E9E7A6F}"/>
              </a:ext>
            </a:extLst>
          </p:cNvPr>
          <p:cNvSpPr>
            <a:spLocks noGrp="1"/>
          </p:cNvSpPr>
          <p:nvPr/>
        </p:nvSpPr>
        <p:spPr>
          <a:xfrm>
            <a:off x="400050" y="2962275"/>
            <a:ext cx="10239375" cy="371475"/>
          </a:xfrm>
          <a:prstGeom prst="rect">
            <a:avLst/>
          </a:prstGeom>
          <a:solidFill>
            <a:srgbClr val="FFFFFF"/>
          </a:solidFill>
          <a:ln w="0">
            <a:solidFill>
              <a:srgbClr val="FFFFFF"/>
            </a:solidFill>
            <a:prstDash val="solid"/>
          </a:ln>
        </p:spPr>
      </p:sp>
      <p:sp>
        <p:nvSpPr>
          <p:cNvPr id="43" name="">
            <a:extLst>
              <a:ext uri="{FF2B5EF4-FFF2-40B4-BE49-F238E27FC236}">
                <ns2:creationId id="{2EC84999-D380-4FA1-859A-659C71AB23B4}"/>
              </a:ext>
            </a:extLst>
          </p:cNvPr>
          <p:cNvSpPr>
            <a:spLocks noGrp="1"/>
          </p:cNvSpPr>
          <p:nvPr/>
        </p:nvSpPr>
        <p:spPr>
          <a:xfrm>
            <a:off x="476250" y="3038475"/>
            <a:ext cx="514350" cy="257175"/>
          </a:xfrm>
          <a:prstGeom prst="rect">
            <a:avLst/>
          </a:prstGeom>
          <a:noFill/>
          <a:ln w="0">
            <a:noFill/>
            <a:prstDash val="solid"/>
          </a:ln>
        </p:spPr>
        <p:txBody>
          <a:bodyPr anchor="ctr"/>
          <a:lstStyle/>
          <a:p>
            <a:r>
              <a:t/>
            </a:r>
          </a:p>
        </p:txBody>
      </p:sp>
      <p:sp>
        <p:nvSpPr>
          <p:cNvPr id="44" name="">
            <a:extLst>
              <a:ext uri="{FF2B5EF4-FFF2-40B4-BE49-F238E27FC236}">
                <ns2:creationId id="{35646CAA-2593-4E61-9B02-31DD39916A18}"/>
              </a:ext>
            </a:extLst>
          </p:cNvPr>
          <p:cNvSpPr>
            <a:spLocks noGrp="1"/>
          </p:cNvSpPr>
          <p:nvPr/>
        </p:nvSpPr>
        <p:spPr>
          <a:xfrm>
            <a:off x="1143000" y="3038475"/>
            <a:ext cx="2038350" cy="257175"/>
          </a:xfrm>
          <a:prstGeom prst="rect">
            <a:avLst/>
          </a:prstGeom>
          <a:noFill/>
          <a:ln w="0">
            <a:noFill/>
            <a:prstDash val="solid"/>
          </a:ln>
        </p:spPr>
        <p:txBody>
          <a:bodyPr anchor="ctr"/>
          <a:lstStyle/>
          <a:p>
            <a:r>
              <a:t/>
            </a:r>
          </a:p>
        </p:txBody>
      </p:sp>
      <p:sp>
        <p:nvSpPr>
          <p:cNvPr id="45" name="">
            <a:extLst>
              <a:ext uri="{FF2B5EF4-FFF2-40B4-BE49-F238E27FC236}">
                <ns2:creationId id="{BBC06817-6F66-4FCB-B81E-DAACDE25381E}"/>
              </a:ext>
            </a:extLst>
          </p:cNvPr>
          <p:cNvSpPr>
            <a:spLocks noGrp="1"/>
          </p:cNvSpPr>
          <p:nvPr/>
        </p:nvSpPr>
        <p:spPr>
          <a:xfrm>
            <a:off x="3333750" y="3038475"/>
            <a:ext cx="2466975" cy="257175"/>
          </a:xfrm>
          <a:prstGeom prst="rect">
            <a:avLst/>
          </a:prstGeom>
          <a:noFill/>
          <a:ln w="0">
            <a:noFill/>
            <a:prstDash val="solid"/>
          </a:ln>
        </p:spPr>
        <p:txBody>
          <a:bodyPr anchor="ctr"/>
          <a:lstStyle/>
          <a:p>
            <a:r>
              <a:t/>
            </a:r>
          </a:p>
        </p:txBody>
      </p:sp>
      <p:sp>
        <p:nvSpPr>
          <p:cNvPr id="46" name="">
            <a:extLst>
              <a:ext uri="{FF2B5EF4-FFF2-40B4-BE49-F238E27FC236}">
                <ns2:creationId id="{4EF69933-06E9-4C50-8A94-62586E8CCE7F}"/>
              </a:ext>
            </a:extLst>
          </p:cNvPr>
          <p:cNvSpPr>
            <a:spLocks noGrp="1"/>
          </p:cNvSpPr>
          <p:nvPr/>
        </p:nvSpPr>
        <p:spPr>
          <a:xfrm>
            <a:off x="5953125" y="3038475"/>
            <a:ext cx="752475" cy="257175"/>
          </a:xfrm>
          <a:prstGeom prst="rect">
            <a:avLst/>
          </a:prstGeom>
          <a:noFill/>
          <a:ln w="0">
            <a:noFill/>
            <a:prstDash val="solid"/>
          </a:ln>
        </p:spPr>
        <p:txBody>
          <a:bodyPr anchor="ctr"/>
          <a:lstStyle/>
          <a:p>
            <a:r>
              <a:t/>
            </a:r>
          </a:p>
        </p:txBody>
      </p:sp>
      <p:sp>
        <p:nvSpPr>
          <p:cNvPr id="47" name="">
            <a:extLst>
              <a:ext uri="{FF2B5EF4-FFF2-40B4-BE49-F238E27FC236}">
                <ns2:creationId id="{E1D9580C-D34D-4A13-AA4D-0586DE5FC6DE}"/>
              </a:ext>
            </a:extLst>
          </p:cNvPr>
          <p:cNvSpPr>
            <a:spLocks noGrp="1"/>
          </p:cNvSpPr>
          <p:nvPr/>
        </p:nvSpPr>
        <p:spPr>
          <a:xfrm>
            <a:off x="6858000" y="3038475"/>
            <a:ext cx="752475" cy="257175"/>
          </a:xfrm>
          <a:prstGeom prst="rect">
            <a:avLst/>
          </a:prstGeom>
          <a:noFill/>
          <a:ln w="0">
            <a:noFill/>
            <a:prstDash val="solid"/>
          </a:ln>
        </p:spPr>
        <p:txBody>
          <a:bodyPr anchor="ctr"/>
          <a:lstStyle/>
          <a:p>
            <a:r>
              <a:t/>
            </a:r>
          </a:p>
        </p:txBody>
      </p:sp>
      <p:sp>
        <p:nvSpPr>
          <p:cNvPr id="48" name="">
            <a:extLst>
              <a:ext uri="{FF2B5EF4-FFF2-40B4-BE49-F238E27FC236}">
                <ns2:creationId id="{C195F81F-A554-4234-AF61-F50B1B5FADA0}"/>
              </a:ext>
            </a:extLst>
          </p:cNvPr>
          <p:cNvSpPr>
            <a:spLocks noGrp="1"/>
          </p:cNvSpPr>
          <p:nvPr/>
        </p:nvSpPr>
        <p:spPr>
          <a:xfrm>
            <a:off x="7762875" y="3038475"/>
            <a:ext cx="1276350" cy="257175"/>
          </a:xfrm>
          <a:prstGeom prst="rect">
            <a:avLst/>
          </a:prstGeom>
          <a:noFill/>
          <a:ln w="0">
            <a:noFill/>
            <a:prstDash val="solid"/>
          </a:ln>
        </p:spPr>
        <p:txBody>
          <a:bodyPr anchor="ctr"/>
          <a:lstStyle/>
          <a:p>
            <a:r>
              <a:t/>
            </a:r>
          </a:p>
        </p:txBody>
      </p:sp>
      <p:sp>
        <p:nvSpPr>
          <p:cNvPr id="49" name="">
            <a:extLst>
              <a:ext uri="{FF2B5EF4-FFF2-40B4-BE49-F238E27FC236}">
                <ns2:creationId id="{7E12B710-37A6-4B44-B3CE-96996F9029C3}"/>
              </a:ext>
            </a:extLst>
          </p:cNvPr>
          <p:cNvSpPr>
            <a:spLocks noGrp="1"/>
          </p:cNvSpPr>
          <p:nvPr/>
        </p:nvSpPr>
        <p:spPr>
          <a:xfrm>
            <a:off x="9191625" y="3038475"/>
            <a:ext cx="1371600" cy="257175"/>
          </a:xfrm>
          <a:prstGeom prst="rect">
            <a:avLst/>
          </a:prstGeom>
          <a:noFill/>
          <a:ln w="0">
            <a:noFill/>
            <a:prstDash val="solid"/>
          </a:ln>
        </p:spPr>
        <p:txBody>
          <a:bodyPr anchor="ctr"/>
          <a:lstStyle/>
          <a:p>
            <a:r>
              <a:t/>
            </a:r>
          </a:p>
        </p:txBody>
      </p:sp>
      <p:sp>
        <p:nvSpPr>
          <p:cNvPr id="50" name="">
            <a:extLst>
              <a:ext uri="{FF2B5EF4-FFF2-40B4-BE49-F238E27FC236}">
                <ns2:creationId id="{C7B8EAAA-E981-4E1F-B1C6-798021CCD8C8}"/>
              </a:ext>
            </a:extLst>
          </p:cNvPr>
          <p:cNvSpPr>
            <a:spLocks noGrp="1"/>
          </p:cNvSpPr>
          <p:nvPr/>
        </p:nvSpPr>
        <p:spPr>
          <a:xfrm>
            <a:off x="400050" y="3324225"/>
            <a:ext cx="10239375" cy="9525"/>
          </a:xfrm>
          <a:prstGeom prst="rect">
            <a:avLst/>
          </a:prstGeom>
          <a:solidFill>
            <a:srgbClr val="C6C9CE"/>
          </a:solidFill>
          <a:ln w="0">
            <a:solidFill>
              <a:srgbClr val="C6C9CE"/>
            </a:solidFill>
            <a:prstDash val="solid"/>
          </a:ln>
        </p:spPr>
      </p:sp>
      <p:sp>
        <p:nvSpPr>
          <p:cNvPr id="51" name="">
            <a:extLst>
              <a:ext uri="{FF2B5EF4-FFF2-40B4-BE49-F238E27FC236}">
                <ns2:creationId id="{EB17FDFD-E374-44E0-BE5E-DFA7E6537F92}"/>
              </a:ext>
            </a:extLst>
          </p:cNvPr>
          <p:cNvSpPr>
            <a:spLocks noGrp="1"/>
          </p:cNvSpPr>
          <p:nvPr/>
        </p:nvSpPr>
        <p:spPr>
          <a:xfrm>
            <a:off x="400050" y="3333750"/>
            <a:ext cx="10239375" cy="371475"/>
          </a:xfrm>
          <a:prstGeom prst="rect">
            <a:avLst/>
          </a:prstGeom>
          <a:solidFill>
            <a:srgbClr val="EAF5FB"/>
          </a:solidFill>
          <a:ln w="0">
            <a:solidFill>
              <a:srgbClr val="EAF5FB"/>
            </a:solidFill>
            <a:prstDash val="solid"/>
          </a:ln>
        </p:spPr>
      </p:sp>
      <p:sp>
        <p:nvSpPr>
          <p:cNvPr id="52" name="">
            <a:extLst>
              <a:ext uri="{FF2B5EF4-FFF2-40B4-BE49-F238E27FC236}">
                <ns2:creationId id="{CBA9F5F2-3840-4740-9E06-E8BFE3CBE41C}"/>
              </a:ext>
            </a:extLst>
          </p:cNvPr>
          <p:cNvSpPr>
            <a:spLocks noGrp="1"/>
          </p:cNvSpPr>
          <p:nvPr/>
        </p:nvSpPr>
        <p:spPr>
          <a:xfrm>
            <a:off x="476250" y="3409950"/>
            <a:ext cx="514350" cy="257175"/>
          </a:xfrm>
          <a:prstGeom prst="rect">
            <a:avLst/>
          </a:prstGeom>
          <a:noFill/>
          <a:ln w="0">
            <a:noFill/>
            <a:prstDash val="solid"/>
          </a:ln>
        </p:spPr>
        <p:txBody>
          <a:bodyPr anchor="ctr"/>
          <a:lstStyle/>
          <a:p>
            <a:r>
              <a:t/>
            </a:r>
          </a:p>
        </p:txBody>
      </p:sp>
      <p:sp>
        <p:nvSpPr>
          <p:cNvPr id="53" name="">
            <a:extLst>
              <a:ext uri="{FF2B5EF4-FFF2-40B4-BE49-F238E27FC236}">
                <ns2:creationId id="{D325117B-F210-4D0C-B676-C09E2720F043}"/>
              </a:ext>
            </a:extLst>
          </p:cNvPr>
          <p:cNvSpPr>
            <a:spLocks noGrp="1"/>
          </p:cNvSpPr>
          <p:nvPr/>
        </p:nvSpPr>
        <p:spPr>
          <a:xfrm>
            <a:off x="1143000" y="3409950"/>
            <a:ext cx="2038350" cy="257175"/>
          </a:xfrm>
          <a:prstGeom prst="rect">
            <a:avLst/>
          </a:prstGeom>
          <a:noFill/>
          <a:ln w="0">
            <a:noFill/>
            <a:prstDash val="solid"/>
          </a:ln>
        </p:spPr>
        <p:txBody>
          <a:bodyPr anchor="ctr"/>
          <a:lstStyle/>
          <a:p>
            <a:r>
              <a:t/>
            </a:r>
          </a:p>
        </p:txBody>
      </p:sp>
      <p:sp>
        <p:nvSpPr>
          <p:cNvPr id="54" name="">
            <a:extLst>
              <a:ext uri="{FF2B5EF4-FFF2-40B4-BE49-F238E27FC236}">
                <ns2:creationId id="{987C1CD3-0C8D-4F6C-BDC9-7A1FBC1C58B8}"/>
              </a:ext>
            </a:extLst>
          </p:cNvPr>
          <p:cNvSpPr>
            <a:spLocks noGrp="1"/>
          </p:cNvSpPr>
          <p:nvPr/>
        </p:nvSpPr>
        <p:spPr>
          <a:xfrm>
            <a:off x="3333750" y="3409950"/>
            <a:ext cx="2466975" cy="257175"/>
          </a:xfrm>
          <a:prstGeom prst="rect">
            <a:avLst/>
          </a:prstGeom>
          <a:noFill/>
          <a:ln w="0">
            <a:noFill/>
            <a:prstDash val="solid"/>
          </a:ln>
        </p:spPr>
        <p:txBody>
          <a:bodyPr anchor="ctr"/>
          <a:lstStyle/>
          <a:p>
            <a:r>
              <a:t/>
            </a:r>
          </a:p>
        </p:txBody>
      </p:sp>
      <p:sp>
        <p:nvSpPr>
          <p:cNvPr id="55" name="">
            <a:extLst>
              <a:ext uri="{FF2B5EF4-FFF2-40B4-BE49-F238E27FC236}">
                <ns2:creationId id="{3D49E1CA-2894-4573-9012-A17375671AEB}"/>
              </a:ext>
            </a:extLst>
          </p:cNvPr>
          <p:cNvSpPr>
            <a:spLocks noGrp="1"/>
          </p:cNvSpPr>
          <p:nvPr/>
        </p:nvSpPr>
        <p:spPr>
          <a:xfrm>
            <a:off x="5953125" y="3409950"/>
            <a:ext cx="752475" cy="257175"/>
          </a:xfrm>
          <a:prstGeom prst="rect">
            <a:avLst/>
          </a:prstGeom>
          <a:noFill/>
          <a:ln w="0">
            <a:noFill/>
            <a:prstDash val="solid"/>
          </a:ln>
        </p:spPr>
        <p:txBody>
          <a:bodyPr anchor="ctr"/>
          <a:lstStyle/>
          <a:p>
            <a:r>
              <a:t/>
            </a:r>
          </a:p>
        </p:txBody>
      </p:sp>
      <p:sp>
        <p:nvSpPr>
          <p:cNvPr id="56" name="">
            <a:extLst>
              <a:ext uri="{FF2B5EF4-FFF2-40B4-BE49-F238E27FC236}">
                <ns2:creationId id="{A4D8EBC3-6F90-4DE7-831B-10338430647C}"/>
              </a:ext>
            </a:extLst>
          </p:cNvPr>
          <p:cNvSpPr>
            <a:spLocks noGrp="1"/>
          </p:cNvSpPr>
          <p:nvPr/>
        </p:nvSpPr>
        <p:spPr>
          <a:xfrm>
            <a:off x="6858000" y="3409950"/>
            <a:ext cx="752475" cy="257175"/>
          </a:xfrm>
          <a:prstGeom prst="rect">
            <a:avLst/>
          </a:prstGeom>
          <a:noFill/>
          <a:ln w="0">
            <a:noFill/>
            <a:prstDash val="solid"/>
          </a:ln>
        </p:spPr>
        <p:txBody>
          <a:bodyPr anchor="ctr"/>
          <a:lstStyle/>
          <a:p>
            <a:r>
              <a:t/>
            </a:r>
          </a:p>
        </p:txBody>
      </p:sp>
      <p:sp>
        <p:nvSpPr>
          <p:cNvPr id="57" name="">
            <a:extLst>
              <a:ext uri="{FF2B5EF4-FFF2-40B4-BE49-F238E27FC236}">
                <ns2:creationId id="{820E0BBA-FE08-4B34-A42D-73790199D45F}"/>
              </a:ext>
            </a:extLst>
          </p:cNvPr>
          <p:cNvSpPr>
            <a:spLocks noGrp="1"/>
          </p:cNvSpPr>
          <p:nvPr/>
        </p:nvSpPr>
        <p:spPr>
          <a:xfrm>
            <a:off x="7762875" y="3409950"/>
            <a:ext cx="1276350" cy="257175"/>
          </a:xfrm>
          <a:prstGeom prst="rect">
            <a:avLst/>
          </a:prstGeom>
          <a:noFill/>
          <a:ln w="0">
            <a:noFill/>
            <a:prstDash val="solid"/>
          </a:ln>
        </p:spPr>
        <p:txBody>
          <a:bodyPr anchor="ctr"/>
          <a:lstStyle/>
          <a:p>
            <a:r>
              <a:t/>
            </a:r>
          </a:p>
        </p:txBody>
      </p:sp>
      <p:sp>
        <p:nvSpPr>
          <p:cNvPr id="58" name="">
            <a:extLst>
              <a:ext uri="{FF2B5EF4-FFF2-40B4-BE49-F238E27FC236}">
                <ns2:creationId id="{3A7FECF2-0B8B-4492-85CF-61061C2D8569}"/>
              </a:ext>
            </a:extLst>
          </p:cNvPr>
          <p:cNvSpPr>
            <a:spLocks noGrp="1"/>
          </p:cNvSpPr>
          <p:nvPr/>
        </p:nvSpPr>
        <p:spPr>
          <a:xfrm>
            <a:off x="9191625" y="3409950"/>
            <a:ext cx="1371600" cy="257175"/>
          </a:xfrm>
          <a:prstGeom prst="rect">
            <a:avLst/>
          </a:prstGeom>
          <a:noFill/>
          <a:ln w="0">
            <a:noFill/>
            <a:prstDash val="solid"/>
          </a:ln>
        </p:spPr>
        <p:txBody>
          <a:bodyPr anchor="ctr"/>
          <a:lstStyle/>
          <a:p>
            <a:r>
              <a:t/>
            </a:r>
          </a:p>
        </p:txBody>
      </p:sp>
      <p:sp>
        <p:nvSpPr>
          <p:cNvPr id="59" name="">
            <a:extLst>
              <a:ext uri="{FF2B5EF4-FFF2-40B4-BE49-F238E27FC236}">
                <ns2:creationId id="{ECFD99FF-81BD-46B0-994B-838497FD2537}"/>
              </a:ext>
            </a:extLst>
          </p:cNvPr>
          <p:cNvSpPr>
            <a:spLocks noGrp="1"/>
          </p:cNvSpPr>
          <p:nvPr/>
        </p:nvSpPr>
        <p:spPr>
          <a:xfrm>
            <a:off x="400050" y="3695700"/>
            <a:ext cx="10239375" cy="9525"/>
          </a:xfrm>
          <a:prstGeom prst="rect">
            <a:avLst/>
          </a:prstGeom>
          <a:solidFill>
            <a:srgbClr val="C6C9CE"/>
          </a:solidFill>
          <a:ln w="0">
            <a:solidFill>
              <a:srgbClr val="C6C9CE"/>
            </a:solidFill>
            <a:prstDash val="solid"/>
          </a:ln>
        </p:spPr>
      </p:sp>
      <p:sp>
        <p:nvSpPr>
          <p:cNvPr id="60" name="">
            <a:extLst>
              <a:ext uri="{FF2B5EF4-FFF2-40B4-BE49-F238E27FC236}">
                <ns2:creationId id="{836A099A-35AE-4776-B406-202C91379272}"/>
              </a:ext>
            </a:extLst>
          </p:cNvPr>
          <p:cNvSpPr>
            <a:spLocks noGrp="1"/>
          </p:cNvSpPr>
          <p:nvPr/>
        </p:nvSpPr>
        <p:spPr>
          <a:xfrm>
            <a:off x="400050" y="3705225"/>
            <a:ext cx="10239375" cy="371475"/>
          </a:xfrm>
          <a:prstGeom prst="rect">
            <a:avLst/>
          </a:prstGeom>
          <a:solidFill>
            <a:srgbClr val="FFFFFF"/>
          </a:solidFill>
          <a:ln w="0">
            <a:solidFill>
              <a:srgbClr val="FFFFFF"/>
            </a:solidFill>
            <a:prstDash val="solid"/>
          </a:ln>
        </p:spPr>
      </p:sp>
      <p:sp>
        <p:nvSpPr>
          <p:cNvPr id="61" name="">
            <a:extLst>
              <a:ext uri="{FF2B5EF4-FFF2-40B4-BE49-F238E27FC236}">
                <ns2:creationId id="{6D89F3FB-5A04-4D50-ABAC-1D7CED38FE47}"/>
              </a:ext>
            </a:extLst>
          </p:cNvPr>
          <p:cNvSpPr>
            <a:spLocks noGrp="1"/>
          </p:cNvSpPr>
          <p:nvPr/>
        </p:nvSpPr>
        <p:spPr>
          <a:xfrm>
            <a:off x="476250" y="3781425"/>
            <a:ext cx="514350" cy="257175"/>
          </a:xfrm>
          <a:prstGeom prst="rect">
            <a:avLst/>
          </a:prstGeom>
          <a:noFill/>
          <a:ln w="0">
            <a:noFill/>
            <a:prstDash val="solid"/>
          </a:ln>
        </p:spPr>
        <p:txBody>
          <a:bodyPr anchor="ctr"/>
          <a:lstStyle/>
          <a:p>
            <a:r>
              <a:t/>
            </a:r>
          </a:p>
        </p:txBody>
      </p:sp>
      <p:sp>
        <p:nvSpPr>
          <p:cNvPr id="62" name="">
            <a:extLst>
              <a:ext uri="{FF2B5EF4-FFF2-40B4-BE49-F238E27FC236}">
                <ns2:creationId id="{FA0853C3-9B99-4CC8-B4D1-CEE76F294740}"/>
              </a:ext>
            </a:extLst>
          </p:cNvPr>
          <p:cNvSpPr>
            <a:spLocks noGrp="1"/>
          </p:cNvSpPr>
          <p:nvPr/>
        </p:nvSpPr>
        <p:spPr>
          <a:xfrm>
            <a:off x="1143000" y="3781425"/>
            <a:ext cx="2038350" cy="257175"/>
          </a:xfrm>
          <a:prstGeom prst="rect">
            <a:avLst/>
          </a:prstGeom>
          <a:noFill/>
          <a:ln w="0">
            <a:noFill/>
            <a:prstDash val="solid"/>
          </a:ln>
        </p:spPr>
        <p:txBody>
          <a:bodyPr anchor="ctr"/>
          <a:lstStyle/>
          <a:p>
            <a:r>
              <a:t/>
            </a:r>
          </a:p>
        </p:txBody>
      </p:sp>
      <p:sp>
        <p:nvSpPr>
          <p:cNvPr id="63" name="">
            <a:extLst>
              <a:ext uri="{FF2B5EF4-FFF2-40B4-BE49-F238E27FC236}">
                <ns2:creationId id="{B814CC92-E4E2-46F9-984D-E6FDBBE6A371}"/>
              </a:ext>
            </a:extLst>
          </p:cNvPr>
          <p:cNvSpPr>
            <a:spLocks noGrp="1"/>
          </p:cNvSpPr>
          <p:nvPr/>
        </p:nvSpPr>
        <p:spPr>
          <a:xfrm>
            <a:off x="3333750" y="3781425"/>
            <a:ext cx="2466975" cy="257175"/>
          </a:xfrm>
          <a:prstGeom prst="rect">
            <a:avLst/>
          </a:prstGeom>
          <a:noFill/>
          <a:ln w="0">
            <a:noFill/>
            <a:prstDash val="solid"/>
          </a:ln>
        </p:spPr>
        <p:txBody>
          <a:bodyPr anchor="ctr"/>
          <a:lstStyle/>
          <a:p>
            <a:r>
              <a:t/>
            </a:r>
          </a:p>
        </p:txBody>
      </p:sp>
      <p:sp>
        <p:nvSpPr>
          <p:cNvPr id="64" name="">
            <a:extLst>
              <a:ext uri="{FF2B5EF4-FFF2-40B4-BE49-F238E27FC236}">
                <ns2:creationId id="{A9AC225A-F382-4D79-B9B7-14E52D2A1268}"/>
              </a:ext>
            </a:extLst>
          </p:cNvPr>
          <p:cNvSpPr>
            <a:spLocks noGrp="1"/>
          </p:cNvSpPr>
          <p:nvPr/>
        </p:nvSpPr>
        <p:spPr>
          <a:xfrm>
            <a:off x="5953125" y="3781425"/>
            <a:ext cx="752475" cy="257175"/>
          </a:xfrm>
          <a:prstGeom prst="rect">
            <a:avLst/>
          </a:prstGeom>
          <a:noFill/>
          <a:ln w="0">
            <a:noFill/>
            <a:prstDash val="solid"/>
          </a:ln>
        </p:spPr>
        <p:txBody>
          <a:bodyPr anchor="ctr"/>
          <a:lstStyle/>
          <a:p>
            <a:r>
              <a:t/>
            </a:r>
          </a:p>
        </p:txBody>
      </p:sp>
      <p:sp>
        <p:nvSpPr>
          <p:cNvPr id="65" name="">
            <a:extLst>
              <a:ext uri="{FF2B5EF4-FFF2-40B4-BE49-F238E27FC236}">
                <ns2:creationId id="{B62C1A07-A17C-407A-90FF-B9755D9410F0}"/>
              </a:ext>
            </a:extLst>
          </p:cNvPr>
          <p:cNvSpPr>
            <a:spLocks noGrp="1"/>
          </p:cNvSpPr>
          <p:nvPr/>
        </p:nvSpPr>
        <p:spPr>
          <a:xfrm>
            <a:off x="6858000" y="3781425"/>
            <a:ext cx="752475" cy="257175"/>
          </a:xfrm>
          <a:prstGeom prst="rect">
            <a:avLst/>
          </a:prstGeom>
          <a:noFill/>
          <a:ln w="0">
            <a:noFill/>
            <a:prstDash val="solid"/>
          </a:ln>
        </p:spPr>
        <p:txBody>
          <a:bodyPr anchor="ctr"/>
          <a:lstStyle/>
          <a:p>
            <a:r>
              <a:t/>
            </a:r>
          </a:p>
        </p:txBody>
      </p:sp>
      <p:sp>
        <p:nvSpPr>
          <p:cNvPr id="66" name="">
            <a:extLst>
              <a:ext uri="{FF2B5EF4-FFF2-40B4-BE49-F238E27FC236}">
                <ns2:creationId id="{5CF67E69-3018-4CC7-99E3-65ACFD6BF94B}"/>
              </a:ext>
            </a:extLst>
          </p:cNvPr>
          <p:cNvSpPr>
            <a:spLocks noGrp="1"/>
          </p:cNvSpPr>
          <p:nvPr/>
        </p:nvSpPr>
        <p:spPr>
          <a:xfrm>
            <a:off x="7762875" y="3781425"/>
            <a:ext cx="1276350" cy="257175"/>
          </a:xfrm>
          <a:prstGeom prst="rect">
            <a:avLst/>
          </a:prstGeom>
          <a:noFill/>
          <a:ln w="0">
            <a:noFill/>
            <a:prstDash val="solid"/>
          </a:ln>
        </p:spPr>
        <p:txBody>
          <a:bodyPr anchor="ctr"/>
          <a:lstStyle/>
          <a:p>
            <a:r>
              <a:t/>
            </a:r>
          </a:p>
        </p:txBody>
      </p:sp>
      <p:sp>
        <p:nvSpPr>
          <p:cNvPr id="67" name="">
            <a:extLst>
              <a:ext uri="{FF2B5EF4-FFF2-40B4-BE49-F238E27FC236}">
                <ns2:creationId id="{C42C6F4C-D81D-4E7C-B16B-15C8AC38B901}"/>
              </a:ext>
            </a:extLst>
          </p:cNvPr>
          <p:cNvSpPr>
            <a:spLocks noGrp="1"/>
          </p:cNvSpPr>
          <p:nvPr/>
        </p:nvSpPr>
        <p:spPr>
          <a:xfrm>
            <a:off x="9191625" y="3781425"/>
            <a:ext cx="1371600" cy="257175"/>
          </a:xfrm>
          <a:prstGeom prst="rect">
            <a:avLst/>
          </a:prstGeom>
          <a:noFill/>
          <a:ln w="0">
            <a:noFill/>
            <a:prstDash val="solid"/>
          </a:ln>
        </p:spPr>
        <p:txBody>
          <a:bodyPr anchor="ctr"/>
          <a:lstStyle/>
          <a:p>
            <a:r>
              <a:t/>
            </a:r>
          </a:p>
        </p:txBody>
      </p:sp>
      <p:sp>
        <p:nvSpPr>
          <p:cNvPr id="68" name="">
            <a:extLst>
              <a:ext uri="{FF2B5EF4-FFF2-40B4-BE49-F238E27FC236}">
                <ns2:creationId id="{DCF76693-732B-4714-99BD-390774E7F0B9}"/>
              </a:ext>
            </a:extLst>
          </p:cNvPr>
          <p:cNvSpPr>
            <a:spLocks noGrp="1"/>
          </p:cNvSpPr>
          <p:nvPr/>
        </p:nvSpPr>
        <p:spPr>
          <a:xfrm>
            <a:off x="400050" y="4067175"/>
            <a:ext cx="10239375" cy="9525"/>
          </a:xfrm>
          <a:prstGeom prst="rect">
            <a:avLst/>
          </a:prstGeom>
          <a:solidFill>
            <a:srgbClr val="C6C9CE"/>
          </a:solidFill>
          <a:ln w="0">
            <a:solidFill>
              <a:srgbClr val="C6C9CE"/>
            </a:solidFill>
            <a:prstDash val="solid"/>
          </a:ln>
        </p:spPr>
      </p:sp>
      <p:sp>
        <p:nvSpPr>
          <p:cNvPr id="69" name="">
            <a:extLst>
              <a:ext uri="{FF2B5EF4-FFF2-40B4-BE49-F238E27FC236}">
                <ns2:creationId id="{EC629121-315B-4659-B20C-B4A755BD011B}"/>
              </a:ext>
            </a:extLst>
          </p:cNvPr>
          <p:cNvSpPr>
            <a:spLocks noGrp="1"/>
          </p:cNvSpPr>
          <p:nvPr/>
        </p:nvSpPr>
        <p:spPr>
          <a:xfrm>
            <a:off x="400050" y="4076700"/>
            <a:ext cx="10239375" cy="371475"/>
          </a:xfrm>
          <a:prstGeom prst="rect">
            <a:avLst/>
          </a:prstGeom>
          <a:solidFill>
            <a:srgbClr val="EAF5FB"/>
          </a:solidFill>
          <a:ln w="0">
            <a:solidFill>
              <a:srgbClr val="EAF5FB"/>
            </a:solidFill>
            <a:prstDash val="solid"/>
          </a:ln>
        </p:spPr>
      </p:sp>
      <p:sp>
        <p:nvSpPr>
          <p:cNvPr id="70" name="">
            <a:extLst>
              <a:ext uri="{FF2B5EF4-FFF2-40B4-BE49-F238E27FC236}">
                <ns2:creationId id="{AE5E1F26-2EB3-4CD8-8BD8-2D1ED8AADC78}"/>
              </a:ext>
            </a:extLst>
          </p:cNvPr>
          <p:cNvSpPr>
            <a:spLocks noGrp="1"/>
          </p:cNvSpPr>
          <p:nvPr/>
        </p:nvSpPr>
        <p:spPr>
          <a:xfrm>
            <a:off x="476250" y="4152900"/>
            <a:ext cx="514350" cy="257175"/>
          </a:xfrm>
          <a:prstGeom prst="rect">
            <a:avLst/>
          </a:prstGeom>
          <a:noFill/>
          <a:ln w="0">
            <a:noFill/>
            <a:prstDash val="solid"/>
          </a:ln>
        </p:spPr>
        <p:txBody>
          <a:bodyPr anchor="ctr"/>
          <a:lstStyle/>
          <a:p>
            <a:r>
              <a:t/>
            </a:r>
          </a:p>
        </p:txBody>
      </p:sp>
      <p:sp>
        <p:nvSpPr>
          <p:cNvPr id="71" name="">
            <a:extLst>
              <a:ext uri="{FF2B5EF4-FFF2-40B4-BE49-F238E27FC236}">
                <ns2:creationId id="{7C1434B9-9527-485C-B7E9-28501BE33BA7}"/>
              </a:ext>
            </a:extLst>
          </p:cNvPr>
          <p:cNvSpPr>
            <a:spLocks noGrp="1"/>
          </p:cNvSpPr>
          <p:nvPr/>
        </p:nvSpPr>
        <p:spPr>
          <a:xfrm>
            <a:off x="1143000" y="4152900"/>
            <a:ext cx="2038350" cy="257175"/>
          </a:xfrm>
          <a:prstGeom prst="rect">
            <a:avLst/>
          </a:prstGeom>
          <a:noFill/>
          <a:ln w="0">
            <a:noFill/>
            <a:prstDash val="solid"/>
          </a:ln>
        </p:spPr>
        <p:txBody>
          <a:bodyPr anchor="ctr"/>
          <a:lstStyle/>
          <a:p>
            <a:r>
              <a:t/>
            </a:r>
          </a:p>
        </p:txBody>
      </p:sp>
      <p:sp>
        <p:nvSpPr>
          <p:cNvPr id="72" name="">
            <a:extLst>
              <a:ext uri="{FF2B5EF4-FFF2-40B4-BE49-F238E27FC236}">
                <ns2:creationId id="{6C8E6697-D6D0-414B-94A5-4EC401B8D00A}"/>
              </a:ext>
            </a:extLst>
          </p:cNvPr>
          <p:cNvSpPr>
            <a:spLocks noGrp="1"/>
          </p:cNvSpPr>
          <p:nvPr/>
        </p:nvSpPr>
        <p:spPr>
          <a:xfrm>
            <a:off x="3333750" y="4152900"/>
            <a:ext cx="2466975" cy="257175"/>
          </a:xfrm>
          <a:prstGeom prst="rect">
            <a:avLst/>
          </a:prstGeom>
          <a:noFill/>
          <a:ln w="0">
            <a:noFill/>
            <a:prstDash val="solid"/>
          </a:ln>
        </p:spPr>
        <p:txBody>
          <a:bodyPr anchor="ctr"/>
          <a:lstStyle/>
          <a:p>
            <a:r>
              <a:t/>
            </a:r>
          </a:p>
        </p:txBody>
      </p:sp>
      <p:sp>
        <p:nvSpPr>
          <p:cNvPr id="73" name="">
            <a:extLst>
              <a:ext uri="{FF2B5EF4-FFF2-40B4-BE49-F238E27FC236}">
                <ns2:creationId id="{BA7D10E1-0682-4EFB-BDD3-23D347E15C0B}"/>
              </a:ext>
            </a:extLst>
          </p:cNvPr>
          <p:cNvSpPr>
            <a:spLocks noGrp="1"/>
          </p:cNvSpPr>
          <p:nvPr/>
        </p:nvSpPr>
        <p:spPr>
          <a:xfrm>
            <a:off x="5953125" y="4152900"/>
            <a:ext cx="752475" cy="257175"/>
          </a:xfrm>
          <a:prstGeom prst="rect">
            <a:avLst/>
          </a:prstGeom>
          <a:noFill/>
          <a:ln w="0">
            <a:noFill/>
            <a:prstDash val="solid"/>
          </a:ln>
        </p:spPr>
        <p:txBody>
          <a:bodyPr anchor="ctr"/>
          <a:lstStyle/>
          <a:p>
            <a:r>
              <a:t/>
            </a:r>
          </a:p>
        </p:txBody>
      </p:sp>
      <p:sp>
        <p:nvSpPr>
          <p:cNvPr id="74" name="">
            <a:extLst>
              <a:ext uri="{FF2B5EF4-FFF2-40B4-BE49-F238E27FC236}">
                <ns2:creationId id="{61173549-A619-4D00-BBFC-38DB79346F88}"/>
              </a:ext>
            </a:extLst>
          </p:cNvPr>
          <p:cNvSpPr>
            <a:spLocks noGrp="1"/>
          </p:cNvSpPr>
          <p:nvPr/>
        </p:nvSpPr>
        <p:spPr>
          <a:xfrm>
            <a:off x="6858000" y="4152900"/>
            <a:ext cx="752475" cy="257175"/>
          </a:xfrm>
          <a:prstGeom prst="rect">
            <a:avLst/>
          </a:prstGeom>
          <a:noFill/>
          <a:ln w="0">
            <a:noFill/>
            <a:prstDash val="solid"/>
          </a:ln>
        </p:spPr>
        <p:txBody>
          <a:bodyPr anchor="ctr"/>
          <a:lstStyle/>
          <a:p>
            <a:r>
              <a:t/>
            </a:r>
          </a:p>
        </p:txBody>
      </p:sp>
      <p:sp>
        <p:nvSpPr>
          <p:cNvPr id="75" name="">
            <a:extLst>
              <a:ext uri="{FF2B5EF4-FFF2-40B4-BE49-F238E27FC236}">
                <ns2:creationId id="{02DF37E8-A82E-4F7A-9BC5-3F894004511E}"/>
              </a:ext>
            </a:extLst>
          </p:cNvPr>
          <p:cNvSpPr>
            <a:spLocks noGrp="1"/>
          </p:cNvSpPr>
          <p:nvPr/>
        </p:nvSpPr>
        <p:spPr>
          <a:xfrm>
            <a:off x="7762875" y="4152900"/>
            <a:ext cx="1276350" cy="257175"/>
          </a:xfrm>
          <a:prstGeom prst="rect">
            <a:avLst/>
          </a:prstGeom>
          <a:noFill/>
          <a:ln w="0">
            <a:noFill/>
            <a:prstDash val="solid"/>
          </a:ln>
        </p:spPr>
        <p:txBody>
          <a:bodyPr anchor="ctr"/>
          <a:lstStyle/>
          <a:p>
            <a:r>
              <a:t/>
            </a:r>
          </a:p>
        </p:txBody>
      </p:sp>
      <p:sp>
        <p:nvSpPr>
          <p:cNvPr id="76" name="">
            <a:extLst>
              <a:ext uri="{FF2B5EF4-FFF2-40B4-BE49-F238E27FC236}">
                <ns2:creationId id="{35D21B57-363C-4B96-88A5-EC0D23916D84}"/>
              </a:ext>
            </a:extLst>
          </p:cNvPr>
          <p:cNvSpPr>
            <a:spLocks noGrp="1"/>
          </p:cNvSpPr>
          <p:nvPr/>
        </p:nvSpPr>
        <p:spPr>
          <a:xfrm>
            <a:off x="9191625" y="4152900"/>
            <a:ext cx="1371600" cy="257175"/>
          </a:xfrm>
          <a:prstGeom prst="rect">
            <a:avLst/>
          </a:prstGeom>
          <a:noFill/>
          <a:ln w="0">
            <a:noFill/>
            <a:prstDash val="solid"/>
          </a:ln>
        </p:spPr>
        <p:txBody>
          <a:bodyPr anchor="ctr"/>
          <a:lstStyle/>
          <a:p>
            <a:r>
              <a:t/>
            </a:r>
          </a:p>
        </p:txBody>
      </p:sp>
      <p:sp>
        <p:nvSpPr>
          <p:cNvPr id="77" name="">
            <a:extLst>
              <a:ext uri="{FF2B5EF4-FFF2-40B4-BE49-F238E27FC236}">
                <ns2:creationId id="{90117692-F787-4D6D-953C-9A47F3B53BE6}"/>
              </a:ext>
            </a:extLst>
          </p:cNvPr>
          <p:cNvSpPr>
            <a:spLocks noGrp="1"/>
          </p:cNvSpPr>
          <p:nvPr/>
        </p:nvSpPr>
        <p:spPr>
          <a:xfrm>
            <a:off x="400050" y="4438650"/>
            <a:ext cx="10239375" cy="9525"/>
          </a:xfrm>
          <a:prstGeom prst="rect">
            <a:avLst/>
          </a:prstGeom>
          <a:solidFill>
            <a:srgbClr val="C6C9CE"/>
          </a:solidFill>
          <a:ln w="0">
            <a:solidFill>
              <a:srgbClr val="C6C9CE"/>
            </a:solidFill>
            <a:prstDash val="solid"/>
          </a:ln>
        </p:spPr>
      </p:sp>
      <p:sp>
        <p:nvSpPr>
          <p:cNvPr id="78" name="">
            <a:extLst>
              <a:ext uri="{FF2B5EF4-FFF2-40B4-BE49-F238E27FC236}">
                <ns2:creationId id="{7F45DE5D-C5AC-4C63-97BE-06FB102396D5}"/>
              </a:ext>
            </a:extLst>
          </p:cNvPr>
          <p:cNvSpPr>
            <a:spLocks noGrp="1"/>
          </p:cNvSpPr>
          <p:nvPr/>
        </p:nvSpPr>
        <p:spPr>
          <a:xfrm>
            <a:off x="400050" y="4448175"/>
            <a:ext cx="10239375" cy="371475"/>
          </a:xfrm>
          <a:prstGeom prst="rect">
            <a:avLst/>
          </a:prstGeom>
          <a:solidFill>
            <a:srgbClr val="FFFFFF"/>
          </a:solidFill>
          <a:ln w="0">
            <a:solidFill>
              <a:srgbClr val="FFFFFF"/>
            </a:solidFill>
            <a:prstDash val="solid"/>
          </a:ln>
        </p:spPr>
      </p:sp>
      <p:sp>
        <p:nvSpPr>
          <p:cNvPr id="79" name="">
            <a:extLst>
              <a:ext uri="{FF2B5EF4-FFF2-40B4-BE49-F238E27FC236}">
                <ns2:creationId id="{2518C920-9392-4D86-8994-148520269CA9}"/>
              </a:ext>
            </a:extLst>
          </p:cNvPr>
          <p:cNvSpPr>
            <a:spLocks noGrp="1"/>
          </p:cNvSpPr>
          <p:nvPr/>
        </p:nvSpPr>
        <p:spPr>
          <a:xfrm>
            <a:off x="476250" y="45243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80" name="">
            <a:extLst>
              <a:ext uri="{FF2B5EF4-FFF2-40B4-BE49-F238E27FC236}">
                <ns2:creationId id="{1711D546-C8E3-43BC-A5AB-7DC459E98EDE}"/>
              </a:ext>
            </a:extLst>
          </p:cNvPr>
          <p:cNvSpPr>
            <a:spLocks noGrp="1"/>
          </p:cNvSpPr>
          <p:nvPr/>
        </p:nvSpPr>
        <p:spPr>
          <a:xfrm>
            <a:off x="1143000" y="45243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Varschen, Michael</a:t>
            </a:r>
          </a:p>
        </p:txBody>
      </p:sp>
      <p:sp>
        <p:nvSpPr>
          <p:cNvPr id="81" name="">
            <a:extLst>
              <a:ext uri="{FF2B5EF4-FFF2-40B4-BE49-F238E27FC236}">
                <ns2:creationId id="{33D0603C-4708-4E9E-9195-2FCFC4EFA27E}"/>
              </a:ext>
            </a:extLst>
          </p:cNvPr>
          <p:cNvSpPr>
            <a:spLocks noGrp="1"/>
          </p:cNvSpPr>
          <p:nvPr/>
        </p:nvSpPr>
        <p:spPr>
          <a:xfrm>
            <a:off x="3333750" y="45243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82" name="">
            <a:extLst>
              <a:ext uri="{FF2B5EF4-FFF2-40B4-BE49-F238E27FC236}">
                <ns2:creationId id="{76B33B76-F89B-4412-8537-218AD984B9FF}"/>
              </a:ext>
            </a:extLst>
          </p:cNvPr>
          <p:cNvSpPr>
            <a:spLocks noGrp="1"/>
          </p:cNvSpPr>
          <p:nvPr/>
        </p:nvSpPr>
        <p:spPr>
          <a:xfrm>
            <a:off x="5953125"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83" name="">
            <a:extLst>
              <a:ext uri="{FF2B5EF4-FFF2-40B4-BE49-F238E27FC236}">
                <ns2:creationId id="{7B8C19A1-4386-464B-A7EB-1CAD12A2CF1A}"/>
              </a:ext>
            </a:extLst>
          </p:cNvPr>
          <p:cNvSpPr>
            <a:spLocks noGrp="1"/>
          </p:cNvSpPr>
          <p:nvPr/>
        </p:nvSpPr>
        <p:spPr>
          <a:xfrm>
            <a:off x="6858000"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6/0/1</a:t>
            </a:r>
          </a:p>
        </p:txBody>
      </p:sp>
      <p:sp>
        <p:nvSpPr>
          <p:cNvPr id="84" name="">
            <a:extLst>
              <a:ext uri="{FF2B5EF4-FFF2-40B4-BE49-F238E27FC236}">
                <ns2:creationId id="{C4BD9DCE-9FBF-4DD4-AE1A-3E144F0A3BA6}"/>
              </a:ext>
            </a:extLst>
          </p:cNvPr>
          <p:cNvSpPr>
            <a:spLocks noGrp="1"/>
          </p:cNvSpPr>
          <p:nvPr/>
        </p:nvSpPr>
        <p:spPr>
          <a:xfrm>
            <a:off x="7762875" y="45243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24</a:t>
            </a:r>
          </a:p>
        </p:txBody>
      </p:sp>
      <p:sp>
        <p:nvSpPr>
          <p:cNvPr id="85" name="">
            <a:extLst>
              <a:ext uri="{FF2B5EF4-FFF2-40B4-BE49-F238E27FC236}">
                <ns2:creationId id="{C9BAF88B-8A16-4080-AE4A-72533FE5F39A}"/>
              </a:ext>
            </a:extLst>
          </p:cNvPr>
          <p:cNvSpPr>
            <a:spLocks noGrp="1"/>
          </p:cNvSpPr>
          <p:nvPr/>
        </p:nvSpPr>
        <p:spPr>
          <a:xfrm>
            <a:off x="8388477" y="45243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6" name="">
            <a:extLst>
              <a:ext uri="{FF2B5EF4-FFF2-40B4-BE49-F238E27FC236}">
                <ns2:creationId id="{12296553-79C7-4274-BCF4-39A0C49EBE3C}"/>
              </a:ext>
            </a:extLst>
          </p:cNvPr>
          <p:cNvSpPr>
            <a:spLocks noGrp="1"/>
          </p:cNvSpPr>
          <p:nvPr/>
        </p:nvSpPr>
        <p:spPr>
          <a:xfrm>
            <a:off x="8436102" y="45243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87" name="">
            <a:extLst>
              <a:ext uri="{FF2B5EF4-FFF2-40B4-BE49-F238E27FC236}">
                <ns2:creationId id="{7C3087C0-B258-40CF-AE11-EBAB868947B3}"/>
              </a:ext>
            </a:extLst>
          </p:cNvPr>
          <p:cNvSpPr>
            <a:spLocks noGrp="1"/>
          </p:cNvSpPr>
          <p:nvPr/>
        </p:nvSpPr>
        <p:spPr>
          <a:xfrm>
            <a:off x="9191625" y="45243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75,53</a:t>
            </a:r>
          </a:p>
        </p:txBody>
      </p:sp>
      <p:sp>
        <p:nvSpPr>
          <p:cNvPr id="88" name="">
            <a:extLst>
              <a:ext uri="{FF2B5EF4-FFF2-40B4-BE49-F238E27FC236}">
                <ns2:creationId id="{F9493E97-B375-4E61-93AF-5290D02DD721}"/>
              </a:ext>
            </a:extLst>
          </p:cNvPr>
          <p:cNvSpPr>
            <a:spLocks noGrp="1"/>
          </p:cNvSpPr>
          <p:nvPr/>
        </p:nvSpPr>
        <p:spPr>
          <a:xfrm>
            <a:off x="400050" y="4810125"/>
            <a:ext cx="10239375" cy="9525"/>
          </a:xfrm>
          <a:prstGeom prst="rect">
            <a:avLst/>
          </a:prstGeom>
          <a:solidFill>
            <a:srgbClr val="C6C9CE"/>
          </a:solidFill>
          <a:ln w="0">
            <a:solidFill>
              <a:srgbClr val="C6C9CE"/>
            </a:solidFill>
            <a:prstDash val="solid"/>
          </a:ln>
        </p:spPr>
      </p:sp>
      <p:sp>
        <p:nvSpPr>
          <p:cNvPr id="89" name="">
            <a:extLst>
              <a:ext uri="{FF2B5EF4-FFF2-40B4-BE49-F238E27FC236}">
                <ns2:creationId id="{13CB90C2-986B-4EB9-A953-17D277A3B817}"/>
              </a:ext>
            </a:extLst>
          </p:cNvPr>
          <p:cNvSpPr>
            <a:spLocks noGrp="1"/>
          </p:cNvSpPr>
          <p:nvPr/>
        </p:nvSpPr>
        <p:spPr>
          <a:xfrm>
            <a:off x="400050" y="4819650"/>
            <a:ext cx="10239375" cy="371475"/>
          </a:xfrm>
          <a:prstGeom prst="rect">
            <a:avLst/>
          </a:prstGeom>
          <a:solidFill>
            <a:srgbClr val="EAF5FB"/>
          </a:solidFill>
          <a:ln w="0">
            <a:solidFill>
              <a:srgbClr val="EAF5FB"/>
            </a:solidFill>
            <a:prstDash val="solid"/>
          </a:ln>
        </p:spPr>
      </p:sp>
      <p:sp>
        <p:nvSpPr>
          <p:cNvPr id="90" name="">
            <a:extLst>
              <a:ext uri="{FF2B5EF4-FFF2-40B4-BE49-F238E27FC236}">
                <ns2:creationId id="{B46031BF-F9A5-4A5E-AC70-0B2BA4B48169}"/>
              </a:ext>
            </a:extLst>
          </p:cNvPr>
          <p:cNvSpPr>
            <a:spLocks noGrp="1"/>
          </p:cNvSpPr>
          <p:nvPr/>
        </p:nvSpPr>
        <p:spPr>
          <a:xfrm>
            <a:off x="476250" y="48958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91" name="">
            <a:extLst>
              <a:ext uri="{FF2B5EF4-FFF2-40B4-BE49-F238E27FC236}">
                <ns2:creationId id="{C84F6017-3E16-46E0-8F4E-E06D761FE16B}"/>
              </a:ext>
            </a:extLst>
          </p:cNvPr>
          <p:cNvSpPr>
            <a:spLocks noGrp="1"/>
          </p:cNvSpPr>
          <p:nvPr/>
        </p:nvSpPr>
        <p:spPr>
          <a:xfrm>
            <a:off x="1143000" y="48958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Geyer, Claus</a:t>
            </a:r>
          </a:p>
        </p:txBody>
      </p:sp>
      <p:sp>
        <p:nvSpPr>
          <p:cNvPr id="92" name="">
            <a:extLst>
              <a:ext uri="{FF2B5EF4-FFF2-40B4-BE49-F238E27FC236}">
                <ns2:creationId id="{C73355D2-A2B3-4A9E-A404-0F15CF315674}"/>
              </a:ext>
            </a:extLst>
          </p:cNvPr>
          <p:cNvSpPr>
            <a:spLocks noGrp="1"/>
          </p:cNvSpPr>
          <p:nvPr/>
        </p:nvSpPr>
        <p:spPr>
          <a:xfrm>
            <a:off x="3333750" y="48958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93" name="">
            <a:extLst>
              <a:ext uri="{FF2B5EF4-FFF2-40B4-BE49-F238E27FC236}">
                <ns2:creationId id="{80F91A83-4C6D-452F-82F0-716E1EEB66ED}"/>
              </a:ext>
            </a:extLst>
          </p:cNvPr>
          <p:cNvSpPr>
            <a:spLocks noGrp="1"/>
          </p:cNvSpPr>
          <p:nvPr/>
        </p:nvSpPr>
        <p:spPr>
          <a:xfrm>
            <a:off x="5953125"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94" name="">
            <a:extLst>
              <a:ext uri="{FF2B5EF4-FFF2-40B4-BE49-F238E27FC236}">
                <ns2:creationId id="{84E21FB5-67C3-41E8-85CC-D3D7093D0C1D}"/>
              </a:ext>
            </a:extLst>
          </p:cNvPr>
          <p:cNvSpPr>
            <a:spLocks noGrp="1"/>
          </p:cNvSpPr>
          <p:nvPr/>
        </p:nvSpPr>
        <p:spPr>
          <a:xfrm>
            <a:off x="6858000"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7/1/2</a:t>
            </a:r>
          </a:p>
        </p:txBody>
      </p:sp>
      <p:sp>
        <p:nvSpPr>
          <p:cNvPr id="95" name="">
            <a:extLst>
              <a:ext uri="{FF2B5EF4-FFF2-40B4-BE49-F238E27FC236}">
                <ns2:creationId id="{09173B46-D033-4ACD-A0DF-FD707A5772AD}"/>
              </a:ext>
            </a:extLst>
          </p:cNvPr>
          <p:cNvSpPr>
            <a:spLocks noGrp="1"/>
          </p:cNvSpPr>
          <p:nvPr/>
        </p:nvSpPr>
        <p:spPr>
          <a:xfrm>
            <a:off x="7762875" y="48958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96" name="">
            <a:extLst>
              <a:ext uri="{FF2B5EF4-FFF2-40B4-BE49-F238E27FC236}">
                <ns2:creationId id="{D7486BE1-D99E-405A-BC56-8E79E99D033C}"/>
              </a:ext>
            </a:extLst>
          </p:cNvPr>
          <p:cNvSpPr>
            <a:spLocks noGrp="1"/>
          </p:cNvSpPr>
          <p:nvPr/>
        </p:nvSpPr>
        <p:spPr>
          <a:xfrm>
            <a:off x="8388477" y="48958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7" name="">
            <a:extLst>
              <a:ext uri="{FF2B5EF4-FFF2-40B4-BE49-F238E27FC236}">
                <ns2:creationId id="{6BFA8410-2212-49D2-ACB5-C569F94AAF67}"/>
              </a:ext>
            </a:extLst>
          </p:cNvPr>
          <p:cNvSpPr>
            <a:spLocks noGrp="1"/>
          </p:cNvSpPr>
          <p:nvPr/>
        </p:nvSpPr>
        <p:spPr>
          <a:xfrm>
            <a:off x="8436102" y="48958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98" name="">
            <a:extLst>
              <a:ext uri="{FF2B5EF4-FFF2-40B4-BE49-F238E27FC236}">
                <ns2:creationId id="{ECF39DA9-C30B-4DE8-8D59-F6566AD89464}"/>
              </a:ext>
            </a:extLst>
          </p:cNvPr>
          <p:cNvSpPr>
            <a:spLocks noGrp="1"/>
          </p:cNvSpPr>
          <p:nvPr/>
        </p:nvSpPr>
        <p:spPr>
          <a:xfrm>
            <a:off x="9191625" y="48958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74,47</a:t>
            </a:r>
          </a:p>
        </p:txBody>
      </p:sp>
      <p:sp>
        <p:nvSpPr>
          <p:cNvPr id="99" name="">
            <a:extLst>
              <a:ext uri="{FF2B5EF4-FFF2-40B4-BE49-F238E27FC236}">
                <ns2:creationId id="{1D7FBDC3-41BD-483C-89F6-CFC414A82305}"/>
              </a:ext>
            </a:extLst>
          </p:cNvPr>
          <p:cNvSpPr>
            <a:spLocks noGrp="1"/>
          </p:cNvSpPr>
          <p:nvPr/>
        </p:nvSpPr>
        <p:spPr>
          <a:xfrm>
            <a:off x="400050" y="5181600"/>
            <a:ext cx="10239375" cy="9525"/>
          </a:xfrm>
          <a:prstGeom prst="rect">
            <a:avLst/>
          </a:prstGeom>
          <a:solidFill>
            <a:srgbClr val="C6C9CE"/>
          </a:solidFill>
          <a:ln w="0">
            <a:solidFill>
              <a:srgbClr val="C6C9CE"/>
            </a:solidFill>
            <a:prstDash val="solid"/>
          </a:ln>
        </p:spPr>
      </p:sp>
      <p:sp>
        <p:nvSpPr>
          <p:cNvPr id="100" name="">
            <a:extLst>
              <a:ext uri="{FF2B5EF4-FFF2-40B4-BE49-F238E27FC236}">
                <ns2:creationId id="{C2119CF4-7D78-4124-AADE-40F078F118DF}"/>
              </a:ext>
            </a:extLst>
          </p:cNvPr>
          <p:cNvSpPr>
            <a:spLocks noGrp="1"/>
          </p:cNvSpPr>
          <p:nvPr/>
        </p:nvSpPr>
        <p:spPr>
          <a:xfrm>
            <a:off x="400050" y="5191125"/>
            <a:ext cx="10239375" cy="371475"/>
          </a:xfrm>
          <a:prstGeom prst="rect">
            <a:avLst/>
          </a:prstGeom>
          <a:solidFill>
            <a:srgbClr val="FFFFFF"/>
          </a:solidFill>
          <a:ln w="0">
            <a:solidFill>
              <a:srgbClr val="FFFFFF"/>
            </a:solidFill>
            <a:prstDash val="solid"/>
          </a:ln>
        </p:spPr>
      </p:sp>
      <p:sp>
        <p:nvSpPr>
          <p:cNvPr id="101" name="">
            <a:extLst>
              <a:ext uri="{FF2B5EF4-FFF2-40B4-BE49-F238E27FC236}">
                <ns2:creationId id="{918466CD-AE22-46DC-9E44-E1E2037C16DA}"/>
              </a:ext>
            </a:extLst>
          </p:cNvPr>
          <p:cNvSpPr>
            <a:spLocks noGrp="1"/>
          </p:cNvSpPr>
          <p:nvPr/>
        </p:nvSpPr>
        <p:spPr>
          <a:xfrm>
            <a:off x="476250" y="52673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02" name="">
            <a:extLst>
              <a:ext uri="{FF2B5EF4-FFF2-40B4-BE49-F238E27FC236}">
                <ns2:creationId id="{BE186839-45FC-4A23-B697-CC0E16A0AF40}"/>
              </a:ext>
            </a:extLst>
          </p:cNvPr>
          <p:cNvSpPr>
            <a:spLocks noGrp="1"/>
          </p:cNvSpPr>
          <p:nvPr/>
        </p:nvSpPr>
        <p:spPr>
          <a:xfrm>
            <a:off x="1143000" y="52673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Seitz, Hans</a:t>
            </a:r>
          </a:p>
        </p:txBody>
      </p:sp>
      <p:sp>
        <p:nvSpPr>
          <p:cNvPr id="103" name="">
            <a:extLst>
              <a:ext uri="{FF2B5EF4-FFF2-40B4-BE49-F238E27FC236}">
                <ns2:creationId id="{C38893AF-2778-40A7-B412-70BDD67E06F6}"/>
              </a:ext>
            </a:extLst>
          </p:cNvPr>
          <p:cNvSpPr>
            <a:spLocks noGrp="1"/>
          </p:cNvSpPr>
          <p:nvPr/>
        </p:nvSpPr>
        <p:spPr>
          <a:xfrm>
            <a:off x="3333750" y="52673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04" name="">
            <a:extLst>
              <a:ext uri="{FF2B5EF4-FFF2-40B4-BE49-F238E27FC236}">
                <ns2:creationId id="{86898DB9-1BC7-4762-A576-0B13F4AE01F2}"/>
              </a:ext>
            </a:extLst>
          </p:cNvPr>
          <p:cNvSpPr>
            <a:spLocks noGrp="1"/>
          </p:cNvSpPr>
          <p:nvPr/>
        </p:nvSpPr>
        <p:spPr>
          <a:xfrm>
            <a:off x="5953125"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105" name="">
            <a:extLst>
              <a:ext uri="{FF2B5EF4-FFF2-40B4-BE49-F238E27FC236}">
                <ns2:creationId id="{C9B1BDC7-8B3C-43DB-AE70-F2CE28E67E30}"/>
              </a:ext>
            </a:extLst>
          </p:cNvPr>
          <p:cNvSpPr>
            <a:spLocks noGrp="1"/>
          </p:cNvSpPr>
          <p:nvPr/>
        </p:nvSpPr>
        <p:spPr>
          <a:xfrm>
            <a:off x="6858000"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6/0/3</a:t>
            </a:r>
          </a:p>
        </p:txBody>
      </p:sp>
      <p:sp>
        <p:nvSpPr>
          <p:cNvPr id="106" name="">
            <a:extLst>
              <a:ext uri="{FF2B5EF4-FFF2-40B4-BE49-F238E27FC236}">
                <ns2:creationId id="{05B76D0D-01E0-4C8E-935D-201A61531B16}"/>
              </a:ext>
            </a:extLst>
          </p:cNvPr>
          <p:cNvSpPr>
            <a:spLocks noGrp="1"/>
          </p:cNvSpPr>
          <p:nvPr/>
        </p:nvSpPr>
        <p:spPr>
          <a:xfrm>
            <a:off x="7762875" y="52673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07" name="">
            <a:extLst>
              <a:ext uri="{FF2B5EF4-FFF2-40B4-BE49-F238E27FC236}">
                <ns2:creationId id="{DD31D0A7-33CE-4455-BCC3-5B62AF85BE0C}"/>
              </a:ext>
            </a:extLst>
          </p:cNvPr>
          <p:cNvSpPr>
            <a:spLocks noGrp="1"/>
          </p:cNvSpPr>
          <p:nvPr/>
        </p:nvSpPr>
        <p:spPr>
          <a:xfrm>
            <a:off x="8388477" y="52673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8" name="">
            <a:extLst>
              <a:ext uri="{FF2B5EF4-FFF2-40B4-BE49-F238E27FC236}">
                <ns2:creationId id="{B4070AEC-0CCB-4F5E-9926-9453137D8D88}"/>
              </a:ext>
            </a:extLst>
          </p:cNvPr>
          <p:cNvSpPr>
            <a:spLocks noGrp="1"/>
          </p:cNvSpPr>
          <p:nvPr/>
        </p:nvSpPr>
        <p:spPr>
          <a:xfrm>
            <a:off x="8436102" y="52673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09" name="">
            <a:extLst>
              <a:ext uri="{FF2B5EF4-FFF2-40B4-BE49-F238E27FC236}">
                <ns2:creationId id="{BC43B062-BA2C-43EB-A957-860A1DCA5AA3}"/>
              </a:ext>
            </a:extLst>
          </p:cNvPr>
          <p:cNvSpPr>
            <a:spLocks noGrp="1"/>
          </p:cNvSpPr>
          <p:nvPr/>
        </p:nvSpPr>
        <p:spPr>
          <a:xfrm>
            <a:off x="9191625" y="52673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73,49</a:t>
            </a:r>
          </a:p>
        </p:txBody>
      </p:sp>
      <p:sp>
        <p:nvSpPr>
          <p:cNvPr id="110" name="">
            <a:extLst>
              <a:ext uri="{FF2B5EF4-FFF2-40B4-BE49-F238E27FC236}">
                <ns2:creationId id="{429E49CF-184A-4331-86B2-2C93DC2CC613}"/>
              </a:ext>
            </a:extLst>
          </p:cNvPr>
          <p:cNvSpPr>
            <a:spLocks noGrp="1"/>
          </p:cNvSpPr>
          <p:nvPr/>
        </p:nvSpPr>
        <p:spPr>
          <a:xfrm>
            <a:off x="400050" y="5553075"/>
            <a:ext cx="10239375" cy="9525"/>
          </a:xfrm>
          <a:prstGeom prst="rect">
            <a:avLst/>
          </a:prstGeom>
          <a:solidFill>
            <a:srgbClr val="C6C9CE"/>
          </a:solidFill>
          <a:ln w="0">
            <a:solidFill>
              <a:srgbClr val="C6C9CE"/>
            </a:solidFill>
            <a:prstDash val="solid"/>
          </a:ln>
        </p:spPr>
      </p:sp>
    </p:spTree>
    <p:extLst>
      <p:ext uri="{BB962C8B-B14F-4D97-AF65-F5344CB8AC3E}">
        <ns3:creationId val="1862335837"/>
      </p:ext>
    </p:extLst>
  </p:cSld>
  <p:transition spd="slow" advClick="1">
    <p:fade/>
  </p:transition>
</p:sld>
</file>

<file path=ppt/slides/slide29.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113" name="section-accent">
            <a:extLst>
              <a:ext uri="{FF2B5EF4-FFF2-40B4-BE49-F238E27FC236}">
                <ns2:creationId id="{B99DCD1C-3898-4FBF-8569-BC42A24D492E}"/>
              </a:ext>
            </a:extLst>
          </p:cNvPr>
          <p:cNvSpPr>
            <a:spLocks noGrp="1"/>
          </p:cNvSpPr>
          <p:nvPr/>
        </p:nvSpPr>
        <p:spPr>
          <a:xfrm>
            <a:off x="400050" y="323850"/>
            <a:ext cx="76200" cy="685800"/>
          </a:xfrm>
          <a:prstGeom prst="rect">
            <a:avLst/>
          </a:prstGeom>
          <a:solidFill>
            <a:srgbClr val="FFC400"/>
          </a:solidFill>
          <a:ln w="0">
            <a:solidFill>
              <a:srgbClr val="FFC400"/>
            </a:solidFill>
            <a:prstDash val="solid"/>
          </a:ln>
        </p:spPr>
      </p:sp>
      <p:sp>
        <p:nvSpPr>
          <p:cNvPr id="2" name="">
            <a:extLst>
              <a:ext uri="{FF2B5EF4-FFF2-40B4-BE49-F238E27FC236}">
                <ns2:creationId id="{EFEC0819-446D-4D35-94E2-8AB5FEAC6EAC}"/>
              </a:ext>
            </a:extLst>
          </p:cNvPr>
          <p:cNvSpPr>
            <a:spLocks noGrp="1"/>
          </p:cNvSpPr>
          <p:nvPr/>
        </p:nvSpPr>
        <p:spPr>
          <a:xfrm>
            <a:off x="666750" y="323850"/>
            <a:ext cx="6953250" cy="266700"/>
          </a:xfrm>
          <a:prstGeom prst="rect">
            <a:avLst/>
          </a:prstGeom>
          <a:noFill/>
          <a:ln w="0">
            <a:noFill/>
            <a:prstDash val="solid"/>
          </a:ln>
        </p:spPr>
        <p:txBody>
          <a:bodyPr anchor="t"/>
          <a:lstStyle/>
          <a:p>
            <a:pPr algn="l">
              <a:defRPr sz="1200" b="1">
                <a:solidFill>
                  <a:srgbClr val="5E636B"/>
                </a:solidFill>
                <a:latin typeface="Arial"/>
                <a:ea typeface="Arial"/>
                <a:cs typeface="Arial"/>
              </a:defRPr>
            </a:pPr>
            <a:r>
              <a:rPr sz="1200" b="1">
                <a:solidFill>
                  <a:srgbClr val="5E636B"/>
                </a:solidFill>
                <a:latin typeface="Arial"/>
                <a:ea typeface="Arial"/>
                <a:cs typeface="Arial"/>
              </a:rPr>
              <a:t>QUOTE</a:t>
            </a:r>
          </a:p>
        </p:txBody>
      </p:sp>
      <p:sp>
        <p:nvSpPr>
          <p:cNvPr id="3" name="">
            <a:extLst>
              <a:ext uri="{FF2B5EF4-FFF2-40B4-BE49-F238E27FC236}">
                <ns2:creationId id="{C2E7A1F9-23A9-43D2-B5BF-7EFF24BC6EE8}"/>
              </a:ext>
            </a:extLst>
          </p:cNvPr>
          <p:cNvSpPr>
            <a:spLocks noGrp="1"/>
          </p:cNvSpPr>
          <p:nvPr/>
        </p:nvSpPr>
        <p:spPr>
          <a:xfrm>
            <a:off x="666750" y="619125"/>
            <a:ext cx="10858500" cy="666750"/>
          </a:xfrm>
          <a:prstGeom prst="rect">
            <a:avLst/>
          </a:prstGeom>
          <a:noFill/>
          <a:ln w="0">
            <a:noFill/>
            <a:prstDash val="solid"/>
          </a:ln>
        </p:spPr>
        <p:txBody>
          <a:bodyPr anchor="t"/>
          <a:lstStyle/>
          <a:p>
            <a:pPr algn="l">
              <a:defRPr sz="3600" b="1">
                <a:solidFill>
                  <a:srgbClr val="111111"/>
                </a:solidFill>
                <a:latin typeface="Arial"/>
                <a:ea typeface="Arial"/>
                <a:cs typeface="Arial"/>
              </a:defRPr>
            </a:pPr>
            <a:r>
              <a:rPr sz="3600" b="1">
                <a:solidFill>
                  <a:srgbClr val="111111"/>
                </a:solidFill>
                <a:latin typeface="Arial"/>
                <a:ea typeface="Arial"/>
                <a:cs typeface="Arial"/>
              </a:rPr>
              <a:t>Offizielle Spielerwertung: Top 10</a:t>
            </a:r>
          </a:p>
        </p:txBody>
      </p:sp>
      <p:sp>
        <p:nvSpPr>
          <p:cNvPr id="4" name="">
            <a:extLst>
              <a:ext uri="{FF2B5EF4-FFF2-40B4-BE49-F238E27FC236}">
                <ns2:creationId id="{B731885E-B555-416C-BD9D-E231E57D3464}"/>
              </a:ext>
            </a:extLst>
          </p:cNvPr>
          <p:cNvSpPr>
            <a:spLocks noGrp="1"/>
          </p:cNvSpPr>
          <p:nvPr/>
        </p:nvSpPr>
        <p:spPr>
          <a:xfrm>
            <a:off x="400050" y="6553200"/>
            <a:ext cx="11391900" cy="9525"/>
          </a:xfrm>
          <a:prstGeom prst="rect">
            <a:avLst/>
          </a:prstGeom>
          <a:solidFill>
            <a:srgbClr val="C6C9CE"/>
          </a:solidFill>
          <a:ln w="0">
            <a:solidFill>
              <a:srgbClr val="C6C9CE"/>
            </a:solidFill>
            <a:prstDash val="solid"/>
          </a:ln>
        </p:spPr>
      </p:sp>
      <p:sp>
        <p:nvSpPr>
          <p:cNvPr id="5" name="">
            <a:extLst>
              <a:ext uri="{FF2B5EF4-FFF2-40B4-BE49-F238E27FC236}">
                <ns2:creationId id="{8E4FB01E-D125-4F33-BA12-5695D7080DE8}"/>
              </a:ext>
            </a:extLst>
          </p:cNvPr>
          <p:cNvSpPr>
            <a:spLocks noGrp="1"/>
          </p:cNvSpPr>
          <p:nvPr/>
        </p:nvSpPr>
        <p:spPr>
          <a:xfrm>
            <a:off x="400050" y="6629400"/>
            <a:ext cx="6667500" cy="171450"/>
          </a:xfrm>
          <a:prstGeom prst="rect">
            <a:avLst/>
          </a:prstGeom>
          <a:noFill/>
          <a:ln w="0">
            <a:noFill/>
            <a:prstDash val="solid"/>
          </a:ln>
        </p:spPr>
        <p:txBody>
          <a:bodyPr anchor="t"/>
          <a:lstStyle/>
          <a:p>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a:ext uri="{FF2B5EF4-FFF2-40B4-BE49-F238E27FC236}">
                <ns2:creationId id="{AD6311E8-53C0-4048-8AF4-E4A53FF8446B}"/>
              </a:ext>
            </a:extLst>
          </p:cNvPr>
          <p:cNvSpPr>
            <a:spLocks noGrp="1"/>
          </p:cNvSpPr>
          <p:nvPr/>
        </p:nvSpPr>
        <p:spPr>
          <a:xfrm>
            <a:off x="11144250" y="6629400"/>
            <a:ext cx="647700" cy="171450"/>
          </a:xfrm>
          <a:prstGeom prst="rect">
            <a:avLst/>
          </a:prstGeom>
          <a:noFill/>
          <a:ln w="0">
            <a:noFill/>
            <a:prstDash val="solid"/>
          </a:ln>
        </p:spPr>
        <p:txBody>
          <a:bodyPr anchor="t"/>
          <a:lstStyle/>
          <a:p>
            <a:pPr algn="r">
              <a:defRPr sz="900" b="0">
                <a:solidFill>
                  <a:srgbClr val="5E636B"/>
                </a:solidFill>
                <a:latin typeface="Arial"/>
                <a:ea typeface="Arial"/>
                <a:cs typeface="Arial"/>
              </a:defRPr>
            </a:pPr>
            <a:r>
              <a:rPr sz="900" b="0">
                <a:solidFill>
                  <a:srgbClr val="5E636B"/>
                </a:solidFill>
                <a:latin typeface="Arial"/>
                <a:ea typeface="Arial"/>
                <a:cs typeface="Arial"/>
              </a:rPr>
              <a:t>25</a:t>
            </a:r>
          </a:p>
        </p:txBody>
      </p:sp>
      <p:sp>
        <p:nvSpPr>
          <p:cNvPr id="7" name="">
            <a:extLst>
              <a:ext uri="{FF2B5EF4-FFF2-40B4-BE49-F238E27FC236}">
                <ns2:creationId id="{79B2D512-8635-4C27-8ED6-018A177AA51F}"/>
              </a:ext>
            </a:extLst>
          </p:cNvPr>
          <p:cNvSpPr>
            <a:spLocks noGrp="1"/>
          </p:cNvSpPr>
          <p:nvPr/>
        </p:nvSpPr>
        <p:spPr>
          <a:xfrm>
            <a:off x="400050" y="1476375"/>
            <a:ext cx="10239375" cy="371475"/>
          </a:xfrm>
          <a:prstGeom prst="roundRect">
            <a:avLst>
              <a:gd name="adj" fmla="val 20513"/>
            </a:avLst>
          </a:prstGeom>
          <a:solidFill>
            <a:srgbClr val="111111"/>
          </a:solidFill>
          <a:ln w="0">
            <a:solidFill>
              <a:srgbClr val="111111"/>
            </a:solidFill>
            <a:prstDash val="solid"/>
          </a:ln>
        </p:spPr>
      </p:sp>
      <p:sp>
        <p:nvSpPr>
          <p:cNvPr id="8" name="">
            <a:extLst>
              <a:ext uri="{FF2B5EF4-FFF2-40B4-BE49-F238E27FC236}">
                <ns2:creationId id="{3C94275E-7BF7-4CB6-B9DE-7498C5992C74}"/>
              </a:ext>
            </a:extLst>
          </p:cNvPr>
          <p:cNvSpPr>
            <a:spLocks noGrp="1"/>
          </p:cNvSpPr>
          <p:nvPr/>
        </p:nvSpPr>
        <p:spPr>
          <a:xfrm>
            <a:off x="476250" y="1543050"/>
            <a:ext cx="514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a:ext uri="{FF2B5EF4-FFF2-40B4-BE49-F238E27FC236}">
                <ns2:creationId id="{A6896191-AE1F-4A6F-AF4D-0C1B5A014C4A}"/>
              </a:ext>
            </a:extLst>
          </p:cNvPr>
          <p:cNvSpPr>
            <a:spLocks noGrp="1"/>
          </p:cNvSpPr>
          <p:nvPr/>
        </p:nvSpPr>
        <p:spPr>
          <a:xfrm>
            <a:off x="1143000" y="1543050"/>
            <a:ext cx="2038350" cy="257175"/>
          </a:xfrm>
          <a:prstGeom prst="rect">
            <a:avLst/>
          </a:prstGeom>
          <a:noFill/>
          <a:ln w="0">
            <a:noFill/>
            <a:prstDash val="solid"/>
          </a:ln>
        </p:spPr>
        <p:txBody>
          <a:bodyPr anchor="ctr"/>
          <a:lstStyle/>
          <a:p>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a:ext uri="{FF2B5EF4-FFF2-40B4-BE49-F238E27FC236}">
                <ns2:creationId id="{27CB7124-6174-4EC4-B740-DDE719B3B428}"/>
              </a:ext>
            </a:extLst>
          </p:cNvPr>
          <p:cNvSpPr>
            <a:spLocks noGrp="1"/>
          </p:cNvSpPr>
          <p:nvPr/>
        </p:nvSpPr>
        <p:spPr>
          <a:xfrm>
            <a:off x="3333750" y="1543050"/>
            <a:ext cx="24669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a:ext uri="{FF2B5EF4-FFF2-40B4-BE49-F238E27FC236}">
                <ns2:creationId id="{662258C3-8240-4A8A-BB00-F3D1E45BC11E}"/>
              </a:ext>
            </a:extLst>
          </p:cNvPr>
          <p:cNvSpPr>
            <a:spLocks noGrp="1"/>
          </p:cNvSpPr>
          <p:nvPr/>
        </p:nvSpPr>
        <p:spPr>
          <a:xfrm>
            <a:off x="5953125"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a:ext uri="{FF2B5EF4-FFF2-40B4-BE49-F238E27FC236}">
                <ns2:creationId id="{906918C1-C7F8-4972-BD3C-6DCBC1F4F1A3}"/>
              </a:ext>
            </a:extLst>
          </p:cNvPr>
          <p:cNvSpPr>
            <a:spLocks noGrp="1"/>
          </p:cNvSpPr>
          <p:nvPr/>
        </p:nvSpPr>
        <p:spPr>
          <a:xfrm>
            <a:off x="6858000"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a:ext uri="{FF2B5EF4-FFF2-40B4-BE49-F238E27FC236}">
                <ns2:creationId id="{6958AA28-C80B-44D6-8709-59C707B76E65}"/>
              </a:ext>
            </a:extLst>
          </p:cNvPr>
          <p:cNvSpPr>
            <a:spLocks noGrp="1"/>
          </p:cNvSpPr>
          <p:nvPr/>
        </p:nvSpPr>
        <p:spPr>
          <a:xfrm>
            <a:off x="7762875" y="1543050"/>
            <a:ext cx="1276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a:ext uri="{FF2B5EF4-FFF2-40B4-BE49-F238E27FC236}">
                <ns2:creationId id="{5390FFF8-CAB0-49CB-88C8-4FB3023D4215}"/>
              </a:ext>
            </a:extLst>
          </p:cNvPr>
          <p:cNvSpPr>
            <a:spLocks noGrp="1"/>
          </p:cNvSpPr>
          <p:nvPr/>
        </p:nvSpPr>
        <p:spPr>
          <a:xfrm>
            <a:off x="9191625" y="1543050"/>
            <a:ext cx="1371600" cy="257175"/>
          </a:xfrm>
          <a:prstGeom prst="rect">
            <a:avLst/>
          </a:prstGeom>
          <a:noFill/>
          <a:ln w="0">
            <a:noFill/>
            <a:prstDash val="solid"/>
          </a:ln>
        </p:spPr>
        <p:txBody>
          <a:bodyPr anchor="ctr"/>
          <a:lstStyle/>
          <a:p>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a:ext uri="{FF2B5EF4-FFF2-40B4-BE49-F238E27FC236}">
                <ns2:creationId id="{E5025FF2-3FB9-4B60-A868-A842CD095801}"/>
              </a:ext>
            </a:extLst>
          </p:cNvPr>
          <p:cNvSpPr>
            <a:spLocks noGrp="1"/>
          </p:cNvSpPr>
          <p:nvPr/>
        </p:nvSpPr>
        <p:spPr>
          <a:xfrm>
            <a:off x="400050" y="1847850"/>
            <a:ext cx="10239375" cy="371475"/>
          </a:xfrm>
          <a:prstGeom prst="rect">
            <a:avLst/>
          </a:prstGeom>
          <a:solidFill>
            <a:srgbClr val="EAF5FB"/>
          </a:solidFill>
          <a:ln w="0">
            <a:solidFill>
              <a:srgbClr val="EAF5FB"/>
            </a:solidFill>
            <a:prstDash val="solid"/>
          </a:ln>
        </p:spPr>
      </p:sp>
      <p:sp>
        <p:nvSpPr>
          <p:cNvPr id="16" name="">
            <a:extLst>
              <a:ext uri="{FF2B5EF4-FFF2-40B4-BE49-F238E27FC236}">
                <ns2:creationId id="{6356708D-C24F-4A33-974A-AD60A0ACD05A}"/>
              </a:ext>
            </a:extLst>
          </p:cNvPr>
          <p:cNvSpPr>
            <a:spLocks noGrp="1"/>
          </p:cNvSpPr>
          <p:nvPr/>
        </p:nvSpPr>
        <p:spPr>
          <a:xfrm>
            <a:off x="476250" y="1924050"/>
            <a:ext cx="514350" cy="257175"/>
          </a:xfrm>
          <a:prstGeom prst="rect">
            <a:avLst/>
          </a:prstGeom>
          <a:noFill/>
          <a:ln w="0">
            <a:noFill/>
            <a:prstDash val="solid"/>
          </a:ln>
        </p:spPr>
        <p:txBody>
          <a:bodyPr anchor="ctr"/>
          <a:lstStyle/>
          <a:p>
            <a:r>
              <a:t/>
            </a:r>
          </a:p>
        </p:txBody>
      </p:sp>
      <p:sp>
        <p:nvSpPr>
          <p:cNvPr id="17" name="">
            <a:extLst>
              <a:ext uri="{FF2B5EF4-FFF2-40B4-BE49-F238E27FC236}">
                <ns2:creationId id="{5F56A4D4-0319-4D27-B6D0-A9A1473EE031}"/>
              </a:ext>
            </a:extLst>
          </p:cNvPr>
          <p:cNvSpPr>
            <a:spLocks noGrp="1"/>
          </p:cNvSpPr>
          <p:nvPr/>
        </p:nvSpPr>
        <p:spPr>
          <a:xfrm>
            <a:off x="1143000" y="1924050"/>
            <a:ext cx="2038350" cy="257175"/>
          </a:xfrm>
          <a:prstGeom prst="rect">
            <a:avLst/>
          </a:prstGeom>
          <a:noFill/>
          <a:ln w="0">
            <a:noFill/>
            <a:prstDash val="solid"/>
          </a:ln>
        </p:spPr>
        <p:txBody>
          <a:bodyPr anchor="ctr"/>
          <a:lstStyle/>
          <a:p>
            <a:r>
              <a:t/>
            </a:r>
          </a:p>
        </p:txBody>
      </p:sp>
      <p:sp>
        <p:nvSpPr>
          <p:cNvPr id="18" name="">
            <a:extLst>
              <a:ext uri="{FF2B5EF4-FFF2-40B4-BE49-F238E27FC236}">
                <ns2:creationId id="{BBAB781C-50A9-4D38-A5D4-6828FB7A1D8C}"/>
              </a:ext>
            </a:extLst>
          </p:cNvPr>
          <p:cNvSpPr>
            <a:spLocks noGrp="1"/>
          </p:cNvSpPr>
          <p:nvPr/>
        </p:nvSpPr>
        <p:spPr>
          <a:xfrm>
            <a:off x="3333750" y="1924050"/>
            <a:ext cx="2466975" cy="257175"/>
          </a:xfrm>
          <a:prstGeom prst="rect">
            <a:avLst/>
          </a:prstGeom>
          <a:noFill/>
          <a:ln w="0">
            <a:noFill/>
            <a:prstDash val="solid"/>
          </a:ln>
        </p:spPr>
        <p:txBody>
          <a:bodyPr anchor="ctr"/>
          <a:lstStyle/>
          <a:p>
            <a:r>
              <a:t/>
            </a:r>
          </a:p>
        </p:txBody>
      </p:sp>
      <p:sp>
        <p:nvSpPr>
          <p:cNvPr id="19" name="">
            <a:extLst>
              <a:ext uri="{FF2B5EF4-FFF2-40B4-BE49-F238E27FC236}">
                <ns2:creationId id="{14B66416-015A-4F9C-8BEF-96F27408B153}"/>
              </a:ext>
            </a:extLst>
          </p:cNvPr>
          <p:cNvSpPr>
            <a:spLocks noGrp="1"/>
          </p:cNvSpPr>
          <p:nvPr/>
        </p:nvSpPr>
        <p:spPr>
          <a:xfrm>
            <a:off x="5953125" y="1924050"/>
            <a:ext cx="752475" cy="257175"/>
          </a:xfrm>
          <a:prstGeom prst="rect">
            <a:avLst/>
          </a:prstGeom>
          <a:noFill/>
          <a:ln w="0">
            <a:noFill/>
            <a:prstDash val="solid"/>
          </a:ln>
        </p:spPr>
        <p:txBody>
          <a:bodyPr anchor="ctr"/>
          <a:lstStyle/>
          <a:p>
            <a:r>
              <a:t/>
            </a:r>
          </a:p>
        </p:txBody>
      </p:sp>
      <p:sp>
        <p:nvSpPr>
          <p:cNvPr id="20" name="">
            <a:extLst>
              <a:ext uri="{FF2B5EF4-FFF2-40B4-BE49-F238E27FC236}">
                <ns2:creationId id="{BBB99306-D1BB-4BD2-ABBB-2E8682FADAAA}"/>
              </a:ext>
            </a:extLst>
          </p:cNvPr>
          <p:cNvSpPr>
            <a:spLocks noGrp="1"/>
          </p:cNvSpPr>
          <p:nvPr/>
        </p:nvSpPr>
        <p:spPr>
          <a:xfrm>
            <a:off x="6858000" y="1924050"/>
            <a:ext cx="752475" cy="257175"/>
          </a:xfrm>
          <a:prstGeom prst="rect">
            <a:avLst/>
          </a:prstGeom>
          <a:noFill/>
          <a:ln w="0">
            <a:noFill/>
            <a:prstDash val="solid"/>
          </a:ln>
        </p:spPr>
        <p:txBody>
          <a:bodyPr anchor="ctr"/>
          <a:lstStyle/>
          <a:p>
            <a:r>
              <a:t/>
            </a:r>
          </a:p>
        </p:txBody>
      </p:sp>
      <p:sp>
        <p:nvSpPr>
          <p:cNvPr id="21" name="">
            <a:extLst>
              <a:ext uri="{FF2B5EF4-FFF2-40B4-BE49-F238E27FC236}">
                <ns2:creationId id="{5C57584B-B45D-40B1-A52F-619F49837C53}"/>
              </a:ext>
            </a:extLst>
          </p:cNvPr>
          <p:cNvSpPr>
            <a:spLocks noGrp="1"/>
          </p:cNvSpPr>
          <p:nvPr/>
        </p:nvSpPr>
        <p:spPr>
          <a:xfrm>
            <a:off x="7762875" y="1924050"/>
            <a:ext cx="1276350" cy="257175"/>
          </a:xfrm>
          <a:prstGeom prst="rect">
            <a:avLst/>
          </a:prstGeom>
          <a:noFill/>
          <a:ln w="0">
            <a:noFill/>
            <a:prstDash val="solid"/>
          </a:ln>
        </p:spPr>
        <p:txBody>
          <a:bodyPr anchor="ctr"/>
          <a:lstStyle/>
          <a:p>
            <a:r>
              <a:t/>
            </a:r>
          </a:p>
        </p:txBody>
      </p:sp>
      <p:sp>
        <p:nvSpPr>
          <p:cNvPr id="22" name="">
            <a:extLst>
              <a:ext uri="{FF2B5EF4-FFF2-40B4-BE49-F238E27FC236}">
                <ns2:creationId id="{BA6B680A-0314-4079-82EA-2CEDC4ADB440}"/>
              </a:ext>
            </a:extLst>
          </p:cNvPr>
          <p:cNvSpPr>
            <a:spLocks noGrp="1"/>
          </p:cNvSpPr>
          <p:nvPr/>
        </p:nvSpPr>
        <p:spPr>
          <a:xfrm>
            <a:off x="9191625" y="1924050"/>
            <a:ext cx="1371600" cy="257175"/>
          </a:xfrm>
          <a:prstGeom prst="rect">
            <a:avLst/>
          </a:prstGeom>
          <a:noFill/>
          <a:ln w="0">
            <a:noFill/>
            <a:prstDash val="solid"/>
          </a:ln>
        </p:spPr>
        <p:txBody>
          <a:bodyPr anchor="ctr"/>
          <a:lstStyle/>
          <a:p>
            <a:r>
              <a:t/>
            </a:r>
          </a:p>
        </p:txBody>
      </p:sp>
      <p:sp>
        <p:nvSpPr>
          <p:cNvPr id="23" name="">
            <a:extLst>
              <a:ext uri="{FF2B5EF4-FFF2-40B4-BE49-F238E27FC236}">
                <ns2:creationId id="{531BF753-0F39-4E37-B395-477F8D96E942}"/>
              </a:ext>
            </a:extLst>
          </p:cNvPr>
          <p:cNvSpPr>
            <a:spLocks noGrp="1"/>
          </p:cNvSpPr>
          <p:nvPr/>
        </p:nvSpPr>
        <p:spPr>
          <a:xfrm>
            <a:off x="400050" y="2209800"/>
            <a:ext cx="10239375" cy="9525"/>
          </a:xfrm>
          <a:prstGeom prst="rect">
            <a:avLst/>
          </a:prstGeom>
          <a:solidFill>
            <a:srgbClr val="C6C9CE"/>
          </a:solidFill>
          <a:ln w="0">
            <a:solidFill>
              <a:srgbClr val="C6C9CE"/>
            </a:solidFill>
            <a:prstDash val="solid"/>
          </a:ln>
        </p:spPr>
      </p:sp>
      <p:sp>
        <p:nvSpPr>
          <p:cNvPr id="24" name="">
            <a:extLst>
              <a:ext uri="{FF2B5EF4-FFF2-40B4-BE49-F238E27FC236}">
                <ns2:creationId id="{C56303EF-7FA9-47BB-97BA-DEAE55F62FC1}"/>
              </a:ext>
            </a:extLst>
          </p:cNvPr>
          <p:cNvSpPr>
            <a:spLocks noGrp="1"/>
          </p:cNvSpPr>
          <p:nvPr/>
        </p:nvSpPr>
        <p:spPr>
          <a:xfrm>
            <a:off x="400050" y="2219325"/>
            <a:ext cx="10239375" cy="371475"/>
          </a:xfrm>
          <a:prstGeom prst="rect">
            <a:avLst/>
          </a:prstGeom>
          <a:solidFill>
            <a:srgbClr val="FFFFFF"/>
          </a:solidFill>
          <a:ln w="0">
            <a:solidFill>
              <a:srgbClr val="FFFFFF"/>
            </a:solidFill>
            <a:prstDash val="solid"/>
          </a:ln>
        </p:spPr>
      </p:sp>
      <p:sp>
        <p:nvSpPr>
          <p:cNvPr id="25" name="">
            <a:extLst>
              <a:ext uri="{FF2B5EF4-FFF2-40B4-BE49-F238E27FC236}">
                <ns2:creationId id="{C153AF05-8DAB-4C0A-B1D8-4D62DEAEA831}"/>
              </a:ext>
            </a:extLst>
          </p:cNvPr>
          <p:cNvSpPr>
            <a:spLocks noGrp="1"/>
          </p:cNvSpPr>
          <p:nvPr/>
        </p:nvSpPr>
        <p:spPr>
          <a:xfrm>
            <a:off x="476250" y="2295525"/>
            <a:ext cx="514350" cy="257175"/>
          </a:xfrm>
          <a:prstGeom prst="rect">
            <a:avLst/>
          </a:prstGeom>
          <a:noFill/>
          <a:ln w="0">
            <a:noFill/>
            <a:prstDash val="solid"/>
          </a:ln>
        </p:spPr>
        <p:txBody>
          <a:bodyPr anchor="ctr"/>
          <a:lstStyle/>
          <a:p>
            <a:r>
              <a:t/>
            </a:r>
          </a:p>
        </p:txBody>
      </p:sp>
      <p:sp>
        <p:nvSpPr>
          <p:cNvPr id="26" name="">
            <a:extLst>
              <a:ext uri="{FF2B5EF4-FFF2-40B4-BE49-F238E27FC236}">
                <ns2:creationId id="{4A526618-21BC-459B-A8DF-230BB97AB01D}"/>
              </a:ext>
            </a:extLst>
          </p:cNvPr>
          <p:cNvSpPr>
            <a:spLocks noGrp="1"/>
          </p:cNvSpPr>
          <p:nvPr/>
        </p:nvSpPr>
        <p:spPr>
          <a:xfrm>
            <a:off x="1143000" y="2295525"/>
            <a:ext cx="2038350" cy="257175"/>
          </a:xfrm>
          <a:prstGeom prst="rect">
            <a:avLst/>
          </a:prstGeom>
          <a:noFill/>
          <a:ln w="0">
            <a:noFill/>
            <a:prstDash val="solid"/>
          </a:ln>
        </p:spPr>
        <p:txBody>
          <a:bodyPr anchor="ctr"/>
          <a:lstStyle/>
          <a:p>
            <a:r>
              <a:t/>
            </a:r>
          </a:p>
        </p:txBody>
      </p:sp>
      <p:sp>
        <p:nvSpPr>
          <p:cNvPr id="27" name="">
            <a:extLst>
              <a:ext uri="{FF2B5EF4-FFF2-40B4-BE49-F238E27FC236}">
                <ns2:creationId id="{C7E2AED4-449E-4A87-A321-A06CC48215E1}"/>
              </a:ext>
            </a:extLst>
          </p:cNvPr>
          <p:cNvSpPr>
            <a:spLocks noGrp="1"/>
          </p:cNvSpPr>
          <p:nvPr/>
        </p:nvSpPr>
        <p:spPr>
          <a:xfrm>
            <a:off x="3333750" y="2295525"/>
            <a:ext cx="2466975" cy="257175"/>
          </a:xfrm>
          <a:prstGeom prst="rect">
            <a:avLst/>
          </a:prstGeom>
          <a:noFill/>
          <a:ln w="0">
            <a:noFill/>
            <a:prstDash val="solid"/>
          </a:ln>
        </p:spPr>
        <p:txBody>
          <a:bodyPr anchor="ctr"/>
          <a:lstStyle/>
          <a:p>
            <a:r>
              <a:t/>
            </a:r>
          </a:p>
        </p:txBody>
      </p:sp>
      <p:sp>
        <p:nvSpPr>
          <p:cNvPr id="28" name="">
            <a:extLst>
              <a:ext uri="{FF2B5EF4-FFF2-40B4-BE49-F238E27FC236}">
                <ns2:creationId id="{B6E178DF-D858-4F34-9AE2-D7AC54C6C1CE}"/>
              </a:ext>
            </a:extLst>
          </p:cNvPr>
          <p:cNvSpPr>
            <a:spLocks noGrp="1"/>
          </p:cNvSpPr>
          <p:nvPr/>
        </p:nvSpPr>
        <p:spPr>
          <a:xfrm>
            <a:off x="5953125" y="2295525"/>
            <a:ext cx="752475" cy="257175"/>
          </a:xfrm>
          <a:prstGeom prst="rect">
            <a:avLst/>
          </a:prstGeom>
          <a:noFill/>
          <a:ln w="0">
            <a:noFill/>
            <a:prstDash val="solid"/>
          </a:ln>
        </p:spPr>
        <p:txBody>
          <a:bodyPr anchor="ctr"/>
          <a:lstStyle/>
          <a:p>
            <a:r>
              <a:t/>
            </a:r>
          </a:p>
        </p:txBody>
      </p:sp>
      <p:sp>
        <p:nvSpPr>
          <p:cNvPr id="29" name="">
            <a:extLst>
              <a:ext uri="{FF2B5EF4-FFF2-40B4-BE49-F238E27FC236}">
                <ns2:creationId id="{661745AD-9DB2-4A13-961B-8187CB3CAB8D}"/>
              </a:ext>
            </a:extLst>
          </p:cNvPr>
          <p:cNvSpPr>
            <a:spLocks noGrp="1"/>
          </p:cNvSpPr>
          <p:nvPr/>
        </p:nvSpPr>
        <p:spPr>
          <a:xfrm>
            <a:off x="6858000" y="2295525"/>
            <a:ext cx="752475" cy="257175"/>
          </a:xfrm>
          <a:prstGeom prst="rect">
            <a:avLst/>
          </a:prstGeom>
          <a:noFill/>
          <a:ln w="0">
            <a:noFill/>
            <a:prstDash val="solid"/>
          </a:ln>
        </p:spPr>
        <p:txBody>
          <a:bodyPr anchor="ctr"/>
          <a:lstStyle/>
          <a:p>
            <a:r>
              <a:t/>
            </a:r>
          </a:p>
        </p:txBody>
      </p:sp>
      <p:sp>
        <p:nvSpPr>
          <p:cNvPr id="30" name="">
            <a:extLst>
              <a:ext uri="{FF2B5EF4-FFF2-40B4-BE49-F238E27FC236}">
                <ns2:creationId id="{8616CE5B-805E-4B7E-BE8C-183BDE646B97}"/>
              </a:ext>
            </a:extLst>
          </p:cNvPr>
          <p:cNvSpPr>
            <a:spLocks noGrp="1"/>
          </p:cNvSpPr>
          <p:nvPr/>
        </p:nvSpPr>
        <p:spPr>
          <a:xfrm>
            <a:off x="7762875" y="2295525"/>
            <a:ext cx="1276350" cy="257175"/>
          </a:xfrm>
          <a:prstGeom prst="rect">
            <a:avLst/>
          </a:prstGeom>
          <a:noFill/>
          <a:ln w="0">
            <a:noFill/>
            <a:prstDash val="solid"/>
          </a:ln>
        </p:spPr>
        <p:txBody>
          <a:bodyPr anchor="ctr"/>
          <a:lstStyle/>
          <a:p>
            <a:r>
              <a:t/>
            </a:r>
          </a:p>
        </p:txBody>
      </p:sp>
      <p:sp>
        <p:nvSpPr>
          <p:cNvPr id="31" name="">
            <a:extLst>
              <a:ext uri="{FF2B5EF4-FFF2-40B4-BE49-F238E27FC236}">
                <ns2:creationId id="{4D1942E1-254F-4D0E-86E1-687E51170CFB}"/>
              </a:ext>
            </a:extLst>
          </p:cNvPr>
          <p:cNvSpPr>
            <a:spLocks noGrp="1"/>
          </p:cNvSpPr>
          <p:nvPr/>
        </p:nvSpPr>
        <p:spPr>
          <a:xfrm>
            <a:off x="9191625" y="2295525"/>
            <a:ext cx="1371600" cy="257175"/>
          </a:xfrm>
          <a:prstGeom prst="rect">
            <a:avLst/>
          </a:prstGeom>
          <a:noFill/>
          <a:ln w="0">
            <a:noFill/>
            <a:prstDash val="solid"/>
          </a:ln>
        </p:spPr>
        <p:txBody>
          <a:bodyPr anchor="ctr"/>
          <a:lstStyle/>
          <a:p>
            <a:r>
              <a:t/>
            </a:r>
          </a:p>
        </p:txBody>
      </p:sp>
      <p:sp>
        <p:nvSpPr>
          <p:cNvPr id="32" name="">
            <a:extLst>
              <a:ext uri="{FF2B5EF4-FFF2-40B4-BE49-F238E27FC236}">
                <ns2:creationId id="{F83104D4-FE7C-486E-B657-2122190A6B6F}"/>
              </a:ext>
            </a:extLst>
          </p:cNvPr>
          <p:cNvSpPr>
            <a:spLocks noGrp="1"/>
          </p:cNvSpPr>
          <p:nvPr/>
        </p:nvSpPr>
        <p:spPr>
          <a:xfrm>
            <a:off x="400050" y="2581275"/>
            <a:ext cx="10239375" cy="9525"/>
          </a:xfrm>
          <a:prstGeom prst="rect">
            <a:avLst/>
          </a:prstGeom>
          <a:solidFill>
            <a:srgbClr val="C6C9CE"/>
          </a:solidFill>
          <a:ln w="0">
            <a:solidFill>
              <a:srgbClr val="C6C9CE"/>
            </a:solidFill>
            <a:prstDash val="solid"/>
          </a:ln>
        </p:spPr>
      </p:sp>
      <p:sp>
        <p:nvSpPr>
          <p:cNvPr id="33" name="">
            <a:extLst>
              <a:ext uri="{FF2B5EF4-FFF2-40B4-BE49-F238E27FC236}">
                <ns2:creationId id="{06BAEECC-6D44-44D3-9243-5ED63871CF1A}"/>
              </a:ext>
            </a:extLst>
          </p:cNvPr>
          <p:cNvSpPr>
            <a:spLocks noGrp="1"/>
          </p:cNvSpPr>
          <p:nvPr/>
        </p:nvSpPr>
        <p:spPr>
          <a:xfrm>
            <a:off x="400050" y="2590800"/>
            <a:ext cx="10239375" cy="371475"/>
          </a:xfrm>
          <a:prstGeom prst="rect">
            <a:avLst/>
          </a:prstGeom>
          <a:solidFill>
            <a:srgbClr val="EAF5FB"/>
          </a:solidFill>
          <a:ln w="0">
            <a:solidFill>
              <a:srgbClr val="EAF5FB"/>
            </a:solidFill>
            <a:prstDash val="solid"/>
          </a:ln>
        </p:spPr>
      </p:sp>
      <p:sp>
        <p:nvSpPr>
          <p:cNvPr id="34" name="">
            <a:extLst>
              <a:ext uri="{FF2B5EF4-FFF2-40B4-BE49-F238E27FC236}">
                <ns2:creationId id="{B034E26B-FB79-4F2C-B056-7BEA7DC8CCA1}"/>
              </a:ext>
            </a:extLst>
          </p:cNvPr>
          <p:cNvSpPr>
            <a:spLocks noGrp="1"/>
          </p:cNvSpPr>
          <p:nvPr/>
        </p:nvSpPr>
        <p:spPr>
          <a:xfrm>
            <a:off x="476250" y="2667000"/>
            <a:ext cx="514350" cy="257175"/>
          </a:xfrm>
          <a:prstGeom prst="rect">
            <a:avLst/>
          </a:prstGeom>
          <a:noFill/>
          <a:ln w="0">
            <a:noFill/>
            <a:prstDash val="solid"/>
          </a:ln>
        </p:spPr>
        <p:txBody>
          <a:bodyPr anchor="ctr"/>
          <a:lstStyle/>
          <a:p>
            <a:r>
              <a:t/>
            </a:r>
          </a:p>
        </p:txBody>
      </p:sp>
      <p:sp>
        <p:nvSpPr>
          <p:cNvPr id="35" name="">
            <a:extLst>
              <a:ext uri="{FF2B5EF4-FFF2-40B4-BE49-F238E27FC236}">
                <ns2:creationId id="{88A0DA6F-7AE3-4A95-AE0D-C3CF55D1A71D}"/>
              </a:ext>
            </a:extLst>
          </p:cNvPr>
          <p:cNvSpPr>
            <a:spLocks noGrp="1"/>
          </p:cNvSpPr>
          <p:nvPr/>
        </p:nvSpPr>
        <p:spPr>
          <a:xfrm>
            <a:off x="1143000" y="2667000"/>
            <a:ext cx="2038350" cy="257175"/>
          </a:xfrm>
          <a:prstGeom prst="rect">
            <a:avLst/>
          </a:prstGeom>
          <a:noFill/>
          <a:ln w="0">
            <a:noFill/>
            <a:prstDash val="solid"/>
          </a:ln>
        </p:spPr>
        <p:txBody>
          <a:bodyPr anchor="ctr"/>
          <a:lstStyle/>
          <a:p>
            <a:r>
              <a:t/>
            </a:r>
          </a:p>
        </p:txBody>
      </p:sp>
      <p:sp>
        <p:nvSpPr>
          <p:cNvPr id="36" name="">
            <a:extLst>
              <a:ext uri="{FF2B5EF4-FFF2-40B4-BE49-F238E27FC236}">
                <ns2:creationId id="{4CB1AB50-0BF1-4591-8370-B251DE5CC596}"/>
              </a:ext>
            </a:extLst>
          </p:cNvPr>
          <p:cNvSpPr>
            <a:spLocks noGrp="1"/>
          </p:cNvSpPr>
          <p:nvPr/>
        </p:nvSpPr>
        <p:spPr>
          <a:xfrm>
            <a:off x="3333750" y="2667000"/>
            <a:ext cx="2466975" cy="257175"/>
          </a:xfrm>
          <a:prstGeom prst="rect">
            <a:avLst/>
          </a:prstGeom>
          <a:noFill/>
          <a:ln w="0">
            <a:noFill/>
            <a:prstDash val="solid"/>
          </a:ln>
        </p:spPr>
        <p:txBody>
          <a:bodyPr anchor="ctr"/>
          <a:lstStyle/>
          <a:p>
            <a:r>
              <a:t/>
            </a:r>
          </a:p>
        </p:txBody>
      </p:sp>
      <p:sp>
        <p:nvSpPr>
          <p:cNvPr id="37" name="">
            <a:extLst>
              <a:ext uri="{FF2B5EF4-FFF2-40B4-BE49-F238E27FC236}">
                <ns2:creationId id="{2725E568-920A-44AD-ABB3-F944D9859E3F}"/>
              </a:ext>
            </a:extLst>
          </p:cNvPr>
          <p:cNvSpPr>
            <a:spLocks noGrp="1"/>
          </p:cNvSpPr>
          <p:nvPr/>
        </p:nvSpPr>
        <p:spPr>
          <a:xfrm>
            <a:off x="5953125" y="2667000"/>
            <a:ext cx="752475" cy="257175"/>
          </a:xfrm>
          <a:prstGeom prst="rect">
            <a:avLst/>
          </a:prstGeom>
          <a:noFill/>
          <a:ln w="0">
            <a:noFill/>
            <a:prstDash val="solid"/>
          </a:ln>
        </p:spPr>
        <p:txBody>
          <a:bodyPr anchor="ctr"/>
          <a:lstStyle/>
          <a:p>
            <a:r>
              <a:t/>
            </a:r>
          </a:p>
        </p:txBody>
      </p:sp>
      <p:sp>
        <p:nvSpPr>
          <p:cNvPr id="38" name="">
            <a:extLst>
              <a:ext uri="{FF2B5EF4-FFF2-40B4-BE49-F238E27FC236}">
                <ns2:creationId id="{32D6CAF0-8E56-4902-8208-77A7838BEF10}"/>
              </a:ext>
            </a:extLst>
          </p:cNvPr>
          <p:cNvSpPr>
            <a:spLocks noGrp="1"/>
          </p:cNvSpPr>
          <p:nvPr/>
        </p:nvSpPr>
        <p:spPr>
          <a:xfrm>
            <a:off x="6858000" y="2667000"/>
            <a:ext cx="752475" cy="257175"/>
          </a:xfrm>
          <a:prstGeom prst="rect">
            <a:avLst/>
          </a:prstGeom>
          <a:noFill/>
          <a:ln w="0">
            <a:noFill/>
            <a:prstDash val="solid"/>
          </a:ln>
        </p:spPr>
        <p:txBody>
          <a:bodyPr anchor="ctr"/>
          <a:lstStyle/>
          <a:p>
            <a:r>
              <a:t/>
            </a:r>
          </a:p>
        </p:txBody>
      </p:sp>
      <p:sp>
        <p:nvSpPr>
          <p:cNvPr id="39" name="">
            <a:extLst>
              <a:ext uri="{FF2B5EF4-FFF2-40B4-BE49-F238E27FC236}">
                <ns2:creationId id="{F57E571E-7A3B-4106-ABA5-E1E3EEBA23B8}"/>
              </a:ext>
            </a:extLst>
          </p:cNvPr>
          <p:cNvSpPr>
            <a:spLocks noGrp="1"/>
          </p:cNvSpPr>
          <p:nvPr/>
        </p:nvSpPr>
        <p:spPr>
          <a:xfrm>
            <a:off x="7762875" y="2667000"/>
            <a:ext cx="1276350" cy="257175"/>
          </a:xfrm>
          <a:prstGeom prst="rect">
            <a:avLst/>
          </a:prstGeom>
          <a:noFill/>
          <a:ln w="0">
            <a:noFill/>
            <a:prstDash val="solid"/>
          </a:ln>
        </p:spPr>
        <p:txBody>
          <a:bodyPr anchor="ctr"/>
          <a:lstStyle/>
          <a:p>
            <a:r>
              <a:t/>
            </a:r>
          </a:p>
        </p:txBody>
      </p:sp>
      <p:sp>
        <p:nvSpPr>
          <p:cNvPr id="40" name="">
            <a:extLst>
              <a:ext uri="{FF2B5EF4-FFF2-40B4-BE49-F238E27FC236}">
                <ns2:creationId id="{EB456CA0-A658-43DB-B38B-F7639DD5B2B1}"/>
              </a:ext>
            </a:extLst>
          </p:cNvPr>
          <p:cNvSpPr>
            <a:spLocks noGrp="1"/>
          </p:cNvSpPr>
          <p:nvPr/>
        </p:nvSpPr>
        <p:spPr>
          <a:xfrm>
            <a:off x="9191625" y="2667000"/>
            <a:ext cx="1371600" cy="257175"/>
          </a:xfrm>
          <a:prstGeom prst="rect">
            <a:avLst/>
          </a:prstGeom>
          <a:noFill/>
          <a:ln w="0">
            <a:noFill/>
            <a:prstDash val="solid"/>
          </a:ln>
        </p:spPr>
        <p:txBody>
          <a:bodyPr anchor="ctr"/>
          <a:lstStyle/>
          <a:p>
            <a:r>
              <a:t/>
            </a:r>
          </a:p>
        </p:txBody>
      </p:sp>
      <p:sp>
        <p:nvSpPr>
          <p:cNvPr id="41" name="">
            <a:extLst>
              <a:ext uri="{FF2B5EF4-FFF2-40B4-BE49-F238E27FC236}">
                <ns2:creationId id="{3D9931B4-95EB-4BCA-A303-39FA3DACB258}"/>
              </a:ext>
            </a:extLst>
          </p:cNvPr>
          <p:cNvSpPr>
            <a:spLocks noGrp="1"/>
          </p:cNvSpPr>
          <p:nvPr/>
        </p:nvSpPr>
        <p:spPr>
          <a:xfrm>
            <a:off x="400050" y="2952750"/>
            <a:ext cx="10239375" cy="9525"/>
          </a:xfrm>
          <a:prstGeom prst="rect">
            <a:avLst/>
          </a:prstGeom>
          <a:solidFill>
            <a:srgbClr val="C6C9CE"/>
          </a:solidFill>
          <a:ln w="0">
            <a:solidFill>
              <a:srgbClr val="C6C9CE"/>
            </a:solidFill>
            <a:prstDash val="solid"/>
          </a:ln>
        </p:spPr>
      </p:sp>
      <p:sp>
        <p:nvSpPr>
          <p:cNvPr id="42" name="">
            <a:extLst>
              <a:ext uri="{FF2B5EF4-FFF2-40B4-BE49-F238E27FC236}">
                <ns2:creationId id="{F0FA3D2F-A193-4CED-9757-74A34D28F104}"/>
              </a:ext>
            </a:extLst>
          </p:cNvPr>
          <p:cNvSpPr>
            <a:spLocks noGrp="1"/>
          </p:cNvSpPr>
          <p:nvPr/>
        </p:nvSpPr>
        <p:spPr>
          <a:xfrm>
            <a:off x="400050" y="2962275"/>
            <a:ext cx="10239375" cy="371475"/>
          </a:xfrm>
          <a:prstGeom prst="rect">
            <a:avLst/>
          </a:prstGeom>
          <a:solidFill>
            <a:srgbClr val="FFFFFF"/>
          </a:solidFill>
          <a:ln w="0">
            <a:solidFill>
              <a:srgbClr val="FFFFFF"/>
            </a:solidFill>
            <a:prstDash val="solid"/>
          </a:ln>
        </p:spPr>
      </p:sp>
      <p:sp>
        <p:nvSpPr>
          <p:cNvPr id="43" name="">
            <a:extLst>
              <a:ext uri="{FF2B5EF4-FFF2-40B4-BE49-F238E27FC236}">
                <ns2:creationId id="{56252EE9-D246-41F6-89D8-0E8F6D38280D}"/>
              </a:ext>
            </a:extLst>
          </p:cNvPr>
          <p:cNvSpPr>
            <a:spLocks noGrp="1"/>
          </p:cNvSpPr>
          <p:nvPr/>
        </p:nvSpPr>
        <p:spPr>
          <a:xfrm>
            <a:off x="476250" y="3038475"/>
            <a:ext cx="514350" cy="257175"/>
          </a:xfrm>
          <a:prstGeom prst="rect">
            <a:avLst/>
          </a:prstGeom>
          <a:noFill/>
          <a:ln w="0">
            <a:noFill/>
            <a:prstDash val="solid"/>
          </a:ln>
        </p:spPr>
        <p:txBody>
          <a:bodyPr anchor="ctr"/>
          <a:lstStyle/>
          <a:p>
            <a:r>
              <a:t/>
            </a:r>
          </a:p>
        </p:txBody>
      </p:sp>
      <p:sp>
        <p:nvSpPr>
          <p:cNvPr id="44" name="">
            <a:extLst>
              <a:ext uri="{FF2B5EF4-FFF2-40B4-BE49-F238E27FC236}">
                <ns2:creationId id="{8E2DD300-CB48-46E1-9068-239495725638}"/>
              </a:ext>
            </a:extLst>
          </p:cNvPr>
          <p:cNvSpPr>
            <a:spLocks noGrp="1"/>
          </p:cNvSpPr>
          <p:nvPr/>
        </p:nvSpPr>
        <p:spPr>
          <a:xfrm>
            <a:off x="1143000" y="3038475"/>
            <a:ext cx="2038350" cy="257175"/>
          </a:xfrm>
          <a:prstGeom prst="rect">
            <a:avLst/>
          </a:prstGeom>
          <a:noFill/>
          <a:ln w="0">
            <a:noFill/>
            <a:prstDash val="solid"/>
          </a:ln>
        </p:spPr>
        <p:txBody>
          <a:bodyPr anchor="ctr"/>
          <a:lstStyle/>
          <a:p>
            <a:r>
              <a:t/>
            </a:r>
          </a:p>
        </p:txBody>
      </p:sp>
      <p:sp>
        <p:nvSpPr>
          <p:cNvPr id="45" name="">
            <a:extLst>
              <a:ext uri="{FF2B5EF4-FFF2-40B4-BE49-F238E27FC236}">
                <ns2:creationId id="{86B3A855-C0EB-4B67-A45D-615F3773D7E0}"/>
              </a:ext>
            </a:extLst>
          </p:cNvPr>
          <p:cNvSpPr>
            <a:spLocks noGrp="1"/>
          </p:cNvSpPr>
          <p:nvPr/>
        </p:nvSpPr>
        <p:spPr>
          <a:xfrm>
            <a:off x="3333750" y="3038475"/>
            <a:ext cx="2466975" cy="257175"/>
          </a:xfrm>
          <a:prstGeom prst="rect">
            <a:avLst/>
          </a:prstGeom>
          <a:noFill/>
          <a:ln w="0">
            <a:noFill/>
            <a:prstDash val="solid"/>
          </a:ln>
        </p:spPr>
        <p:txBody>
          <a:bodyPr anchor="ctr"/>
          <a:lstStyle/>
          <a:p>
            <a:r>
              <a:t/>
            </a:r>
          </a:p>
        </p:txBody>
      </p:sp>
      <p:sp>
        <p:nvSpPr>
          <p:cNvPr id="46" name="">
            <a:extLst>
              <a:ext uri="{FF2B5EF4-FFF2-40B4-BE49-F238E27FC236}">
                <ns2:creationId id="{62F030DD-28BB-440B-9532-E9C23DF38138}"/>
              </a:ext>
            </a:extLst>
          </p:cNvPr>
          <p:cNvSpPr>
            <a:spLocks noGrp="1"/>
          </p:cNvSpPr>
          <p:nvPr/>
        </p:nvSpPr>
        <p:spPr>
          <a:xfrm>
            <a:off x="5953125" y="3038475"/>
            <a:ext cx="752475" cy="257175"/>
          </a:xfrm>
          <a:prstGeom prst="rect">
            <a:avLst/>
          </a:prstGeom>
          <a:noFill/>
          <a:ln w="0">
            <a:noFill/>
            <a:prstDash val="solid"/>
          </a:ln>
        </p:spPr>
        <p:txBody>
          <a:bodyPr anchor="ctr"/>
          <a:lstStyle/>
          <a:p>
            <a:r>
              <a:t/>
            </a:r>
          </a:p>
        </p:txBody>
      </p:sp>
      <p:sp>
        <p:nvSpPr>
          <p:cNvPr id="47" name="">
            <a:extLst>
              <a:ext uri="{FF2B5EF4-FFF2-40B4-BE49-F238E27FC236}">
                <ns2:creationId id="{B4F573CC-11C2-4EA5-B68F-34167D9AE9D2}"/>
              </a:ext>
            </a:extLst>
          </p:cNvPr>
          <p:cNvSpPr>
            <a:spLocks noGrp="1"/>
          </p:cNvSpPr>
          <p:nvPr/>
        </p:nvSpPr>
        <p:spPr>
          <a:xfrm>
            <a:off x="6858000" y="3038475"/>
            <a:ext cx="752475" cy="257175"/>
          </a:xfrm>
          <a:prstGeom prst="rect">
            <a:avLst/>
          </a:prstGeom>
          <a:noFill/>
          <a:ln w="0">
            <a:noFill/>
            <a:prstDash val="solid"/>
          </a:ln>
        </p:spPr>
        <p:txBody>
          <a:bodyPr anchor="ctr"/>
          <a:lstStyle/>
          <a:p>
            <a:r>
              <a:t/>
            </a:r>
          </a:p>
        </p:txBody>
      </p:sp>
      <p:sp>
        <p:nvSpPr>
          <p:cNvPr id="48" name="">
            <a:extLst>
              <a:ext uri="{FF2B5EF4-FFF2-40B4-BE49-F238E27FC236}">
                <ns2:creationId id="{36F9EFDB-DE9D-4B65-8462-5D87438F0AFE}"/>
              </a:ext>
            </a:extLst>
          </p:cNvPr>
          <p:cNvSpPr>
            <a:spLocks noGrp="1"/>
          </p:cNvSpPr>
          <p:nvPr/>
        </p:nvSpPr>
        <p:spPr>
          <a:xfrm>
            <a:off x="7762875" y="3038475"/>
            <a:ext cx="1276350" cy="257175"/>
          </a:xfrm>
          <a:prstGeom prst="rect">
            <a:avLst/>
          </a:prstGeom>
          <a:noFill/>
          <a:ln w="0">
            <a:noFill/>
            <a:prstDash val="solid"/>
          </a:ln>
        </p:spPr>
        <p:txBody>
          <a:bodyPr anchor="ctr"/>
          <a:lstStyle/>
          <a:p>
            <a:r>
              <a:t/>
            </a:r>
          </a:p>
        </p:txBody>
      </p:sp>
      <p:sp>
        <p:nvSpPr>
          <p:cNvPr id="49" name="">
            <a:extLst>
              <a:ext uri="{FF2B5EF4-FFF2-40B4-BE49-F238E27FC236}">
                <ns2:creationId id="{22879ADA-FFDF-43A5-8E49-7BEFCDD3B4BF}"/>
              </a:ext>
            </a:extLst>
          </p:cNvPr>
          <p:cNvSpPr>
            <a:spLocks noGrp="1"/>
          </p:cNvSpPr>
          <p:nvPr/>
        </p:nvSpPr>
        <p:spPr>
          <a:xfrm>
            <a:off x="9191625" y="3038475"/>
            <a:ext cx="1371600" cy="257175"/>
          </a:xfrm>
          <a:prstGeom prst="rect">
            <a:avLst/>
          </a:prstGeom>
          <a:noFill/>
          <a:ln w="0">
            <a:noFill/>
            <a:prstDash val="solid"/>
          </a:ln>
        </p:spPr>
        <p:txBody>
          <a:bodyPr anchor="ctr"/>
          <a:lstStyle/>
          <a:p>
            <a:r>
              <a:t/>
            </a:r>
          </a:p>
        </p:txBody>
      </p:sp>
      <p:sp>
        <p:nvSpPr>
          <p:cNvPr id="50" name="">
            <a:extLst>
              <a:ext uri="{FF2B5EF4-FFF2-40B4-BE49-F238E27FC236}">
                <ns2:creationId id="{AEB2B845-7748-4126-A905-67CE5533A329}"/>
              </a:ext>
            </a:extLst>
          </p:cNvPr>
          <p:cNvSpPr>
            <a:spLocks noGrp="1"/>
          </p:cNvSpPr>
          <p:nvPr/>
        </p:nvSpPr>
        <p:spPr>
          <a:xfrm>
            <a:off x="400050" y="3324225"/>
            <a:ext cx="10239375" cy="9525"/>
          </a:xfrm>
          <a:prstGeom prst="rect">
            <a:avLst/>
          </a:prstGeom>
          <a:solidFill>
            <a:srgbClr val="C6C9CE"/>
          </a:solidFill>
          <a:ln w="0">
            <a:solidFill>
              <a:srgbClr val="C6C9CE"/>
            </a:solidFill>
            <a:prstDash val="solid"/>
          </a:ln>
        </p:spPr>
      </p:sp>
      <p:sp>
        <p:nvSpPr>
          <p:cNvPr id="51" name="">
            <a:extLst>
              <a:ext uri="{FF2B5EF4-FFF2-40B4-BE49-F238E27FC236}">
                <ns2:creationId id="{8E4BFEFC-9485-4E8E-B998-393D18415DE2}"/>
              </a:ext>
            </a:extLst>
          </p:cNvPr>
          <p:cNvSpPr>
            <a:spLocks noGrp="1"/>
          </p:cNvSpPr>
          <p:nvPr/>
        </p:nvSpPr>
        <p:spPr>
          <a:xfrm>
            <a:off x="400050" y="3333750"/>
            <a:ext cx="10239375" cy="371475"/>
          </a:xfrm>
          <a:prstGeom prst="rect">
            <a:avLst/>
          </a:prstGeom>
          <a:solidFill>
            <a:srgbClr val="EAF5FB"/>
          </a:solidFill>
          <a:ln w="0">
            <a:solidFill>
              <a:srgbClr val="EAF5FB"/>
            </a:solidFill>
            <a:prstDash val="solid"/>
          </a:ln>
        </p:spPr>
      </p:sp>
      <p:sp>
        <p:nvSpPr>
          <p:cNvPr id="52" name="">
            <a:extLst>
              <a:ext uri="{FF2B5EF4-FFF2-40B4-BE49-F238E27FC236}">
                <ns2:creationId id="{0E0D32EA-7C07-40C7-BA74-FC5ED3618146}"/>
              </a:ext>
            </a:extLst>
          </p:cNvPr>
          <p:cNvSpPr>
            <a:spLocks noGrp="1"/>
          </p:cNvSpPr>
          <p:nvPr/>
        </p:nvSpPr>
        <p:spPr>
          <a:xfrm>
            <a:off x="476250" y="3409950"/>
            <a:ext cx="514350" cy="257175"/>
          </a:xfrm>
          <a:prstGeom prst="rect">
            <a:avLst/>
          </a:prstGeom>
          <a:noFill/>
          <a:ln w="0">
            <a:noFill/>
            <a:prstDash val="solid"/>
          </a:ln>
        </p:spPr>
        <p:txBody>
          <a:bodyPr anchor="ctr"/>
          <a:lstStyle/>
          <a:p>
            <a:r>
              <a:t/>
            </a:r>
          </a:p>
        </p:txBody>
      </p:sp>
      <p:sp>
        <p:nvSpPr>
          <p:cNvPr id="53" name="">
            <a:extLst>
              <a:ext uri="{FF2B5EF4-FFF2-40B4-BE49-F238E27FC236}">
                <ns2:creationId id="{E8406894-EB75-4D54-85EA-D3120633FAB0}"/>
              </a:ext>
            </a:extLst>
          </p:cNvPr>
          <p:cNvSpPr>
            <a:spLocks noGrp="1"/>
          </p:cNvSpPr>
          <p:nvPr/>
        </p:nvSpPr>
        <p:spPr>
          <a:xfrm>
            <a:off x="1143000" y="3409950"/>
            <a:ext cx="2038350" cy="257175"/>
          </a:xfrm>
          <a:prstGeom prst="rect">
            <a:avLst/>
          </a:prstGeom>
          <a:noFill/>
          <a:ln w="0">
            <a:noFill/>
            <a:prstDash val="solid"/>
          </a:ln>
        </p:spPr>
        <p:txBody>
          <a:bodyPr anchor="ctr"/>
          <a:lstStyle/>
          <a:p>
            <a:r>
              <a:t/>
            </a:r>
          </a:p>
        </p:txBody>
      </p:sp>
      <p:sp>
        <p:nvSpPr>
          <p:cNvPr id="54" name="">
            <a:extLst>
              <a:ext uri="{FF2B5EF4-FFF2-40B4-BE49-F238E27FC236}">
                <ns2:creationId id="{3FAFF9F4-2A54-403E-8A30-1EB9354168CF}"/>
              </a:ext>
            </a:extLst>
          </p:cNvPr>
          <p:cNvSpPr>
            <a:spLocks noGrp="1"/>
          </p:cNvSpPr>
          <p:nvPr/>
        </p:nvSpPr>
        <p:spPr>
          <a:xfrm>
            <a:off x="3333750" y="3409950"/>
            <a:ext cx="2466975" cy="257175"/>
          </a:xfrm>
          <a:prstGeom prst="rect">
            <a:avLst/>
          </a:prstGeom>
          <a:noFill/>
          <a:ln w="0">
            <a:noFill/>
            <a:prstDash val="solid"/>
          </a:ln>
        </p:spPr>
        <p:txBody>
          <a:bodyPr anchor="ctr"/>
          <a:lstStyle/>
          <a:p>
            <a:r>
              <a:t/>
            </a:r>
          </a:p>
        </p:txBody>
      </p:sp>
      <p:sp>
        <p:nvSpPr>
          <p:cNvPr id="55" name="">
            <a:extLst>
              <a:ext uri="{FF2B5EF4-FFF2-40B4-BE49-F238E27FC236}">
                <ns2:creationId id="{32D6C9A8-2D37-4779-9200-DA1196FD2B4E}"/>
              </a:ext>
            </a:extLst>
          </p:cNvPr>
          <p:cNvSpPr>
            <a:spLocks noGrp="1"/>
          </p:cNvSpPr>
          <p:nvPr/>
        </p:nvSpPr>
        <p:spPr>
          <a:xfrm>
            <a:off x="5953125" y="3409950"/>
            <a:ext cx="752475" cy="257175"/>
          </a:xfrm>
          <a:prstGeom prst="rect">
            <a:avLst/>
          </a:prstGeom>
          <a:noFill/>
          <a:ln w="0">
            <a:noFill/>
            <a:prstDash val="solid"/>
          </a:ln>
        </p:spPr>
        <p:txBody>
          <a:bodyPr anchor="ctr"/>
          <a:lstStyle/>
          <a:p>
            <a:r>
              <a:t/>
            </a:r>
          </a:p>
        </p:txBody>
      </p:sp>
      <p:sp>
        <p:nvSpPr>
          <p:cNvPr id="56" name="">
            <a:extLst>
              <a:ext uri="{FF2B5EF4-FFF2-40B4-BE49-F238E27FC236}">
                <ns2:creationId id="{17DEE011-5E86-423B-ACD6-8E7DBFCE6545}"/>
              </a:ext>
            </a:extLst>
          </p:cNvPr>
          <p:cNvSpPr>
            <a:spLocks noGrp="1"/>
          </p:cNvSpPr>
          <p:nvPr/>
        </p:nvSpPr>
        <p:spPr>
          <a:xfrm>
            <a:off x="6858000" y="3409950"/>
            <a:ext cx="752475" cy="257175"/>
          </a:xfrm>
          <a:prstGeom prst="rect">
            <a:avLst/>
          </a:prstGeom>
          <a:noFill/>
          <a:ln w="0">
            <a:noFill/>
            <a:prstDash val="solid"/>
          </a:ln>
        </p:spPr>
        <p:txBody>
          <a:bodyPr anchor="ctr"/>
          <a:lstStyle/>
          <a:p>
            <a:r>
              <a:t/>
            </a:r>
          </a:p>
        </p:txBody>
      </p:sp>
      <p:sp>
        <p:nvSpPr>
          <p:cNvPr id="57" name="">
            <a:extLst>
              <a:ext uri="{FF2B5EF4-FFF2-40B4-BE49-F238E27FC236}">
                <ns2:creationId id="{EF88F78B-DF71-4DF3-9A31-5886AACC2206}"/>
              </a:ext>
            </a:extLst>
          </p:cNvPr>
          <p:cNvSpPr>
            <a:spLocks noGrp="1"/>
          </p:cNvSpPr>
          <p:nvPr/>
        </p:nvSpPr>
        <p:spPr>
          <a:xfrm>
            <a:off x="7762875" y="3409950"/>
            <a:ext cx="1276350" cy="257175"/>
          </a:xfrm>
          <a:prstGeom prst="rect">
            <a:avLst/>
          </a:prstGeom>
          <a:noFill/>
          <a:ln w="0">
            <a:noFill/>
            <a:prstDash val="solid"/>
          </a:ln>
        </p:spPr>
        <p:txBody>
          <a:bodyPr anchor="ctr"/>
          <a:lstStyle/>
          <a:p>
            <a:r>
              <a:t/>
            </a:r>
          </a:p>
        </p:txBody>
      </p:sp>
      <p:sp>
        <p:nvSpPr>
          <p:cNvPr id="58" name="">
            <a:extLst>
              <a:ext uri="{FF2B5EF4-FFF2-40B4-BE49-F238E27FC236}">
                <ns2:creationId id="{711D9F40-A0C0-493E-9A4D-94D8D4FE825D}"/>
              </a:ext>
            </a:extLst>
          </p:cNvPr>
          <p:cNvSpPr>
            <a:spLocks noGrp="1"/>
          </p:cNvSpPr>
          <p:nvPr/>
        </p:nvSpPr>
        <p:spPr>
          <a:xfrm>
            <a:off x="9191625" y="3409950"/>
            <a:ext cx="1371600" cy="257175"/>
          </a:xfrm>
          <a:prstGeom prst="rect">
            <a:avLst/>
          </a:prstGeom>
          <a:noFill/>
          <a:ln w="0">
            <a:noFill/>
            <a:prstDash val="solid"/>
          </a:ln>
        </p:spPr>
        <p:txBody>
          <a:bodyPr anchor="ctr"/>
          <a:lstStyle/>
          <a:p>
            <a:r>
              <a:t/>
            </a:r>
          </a:p>
        </p:txBody>
      </p:sp>
      <p:sp>
        <p:nvSpPr>
          <p:cNvPr id="59" name="">
            <a:extLst>
              <a:ext uri="{FF2B5EF4-FFF2-40B4-BE49-F238E27FC236}">
                <ns2:creationId id="{C68812A2-3C24-46A7-B4D8-EA1CE4EB6A79}"/>
              </a:ext>
            </a:extLst>
          </p:cNvPr>
          <p:cNvSpPr>
            <a:spLocks noGrp="1"/>
          </p:cNvSpPr>
          <p:nvPr/>
        </p:nvSpPr>
        <p:spPr>
          <a:xfrm>
            <a:off x="400050" y="3695700"/>
            <a:ext cx="10239375" cy="9525"/>
          </a:xfrm>
          <a:prstGeom prst="rect">
            <a:avLst/>
          </a:prstGeom>
          <a:solidFill>
            <a:srgbClr val="C6C9CE"/>
          </a:solidFill>
          <a:ln w="0">
            <a:solidFill>
              <a:srgbClr val="C6C9CE"/>
            </a:solidFill>
            <a:prstDash val="solid"/>
          </a:ln>
        </p:spPr>
      </p:sp>
      <p:sp>
        <p:nvSpPr>
          <p:cNvPr id="60" name="">
            <a:extLst>
              <a:ext uri="{FF2B5EF4-FFF2-40B4-BE49-F238E27FC236}">
                <ns2:creationId id="{CA802DD4-8A59-485A-987E-C7E93B9ED107}"/>
              </a:ext>
            </a:extLst>
          </p:cNvPr>
          <p:cNvSpPr>
            <a:spLocks noGrp="1"/>
          </p:cNvSpPr>
          <p:nvPr/>
        </p:nvSpPr>
        <p:spPr>
          <a:xfrm>
            <a:off x="400050" y="3705225"/>
            <a:ext cx="10239375" cy="371475"/>
          </a:xfrm>
          <a:prstGeom prst="rect">
            <a:avLst/>
          </a:prstGeom>
          <a:solidFill>
            <a:srgbClr val="FFFFFF"/>
          </a:solidFill>
          <a:ln w="0">
            <a:solidFill>
              <a:srgbClr val="FFFFFF"/>
            </a:solidFill>
            <a:prstDash val="solid"/>
          </a:ln>
        </p:spPr>
      </p:sp>
      <p:sp>
        <p:nvSpPr>
          <p:cNvPr id="61" name="">
            <a:extLst>
              <a:ext uri="{FF2B5EF4-FFF2-40B4-BE49-F238E27FC236}">
                <ns2:creationId id="{DF50C457-B778-41D0-B47E-1BC8A9EC1104}"/>
              </a:ext>
            </a:extLst>
          </p:cNvPr>
          <p:cNvSpPr>
            <a:spLocks noGrp="1"/>
          </p:cNvSpPr>
          <p:nvPr/>
        </p:nvSpPr>
        <p:spPr>
          <a:xfrm>
            <a:off x="476250" y="3781425"/>
            <a:ext cx="514350" cy="257175"/>
          </a:xfrm>
          <a:prstGeom prst="rect">
            <a:avLst/>
          </a:prstGeom>
          <a:noFill/>
          <a:ln w="0">
            <a:noFill/>
            <a:prstDash val="solid"/>
          </a:ln>
        </p:spPr>
        <p:txBody>
          <a:bodyPr anchor="ctr"/>
          <a:lstStyle/>
          <a:p>
            <a:r>
              <a:t/>
            </a:r>
          </a:p>
        </p:txBody>
      </p:sp>
      <p:sp>
        <p:nvSpPr>
          <p:cNvPr id="62" name="">
            <a:extLst>
              <a:ext uri="{FF2B5EF4-FFF2-40B4-BE49-F238E27FC236}">
                <ns2:creationId id="{88459E59-99D2-4635-8044-B19A3CA0D7CF}"/>
              </a:ext>
            </a:extLst>
          </p:cNvPr>
          <p:cNvSpPr>
            <a:spLocks noGrp="1"/>
          </p:cNvSpPr>
          <p:nvPr/>
        </p:nvSpPr>
        <p:spPr>
          <a:xfrm>
            <a:off x="1143000" y="3781425"/>
            <a:ext cx="2038350" cy="257175"/>
          </a:xfrm>
          <a:prstGeom prst="rect">
            <a:avLst/>
          </a:prstGeom>
          <a:noFill/>
          <a:ln w="0">
            <a:noFill/>
            <a:prstDash val="solid"/>
          </a:ln>
        </p:spPr>
        <p:txBody>
          <a:bodyPr anchor="ctr"/>
          <a:lstStyle/>
          <a:p>
            <a:r>
              <a:t/>
            </a:r>
          </a:p>
        </p:txBody>
      </p:sp>
      <p:sp>
        <p:nvSpPr>
          <p:cNvPr id="63" name="">
            <a:extLst>
              <a:ext uri="{FF2B5EF4-FFF2-40B4-BE49-F238E27FC236}">
                <ns2:creationId id="{7FE2090B-AB58-4C2E-9F39-8FD4F1C7DB3D}"/>
              </a:ext>
            </a:extLst>
          </p:cNvPr>
          <p:cNvSpPr>
            <a:spLocks noGrp="1"/>
          </p:cNvSpPr>
          <p:nvPr/>
        </p:nvSpPr>
        <p:spPr>
          <a:xfrm>
            <a:off x="3333750" y="3781425"/>
            <a:ext cx="2466975" cy="257175"/>
          </a:xfrm>
          <a:prstGeom prst="rect">
            <a:avLst/>
          </a:prstGeom>
          <a:noFill/>
          <a:ln w="0">
            <a:noFill/>
            <a:prstDash val="solid"/>
          </a:ln>
        </p:spPr>
        <p:txBody>
          <a:bodyPr anchor="ctr"/>
          <a:lstStyle/>
          <a:p>
            <a:r>
              <a:t/>
            </a:r>
          </a:p>
        </p:txBody>
      </p:sp>
      <p:sp>
        <p:nvSpPr>
          <p:cNvPr id="64" name="">
            <a:extLst>
              <a:ext uri="{FF2B5EF4-FFF2-40B4-BE49-F238E27FC236}">
                <ns2:creationId id="{B38AC497-9068-4D14-910E-97AFE7CFCE7B}"/>
              </a:ext>
            </a:extLst>
          </p:cNvPr>
          <p:cNvSpPr>
            <a:spLocks noGrp="1"/>
          </p:cNvSpPr>
          <p:nvPr/>
        </p:nvSpPr>
        <p:spPr>
          <a:xfrm>
            <a:off x="5953125" y="3781425"/>
            <a:ext cx="752475" cy="257175"/>
          </a:xfrm>
          <a:prstGeom prst="rect">
            <a:avLst/>
          </a:prstGeom>
          <a:noFill/>
          <a:ln w="0">
            <a:noFill/>
            <a:prstDash val="solid"/>
          </a:ln>
        </p:spPr>
        <p:txBody>
          <a:bodyPr anchor="ctr"/>
          <a:lstStyle/>
          <a:p>
            <a:r>
              <a:t/>
            </a:r>
          </a:p>
        </p:txBody>
      </p:sp>
      <p:sp>
        <p:nvSpPr>
          <p:cNvPr id="65" name="">
            <a:extLst>
              <a:ext uri="{FF2B5EF4-FFF2-40B4-BE49-F238E27FC236}">
                <ns2:creationId id="{68755F98-7CE3-4BF9-BA42-5ADE95B49D0E}"/>
              </a:ext>
            </a:extLst>
          </p:cNvPr>
          <p:cNvSpPr>
            <a:spLocks noGrp="1"/>
          </p:cNvSpPr>
          <p:nvPr/>
        </p:nvSpPr>
        <p:spPr>
          <a:xfrm>
            <a:off x="6858000" y="3781425"/>
            <a:ext cx="752475" cy="257175"/>
          </a:xfrm>
          <a:prstGeom prst="rect">
            <a:avLst/>
          </a:prstGeom>
          <a:noFill/>
          <a:ln w="0">
            <a:noFill/>
            <a:prstDash val="solid"/>
          </a:ln>
        </p:spPr>
        <p:txBody>
          <a:bodyPr anchor="ctr"/>
          <a:lstStyle/>
          <a:p>
            <a:r>
              <a:t/>
            </a:r>
          </a:p>
        </p:txBody>
      </p:sp>
      <p:sp>
        <p:nvSpPr>
          <p:cNvPr id="66" name="">
            <a:extLst>
              <a:ext uri="{FF2B5EF4-FFF2-40B4-BE49-F238E27FC236}">
                <ns2:creationId id="{C5E35ABF-1A8D-44A7-82F6-C79E0BA5FA36}"/>
              </a:ext>
            </a:extLst>
          </p:cNvPr>
          <p:cNvSpPr>
            <a:spLocks noGrp="1"/>
          </p:cNvSpPr>
          <p:nvPr/>
        </p:nvSpPr>
        <p:spPr>
          <a:xfrm>
            <a:off x="7762875" y="3781425"/>
            <a:ext cx="1276350" cy="257175"/>
          </a:xfrm>
          <a:prstGeom prst="rect">
            <a:avLst/>
          </a:prstGeom>
          <a:noFill/>
          <a:ln w="0">
            <a:noFill/>
            <a:prstDash val="solid"/>
          </a:ln>
        </p:spPr>
        <p:txBody>
          <a:bodyPr anchor="ctr"/>
          <a:lstStyle/>
          <a:p>
            <a:r>
              <a:t/>
            </a:r>
          </a:p>
        </p:txBody>
      </p:sp>
      <p:sp>
        <p:nvSpPr>
          <p:cNvPr id="67" name="">
            <a:extLst>
              <a:ext uri="{FF2B5EF4-FFF2-40B4-BE49-F238E27FC236}">
                <ns2:creationId id="{CE0CC4ED-2718-400C-8E3F-65A5270C07C9}"/>
              </a:ext>
            </a:extLst>
          </p:cNvPr>
          <p:cNvSpPr>
            <a:spLocks noGrp="1"/>
          </p:cNvSpPr>
          <p:nvPr/>
        </p:nvSpPr>
        <p:spPr>
          <a:xfrm>
            <a:off x="9191625" y="3781425"/>
            <a:ext cx="1371600" cy="257175"/>
          </a:xfrm>
          <a:prstGeom prst="rect">
            <a:avLst/>
          </a:prstGeom>
          <a:noFill/>
          <a:ln w="0">
            <a:noFill/>
            <a:prstDash val="solid"/>
          </a:ln>
        </p:spPr>
        <p:txBody>
          <a:bodyPr anchor="ctr"/>
          <a:lstStyle/>
          <a:p>
            <a:r>
              <a:t/>
            </a:r>
          </a:p>
        </p:txBody>
      </p:sp>
      <p:sp>
        <p:nvSpPr>
          <p:cNvPr id="68" name="">
            <a:extLst>
              <a:ext uri="{FF2B5EF4-FFF2-40B4-BE49-F238E27FC236}">
                <ns2:creationId id="{268F4D87-BFFF-47FD-B30B-320BB95E9956}"/>
              </a:ext>
            </a:extLst>
          </p:cNvPr>
          <p:cNvSpPr>
            <a:spLocks noGrp="1"/>
          </p:cNvSpPr>
          <p:nvPr/>
        </p:nvSpPr>
        <p:spPr>
          <a:xfrm>
            <a:off x="400050" y="4067175"/>
            <a:ext cx="10239375" cy="9525"/>
          </a:xfrm>
          <a:prstGeom prst="rect">
            <a:avLst/>
          </a:prstGeom>
          <a:solidFill>
            <a:srgbClr val="C6C9CE"/>
          </a:solidFill>
          <a:ln w="0">
            <a:solidFill>
              <a:srgbClr val="C6C9CE"/>
            </a:solidFill>
            <a:prstDash val="solid"/>
          </a:ln>
        </p:spPr>
      </p:sp>
      <p:sp>
        <p:nvSpPr>
          <p:cNvPr id="69" name="">
            <a:extLst>
              <a:ext uri="{FF2B5EF4-FFF2-40B4-BE49-F238E27FC236}">
                <ns2:creationId id="{F765D3ED-54C9-4502-9145-708753C66AB6}"/>
              </a:ext>
            </a:extLst>
          </p:cNvPr>
          <p:cNvSpPr>
            <a:spLocks noGrp="1"/>
          </p:cNvSpPr>
          <p:nvPr/>
        </p:nvSpPr>
        <p:spPr>
          <a:xfrm>
            <a:off x="400050" y="4076700"/>
            <a:ext cx="10239375" cy="371475"/>
          </a:xfrm>
          <a:prstGeom prst="rect">
            <a:avLst/>
          </a:prstGeom>
          <a:solidFill>
            <a:srgbClr val="EAF5FB"/>
          </a:solidFill>
          <a:ln w="0">
            <a:solidFill>
              <a:srgbClr val="EAF5FB"/>
            </a:solidFill>
            <a:prstDash val="solid"/>
          </a:ln>
        </p:spPr>
      </p:sp>
      <p:sp>
        <p:nvSpPr>
          <p:cNvPr id="70" name="">
            <a:extLst>
              <a:ext uri="{FF2B5EF4-FFF2-40B4-BE49-F238E27FC236}">
                <ns2:creationId id="{68731163-AB43-497A-BF2D-B3F693181415}"/>
              </a:ext>
            </a:extLst>
          </p:cNvPr>
          <p:cNvSpPr>
            <a:spLocks noGrp="1"/>
          </p:cNvSpPr>
          <p:nvPr/>
        </p:nvSpPr>
        <p:spPr>
          <a:xfrm>
            <a:off x="476250" y="415290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71" name="">
            <a:extLst>
              <a:ext uri="{FF2B5EF4-FFF2-40B4-BE49-F238E27FC236}">
                <ns2:creationId id="{CAEA11BB-900F-46A7-8497-56B407C5C1FB}"/>
              </a:ext>
            </a:extLst>
          </p:cNvPr>
          <p:cNvSpPr>
            <a:spLocks noGrp="1"/>
          </p:cNvSpPr>
          <p:nvPr/>
        </p:nvSpPr>
        <p:spPr>
          <a:xfrm>
            <a:off x="1143000" y="415290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Ruoff, Klaus</a:t>
            </a:r>
          </a:p>
        </p:txBody>
      </p:sp>
      <p:sp>
        <p:nvSpPr>
          <p:cNvPr id="72" name="">
            <a:extLst>
              <a:ext uri="{FF2B5EF4-FFF2-40B4-BE49-F238E27FC236}">
                <ns2:creationId id="{332DA690-282F-44A1-A8FA-CEEA1A6E67AC}"/>
              </a:ext>
            </a:extLst>
          </p:cNvPr>
          <p:cNvSpPr>
            <a:spLocks noGrp="1"/>
          </p:cNvSpPr>
          <p:nvPr/>
        </p:nvSpPr>
        <p:spPr>
          <a:xfrm>
            <a:off x="3333750" y="415290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73" name="">
            <a:extLst>
              <a:ext uri="{FF2B5EF4-FFF2-40B4-BE49-F238E27FC236}">
                <ns2:creationId id="{5073754C-C9D9-457B-837F-3BFDD729B778}"/>
              </a:ext>
            </a:extLst>
          </p:cNvPr>
          <p:cNvSpPr>
            <a:spLocks noGrp="1"/>
          </p:cNvSpPr>
          <p:nvPr/>
        </p:nvSpPr>
        <p:spPr>
          <a:xfrm>
            <a:off x="5953125"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74" name="">
            <a:extLst>
              <a:ext uri="{FF2B5EF4-FFF2-40B4-BE49-F238E27FC236}">
                <ns2:creationId id="{971B1250-C591-4325-AB95-B26092D1B7C9}"/>
              </a:ext>
            </a:extLst>
          </p:cNvPr>
          <p:cNvSpPr>
            <a:spLocks noGrp="1"/>
          </p:cNvSpPr>
          <p:nvPr/>
        </p:nvSpPr>
        <p:spPr>
          <a:xfrm>
            <a:off x="6858000"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7/1/1</a:t>
            </a:r>
          </a:p>
        </p:txBody>
      </p:sp>
      <p:sp>
        <p:nvSpPr>
          <p:cNvPr id="75" name="">
            <a:extLst>
              <a:ext uri="{FF2B5EF4-FFF2-40B4-BE49-F238E27FC236}">
                <ns2:creationId id="{E5524C2D-D48F-4FFB-AE4A-560EE274B76B}"/>
              </a:ext>
            </a:extLst>
          </p:cNvPr>
          <p:cNvSpPr>
            <a:spLocks noGrp="1"/>
          </p:cNvSpPr>
          <p:nvPr/>
        </p:nvSpPr>
        <p:spPr>
          <a:xfrm>
            <a:off x="7762875" y="415290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33</a:t>
            </a:r>
          </a:p>
        </p:txBody>
      </p:sp>
      <p:sp>
        <p:nvSpPr>
          <p:cNvPr id="76" name="">
            <a:extLst>
              <a:ext uri="{FF2B5EF4-FFF2-40B4-BE49-F238E27FC236}">
                <ns2:creationId id="{578A1666-BDB1-4C0D-B421-D5021E153F3F}"/>
              </a:ext>
            </a:extLst>
          </p:cNvPr>
          <p:cNvSpPr>
            <a:spLocks noGrp="1"/>
          </p:cNvSpPr>
          <p:nvPr/>
        </p:nvSpPr>
        <p:spPr>
          <a:xfrm>
            <a:off x="8388477" y="415290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7" name="">
            <a:extLst>
              <a:ext uri="{FF2B5EF4-FFF2-40B4-BE49-F238E27FC236}">
                <ns2:creationId id="{FAB4CB41-5A98-4D6D-8C03-246FA9E182A6}"/>
              </a:ext>
            </a:extLst>
          </p:cNvPr>
          <p:cNvSpPr>
            <a:spLocks noGrp="1"/>
          </p:cNvSpPr>
          <p:nvPr/>
        </p:nvSpPr>
        <p:spPr>
          <a:xfrm>
            <a:off x="8436102" y="415290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78" name="">
            <a:extLst>
              <a:ext uri="{FF2B5EF4-FFF2-40B4-BE49-F238E27FC236}">
                <ns2:creationId id="{23EA0603-4ADA-4978-9452-0EEACAF8803C}"/>
              </a:ext>
            </a:extLst>
          </p:cNvPr>
          <p:cNvSpPr>
            <a:spLocks noGrp="1"/>
          </p:cNvSpPr>
          <p:nvPr/>
        </p:nvSpPr>
        <p:spPr>
          <a:xfrm>
            <a:off x="9191625" y="415290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75,7</a:t>
            </a:r>
          </a:p>
        </p:txBody>
      </p:sp>
      <p:sp>
        <p:nvSpPr>
          <p:cNvPr id="79" name="">
            <a:extLst>
              <a:ext uri="{FF2B5EF4-FFF2-40B4-BE49-F238E27FC236}">
                <ns2:creationId id="{EB27C5A6-359E-4726-9C92-1936F39B9E09}"/>
              </a:ext>
            </a:extLst>
          </p:cNvPr>
          <p:cNvSpPr>
            <a:spLocks noGrp="1"/>
          </p:cNvSpPr>
          <p:nvPr/>
        </p:nvSpPr>
        <p:spPr>
          <a:xfrm>
            <a:off x="400050" y="4438650"/>
            <a:ext cx="10239375" cy="9525"/>
          </a:xfrm>
          <a:prstGeom prst="rect">
            <a:avLst/>
          </a:prstGeom>
          <a:solidFill>
            <a:srgbClr val="C6C9CE"/>
          </a:solidFill>
          <a:ln w="0">
            <a:solidFill>
              <a:srgbClr val="C6C9CE"/>
            </a:solidFill>
            <a:prstDash val="solid"/>
          </a:ln>
        </p:spPr>
      </p:sp>
      <p:sp>
        <p:nvSpPr>
          <p:cNvPr id="80" name="">
            <a:extLst>
              <a:ext uri="{FF2B5EF4-FFF2-40B4-BE49-F238E27FC236}">
                <ns2:creationId id="{AF4427AC-BE06-4A8F-97A2-280919E1BC1F}"/>
              </a:ext>
            </a:extLst>
          </p:cNvPr>
          <p:cNvSpPr>
            <a:spLocks noGrp="1"/>
          </p:cNvSpPr>
          <p:nvPr/>
        </p:nvSpPr>
        <p:spPr>
          <a:xfrm>
            <a:off x="400050" y="4448175"/>
            <a:ext cx="10239375" cy="371475"/>
          </a:xfrm>
          <a:prstGeom prst="rect">
            <a:avLst/>
          </a:prstGeom>
          <a:solidFill>
            <a:srgbClr val="FFFFFF"/>
          </a:solidFill>
          <a:ln w="0">
            <a:solidFill>
              <a:srgbClr val="FFFFFF"/>
            </a:solidFill>
            <a:prstDash val="solid"/>
          </a:ln>
        </p:spPr>
      </p:sp>
      <p:sp>
        <p:nvSpPr>
          <p:cNvPr id="81" name="">
            <a:extLst>
              <a:ext uri="{FF2B5EF4-FFF2-40B4-BE49-F238E27FC236}">
                <ns2:creationId id="{C70C4264-4F28-4354-92AE-93CCEF78E5F8}"/>
              </a:ext>
            </a:extLst>
          </p:cNvPr>
          <p:cNvSpPr>
            <a:spLocks noGrp="1"/>
          </p:cNvSpPr>
          <p:nvPr/>
        </p:nvSpPr>
        <p:spPr>
          <a:xfrm>
            <a:off x="476250" y="45243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82" name="">
            <a:extLst>
              <a:ext uri="{FF2B5EF4-FFF2-40B4-BE49-F238E27FC236}">
                <ns2:creationId id="{19DB1D27-E109-477E-BD2E-134521E89C88}"/>
              </a:ext>
            </a:extLst>
          </p:cNvPr>
          <p:cNvSpPr>
            <a:spLocks noGrp="1"/>
          </p:cNvSpPr>
          <p:nvPr/>
        </p:nvSpPr>
        <p:spPr>
          <a:xfrm>
            <a:off x="1143000" y="45243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Varschen, Michael</a:t>
            </a:r>
          </a:p>
        </p:txBody>
      </p:sp>
      <p:sp>
        <p:nvSpPr>
          <p:cNvPr id="83" name="">
            <a:extLst>
              <a:ext uri="{FF2B5EF4-FFF2-40B4-BE49-F238E27FC236}">
                <ns2:creationId id="{0D9AEA42-7FE3-469F-B619-C37783F48EE0}"/>
              </a:ext>
            </a:extLst>
          </p:cNvPr>
          <p:cNvSpPr>
            <a:spLocks noGrp="1"/>
          </p:cNvSpPr>
          <p:nvPr/>
        </p:nvSpPr>
        <p:spPr>
          <a:xfrm>
            <a:off x="3333750" y="45243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84" name="">
            <a:extLst>
              <a:ext uri="{FF2B5EF4-FFF2-40B4-BE49-F238E27FC236}">
                <ns2:creationId id="{2764BB68-C35B-444E-A871-3BB31E29407F}"/>
              </a:ext>
            </a:extLst>
          </p:cNvPr>
          <p:cNvSpPr>
            <a:spLocks noGrp="1"/>
          </p:cNvSpPr>
          <p:nvPr/>
        </p:nvSpPr>
        <p:spPr>
          <a:xfrm>
            <a:off x="5953125"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85" name="">
            <a:extLst>
              <a:ext uri="{FF2B5EF4-FFF2-40B4-BE49-F238E27FC236}">
                <ns2:creationId id="{C554C4AE-2325-4F75-84FA-8D552943A141}"/>
              </a:ext>
            </a:extLst>
          </p:cNvPr>
          <p:cNvSpPr>
            <a:spLocks noGrp="1"/>
          </p:cNvSpPr>
          <p:nvPr/>
        </p:nvSpPr>
        <p:spPr>
          <a:xfrm>
            <a:off x="6858000"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6/0/1</a:t>
            </a:r>
          </a:p>
        </p:txBody>
      </p:sp>
      <p:sp>
        <p:nvSpPr>
          <p:cNvPr id="86" name="">
            <a:extLst>
              <a:ext uri="{FF2B5EF4-FFF2-40B4-BE49-F238E27FC236}">
                <ns2:creationId id="{AF0C49F5-9605-4C77-B2D2-6B4F9B659907}"/>
              </a:ext>
            </a:extLst>
          </p:cNvPr>
          <p:cNvSpPr>
            <a:spLocks noGrp="1"/>
          </p:cNvSpPr>
          <p:nvPr/>
        </p:nvSpPr>
        <p:spPr>
          <a:xfrm>
            <a:off x="7762875" y="45243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24</a:t>
            </a:r>
          </a:p>
        </p:txBody>
      </p:sp>
      <p:sp>
        <p:nvSpPr>
          <p:cNvPr id="87" name="">
            <a:extLst>
              <a:ext uri="{FF2B5EF4-FFF2-40B4-BE49-F238E27FC236}">
                <ns2:creationId id="{C8D198D4-D086-4EA8-B2C0-6F69B4FACB6F}"/>
              </a:ext>
            </a:extLst>
          </p:cNvPr>
          <p:cNvSpPr>
            <a:spLocks noGrp="1"/>
          </p:cNvSpPr>
          <p:nvPr/>
        </p:nvSpPr>
        <p:spPr>
          <a:xfrm>
            <a:off x="8388477" y="45243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8" name="">
            <a:extLst>
              <a:ext uri="{FF2B5EF4-FFF2-40B4-BE49-F238E27FC236}">
                <ns2:creationId id="{1F0C34DC-388F-4087-B4B6-CEFD75D39D11}"/>
              </a:ext>
            </a:extLst>
          </p:cNvPr>
          <p:cNvSpPr>
            <a:spLocks noGrp="1"/>
          </p:cNvSpPr>
          <p:nvPr/>
        </p:nvSpPr>
        <p:spPr>
          <a:xfrm>
            <a:off x="8436102" y="45243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89" name="">
            <a:extLst>
              <a:ext uri="{FF2B5EF4-FFF2-40B4-BE49-F238E27FC236}">
                <ns2:creationId id="{027D0EBA-9C6D-4C52-A9F0-7FD2C49F39E5}"/>
              </a:ext>
            </a:extLst>
          </p:cNvPr>
          <p:cNvSpPr>
            <a:spLocks noGrp="1"/>
          </p:cNvSpPr>
          <p:nvPr/>
        </p:nvSpPr>
        <p:spPr>
          <a:xfrm>
            <a:off x="9191625" y="45243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75,53</a:t>
            </a:r>
          </a:p>
        </p:txBody>
      </p:sp>
      <p:sp>
        <p:nvSpPr>
          <p:cNvPr id="90" name="">
            <a:extLst>
              <a:ext uri="{FF2B5EF4-FFF2-40B4-BE49-F238E27FC236}">
                <ns2:creationId id="{F43E719B-349D-417D-8989-E7473AF41F3E}"/>
              </a:ext>
            </a:extLst>
          </p:cNvPr>
          <p:cNvSpPr>
            <a:spLocks noGrp="1"/>
          </p:cNvSpPr>
          <p:nvPr/>
        </p:nvSpPr>
        <p:spPr>
          <a:xfrm>
            <a:off x="400050" y="4810125"/>
            <a:ext cx="10239375" cy="9525"/>
          </a:xfrm>
          <a:prstGeom prst="rect">
            <a:avLst/>
          </a:prstGeom>
          <a:solidFill>
            <a:srgbClr val="C6C9CE"/>
          </a:solidFill>
          <a:ln w="0">
            <a:solidFill>
              <a:srgbClr val="C6C9CE"/>
            </a:solidFill>
            <a:prstDash val="solid"/>
          </a:ln>
        </p:spPr>
      </p:sp>
      <p:sp>
        <p:nvSpPr>
          <p:cNvPr id="91" name="">
            <a:extLst>
              <a:ext uri="{FF2B5EF4-FFF2-40B4-BE49-F238E27FC236}">
                <ns2:creationId id="{668D1B83-8053-472E-B462-ABB54A1BD91E}"/>
              </a:ext>
            </a:extLst>
          </p:cNvPr>
          <p:cNvSpPr>
            <a:spLocks noGrp="1"/>
          </p:cNvSpPr>
          <p:nvPr/>
        </p:nvSpPr>
        <p:spPr>
          <a:xfrm>
            <a:off x="400050" y="4819650"/>
            <a:ext cx="10239375" cy="371475"/>
          </a:xfrm>
          <a:prstGeom prst="rect">
            <a:avLst/>
          </a:prstGeom>
          <a:solidFill>
            <a:srgbClr val="EAF5FB"/>
          </a:solidFill>
          <a:ln w="0">
            <a:solidFill>
              <a:srgbClr val="EAF5FB"/>
            </a:solidFill>
            <a:prstDash val="solid"/>
          </a:ln>
        </p:spPr>
      </p:sp>
      <p:sp>
        <p:nvSpPr>
          <p:cNvPr id="92" name="">
            <a:extLst>
              <a:ext uri="{FF2B5EF4-FFF2-40B4-BE49-F238E27FC236}">
                <ns2:creationId id="{312E91CB-081A-4907-8AD8-42FA81478A8C}"/>
              </a:ext>
            </a:extLst>
          </p:cNvPr>
          <p:cNvSpPr>
            <a:spLocks noGrp="1"/>
          </p:cNvSpPr>
          <p:nvPr/>
        </p:nvSpPr>
        <p:spPr>
          <a:xfrm>
            <a:off x="476250" y="48958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93" name="">
            <a:extLst>
              <a:ext uri="{FF2B5EF4-FFF2-40B4-BE49-F238E27FC236}">
                <ns2:creationId id="{34012428-0892-4717-969A-3AAEBCF2AAF3}"/>
              </a:ext>
            </a:extLst>
          </p:cNvPr>
          <p:cNvSpPr>
            <a:spLocks noGrp="1"/>
          </p:cNvSpPr>
          <p:nvPr/>
        </p:nvSpPr>
        <p:spPr>
          <a:xfrm>
            <a:off x="1143000" y="48958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Geyer, Claus</a:t>
            </a:r>
          </a:p>
        </p:txBody>
      </p:sp>
      <p:sp>
        <p:nvSpPr>
          <p:cNvPr id="94" name="">
            <a:extLst>
              <a:ext uri="{FF2B5EF4-FFF2-40B4-BE49-F238E27FC236}">
                <ns2:creationId id="{A6C63F7B-F84E-439C-AF13-34DC15C4073F}"/>
              </a:ext>
            </a:extLst>
          </p:cNvPr>
          <p:cNvSpPr>
            <a:spLocks noGrp="1"/>
          </p:cNvSpPr>
          <p:nvPr/>
        </p:nvSpPr>
        <p:spPr>
          <a:xfrm>
            <a:off x="3333750" y="48958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95" name="">
            <a:extLst>
              <a:ext uri="{FF2B5EF4-FFF2-40B4-BE49-F238E27FC236}">
                <ns2:creationId id="{A51F7872-AE7E-4680-A0DE-890F55C79B65}"/>
              </a:ext>
            </a:extLst>
          </p:cNvPr>
          <p:cNvSpPr>
            <a:spLocks noGrp="1"/>
          </p:cNvSpPr>
          <p:nvPr/>
        </p:nvSpPr>
        <p:spPr>
          <a:xfrm>
            <a:off x="5953125"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96" name="">
            <a:extLst>
              <a:ext uri="{FF2B5EF4-FFF2-40B4-BE49-F238E27FC236}">
                <ns2:creationId id="{3945008D-D78B-4AC2-9D2D-C4B39BE93913}"/>
              </a:ext>
            </a:extLst>
          </p:cNvPr>
          <p:cNvSpPr>
            <a:spLocks noGrp="1"/>
          </p:cNvSpPr>
          <p:nvPr/>
        </p:nvSpPr>
        <p:spPr>
          <a:xfrm>
            <a:off x="6858000"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7/1/2</a:t>
            </a:r>
          </a:p>
        </p:txBody>
      </p:sp>
      <p:sp>
        <p:nvSpPr>
          <p:cNvPr id="97" name="">
            <a:extLst>
              <a:ext uri="{FF2B5EF4-FFF2-40B4-BE49-F238E27FC236}">
                <ns2:creationId id="{FBAA54F5-F89D-4E61-BDE3-F2A0F3A57ABA}"/>
              </a:ext>
            </a:extLst>
          </p:cNvPr>
          <p:cNvSpPr>
            <a:spLocks noGrp="1"/>
          </p:cNvSpPr>
          <p:nvPr/>
        </p:nvSpPr>
        <p:spPr>
          <a:xfrm>
            <a:off x="7762875" y="48958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98" name="">
            <a:extLst>
              <a:ext uri="{FF2B5EF4-FFF2-40B4-BE49-F238E27FC236}">
                <ns2:creationId id="{5D0ED83E-B765-44A1-A80E-EEEEFB841E68}"/>
              </a:ext>
            </a:extLst>
          </p:cNvPr>
          <p:cNvSpPr>
            <a:spLocks noGrp="1"/>
          </p:cNvSpPr>
          <p:nvPr/>
        </p:nvSpPr>
        <p:spPr>
          <a:xfrm>
            <a:off x="8388477" y="48958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9" name="">
            <a:extLst>
              <a:ext uri="{FF2B5EF4-FFF2-40B4-BE49-F238E27FC236}">
                <ns2:creationId id="{45E39DB9-9984-4C9E-8ED0-43E35CAA7461}"/>
              </a:ext>
            </a:extLst>
          </p:cNvPr>
          <p:cNvSpPr>
            <a:spLocks noGrp="1"/>
          </p:cNvSpPr>
          <p:nvPr/>
        </p:nvSpPr>
        <p:spPr>
          <a:xfrm>
            <a:off x="8436102" y="48958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00" name="">
            <a:extLst>
              <a:ext uri="{FF2B5EF4-FFF2-40B4-BE49-F238E27FC236}">
                <ns2:creationId id="{7F94FCB6-A0F7-4452-A97F-6604830C05E0}"/>
              </a:ext>
            </a:extLst>
          </p:cNvPr>
          <p:cNvSpPr>
            <a:spLocks noGrp="1"/>
          </p:cNvSpPr>
          <p:nvPr/>
        </p:nvSpPr>
        <p:spPr>
          <a:xfrm>
            <a:off x="9191625" y="48958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74,47</a:t>
            </a:r>
          </a:p>
        </p:txBody>
      </p:sp>
      <p:sp>
        <p:nvSpPr>
          <p:cNvPr id="101" name="">
            <a:extLst>
              <a:ext uri="{FF2B5EF4-FFF2-40B4-BE49-F238E27FC236}">
                <ns2:creationId id="{30FADD46-6F3A-4C35-AC72-A5A865C76A66}"/>
              </a:ext>
            </a:extLst>
          </p:cNvPr>
          <p:cNvSpPr>
            <a:spLocks noGrp="1"/>
          </p:cNvSpPr>
          <p:nvPr/>
        </p:nvSpPr>
        <p:spPr>
          <a:xfrm>
            <a:off x="400050" y="5181600"/>
            <a:ext cx="10239375" cy="9525"/>
          </a:xfrm>
          <a:prstGeom prst="rect">
            <a:avLst/>
          </a:prstGeom>
          <a:solidFill>
            <a:srgbClr val="C6C9CE"/>
          </a:solidFill>
          <a:ln w="0">
            <a:solidFill>
              <a:srgbClr val="C6C9CE"/>
            </a:solidFill>
            <a:prstDash val="solid"/>
          </a:ln>
        </p:spPr>
      </p:sp>
      <p:sp>
        <p:nvSpPr>
          <p:cNvPr id="102" name="">
            <a:extLst>
              <a:ext uri="{FF2B5EF4-FFF2-40B4-BE49-F238E27FC236}">
                <ns2:creationId id="{F9DC4348-0FA2-4C36-BC82-83080F65D978}"/>
              </a:ext>
            </a:extLst>
          </p:cNvPr>
          <p:cNvSpPr>
            <a:spLocks noGrp="1"/>
          </p:cNvSpPr>
          <p:nvPr/>
        </p:nvSpPr>
        <p:spPr>
          <a:xfrm>
            <a:off x="400050" y="5191125"/>
            <a:ext cx="10239375" cy="371475"/>
          </a:xfrm>
          <a:prstGeom prst="rect">
            <a:avLst/>
          </a:prstGeom>
          <a:solidFill>
            <a:srgbClr val="FFFFFF"/>
          </a:solidFill>
          <a:ln w="0">
            <a:solidFill>
              <a:srgbClr val="FFFFFF"/>
            </a:solidFill>
            <a:prstDash val="solid"/>
          </a:ln>
        </p:spPr>
      </p:sp>
      <p:sp>
        <p:nvSpPr>
          <p:cNvPr id="103" name="">
            <a:extLst>
              <a:ext uri="{FF2B5EF4-FFF2-40B4-BE49-F238E27FC236}">
                <ns2:creationId id="{71A67A8F-A392-4D60-9894-1472626E1497}"/>
              </a:ext>
            </a:extLst>
          </p:cNvPr>
          <p:cNvSpPr>
            <a:spLocks noGrp="1"/>
          </p:cNvSpPr>
          <p:nvPr/>
        </p:nvSpPr>
        <p:spPr>
          <a:xfrm>
            <a:off x="476250" y="52673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04" name="">
            <a:extLst>
              <a:ext uri="{FF2B5EF4-FFF2-40B4-BE49-F238E27FC236}">
                <ns2:creationId id="{5C9E1302-FBCE-4268-8A49-351D24A07167}"/>
              </a:ext>
            </a:extLst>
          </p:cNvPr>
          <p:cNvSpPr>
            <a:spLocks noGrp="1"/>
          </p:cNvSpPr>
          <p:nvPr/>
        </p:nvSpPr>
        <p:spPr>
          <a:xfrm>
            <a:off x="1143000" y="52673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Seitz, Hans</a:t>
            </a:r>
          </a:p>
        </p:txBody>
      </p:sp>
      <p:sp>
        <p:nvSpPr>
          <p:cNvPr id="105" name="">
            <a:extLst>
              <a:ext uri="{FF2B5EF4-FFF2-40B4-BE49-F238E27FC236}">
                <ns2:creationId id="{15439F4F-47A4-49A9-9D22-FB25BEA90638}"/>
              </a:ext>
            </a:extLst>
          </p:cNvPr>
          <p:cNvSpPr>
            <a:spLocks noGrp="1"/>
          </p:cNvSpPr>
          <p:nvPr/>
        </p:nvSpPr>
        <p:spPr>
          <a:xfrm>
            <a:off x="3333750" y="52673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06" name="">
            <a:extLst>
              <a:ext uri="{FF2B5EF4-FFF2-40B4-BE49-F238E27FC236}">
                <ns2:creationId id="{C4862FD9-19C3-4AA7-90CC-465A7B12660C}"/>
              </a:ext>
            </a:extLst>
          </p:cNvPr>
          <p:cNvSpPr>
            <a:spLocks noGrp="1"/>
          </p:cNvSpPr>
          <p:nvPr/>
        </p:nvSpPr>
        <p:spPr>
          <a:xfrm>
            <a:off x="5953125"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107" name="">
            <a:extLst>
              <a:ext uri="{FF2B5EF4-FFF2-40B4-BE49-F238E27FC236}">
                <ns2:creationId id="{B2F6725D-2BC3-4552-B75B-55D50A1B5712}"/>
              </a:ext>
            </a:extLst>
          </p:cNvPr>
          <p:cNvSpPr>
            <a:spLocks noGrp="1"/>
          </p:cNvSpPr>
          <p:nvPr/>
        </p:nvSpPr>
        <p:spPr>
          <a:xfrm>
            <a:off x="6858000"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6/0/3</a:t>
            </a:r>
          </a:p>
        </p:txBody>
      </p:sp>
      <p:sp>
        <p:nvSpPr>
          <p:cNvPr id="108" name="">
            <a:extLst>
              <a:ext uri="{FF2B5EF4-FFF2-40B4-BE49-F238E27FC236}">
                <ns2:creationId id="{FB850479-D162-4C23-93BA-80E30D1F97E3}"/>
              </a:ext>
            </a:extLst>
          </p:cNvPr>
          <p:cNvSpPr>
            <a:spLocks noGrp="1"/>
          </p:cNvSpPr>
          <p:nvPr/>
        </p:nvSpPr>
        <p:spPr>
          <a:xfrm>
            <a:off x="7762875" y="52673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09" name="">
            <a:extLst>
              <a:ext uri="{FF2B5EF4-FFF2-40B4-BE49-F238E27FC236}">
                <ns2:creationId id="{A2F4404B-38C5-4968-B435-7DC670DF3B1E}"/>
              </a:ext>
            </a:extLst>
          </p:cNvPr>
          <p:cNvSpPr>
            <a:spLocks noGrp="1"/>
          </p:cNvSpPr>
          <p:nvPr/>
        </p:nvSpPr>
        <p:spPr>
          <a:xfrm>
            <a:off x="8388477" y="52673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0" name="">
            <a:extLst>
              <a:ext uri="{FF2B5EF4-FFF2-40B4-BE49-F238E27FC236}">
                <ns2:creationId id="{8A11C429-4B31-4484-8016-95EB308391CA}"/>
              </a:ext>
            </a:extLst>
          </p:cNvPr>
          <p:cNvSpPr>
            <a:spLocks noGrp="1"/>
          </p:cNvSpPr>
          <p:nvPr/>
        </p:nvSpPr>
        <p:spPr>
          <a:xfrm>
            <a:off x="8436102" y="52673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11" name="">
            <a:extLst>
              <a:ext uri="{FF2B5EF4-FFF2-40B4-BE49-F238E27FC236}">
                <ns2:creationId id="{E6AD4178-B451-4063-A31F-3E5555986CB4}"/>
              </a:ext>
            </a:extLst>
          </p:cNvPr>
          <p:cNvSpPr>
            <a:spLocks noGrp="1"/>
          </p:cNvSpPr>
          <p:nvPr/>
        </p:nvSpPr>
        <p:spPr>
          <a:xfrm>
            <a:off x="9191625" y="52673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73,49</a:t>
            </a:r>
          </a:p>
        </p:txBody>
      </p:sp>
      <p:sp>
        <p:nvSpPr>
          <p:cNvPr id="112" name="">
            <a:extLst>
              <a:ext uri="{FF2B5EF4-FFF2-40B4-BE49-F238E27FC236}">
                <ns2:creationId id="{0FB27DF9-9134-483D-B381-E61AEC9620C2}"/>
              </a:ext>
            </a:extLst>
          </p:cNvPr>
          <p:cNvSpPr>
            <a:spLocks noGrp="1"/>
          </p:cNvSpPr>
          <p:nvPr/>
        </p:nvSpPr>
        <p:spPr>
          <a:xfrm>
            <a:off x="400050" y="5553075"/>
            <a:ext cx="10239375" cy="9525"/>
          </a:xfrm>
          <a:prstGeom prst="rect">
            <a:avLst/>
          </a:prstGeom>
          <a:solidFill>
            <a:srgbClr val="C6C9CE"/>
          </a:solidFill>
          <a:ln w="0">
            <a:solidFill>
              <a:srgbClr val="C6C9CE"/>
            </a:solidFill>
            <a:prstDash val="solid"/>
          </a:ln>
        </p:spPr>
      </p:sp>
    </p:spTree>
    <p:extLst>
      <p:ext uri="{BB962C8B-B14F-4D97-AF65-F5344CB8AC3E}">
        <ns3:creationId val="1470650218"/>
      </p:ext>
    </p:extLst>
  </p:cSld>
  <p:transition spd="slow" advClick="1">
    <p:fade/>
  </p:transition>
</p:sld>
</file>

<file path=ppt/slides/slide30.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115" name="section-accent">
            <a:extLst>
              <a:ext uri="{FF2B5EF4-FFF2-40B4-BE49-F238E27FC236}">
                <ns2:creationId id="{BABBE794-D8CA-4A77-B553-4160ABF1050E}"/>
              </a:ext>
            </a:extLst>
          </p:cNvPr>
          <p:cNvSpPr>
            <a:spLocks noGrp="1"/>
          </p:cNvSpPr>
          <p:nvPr/>
        </p:nvSpPr>
        <p:spPr>
          <a:xfrm>
            <a:off x="400050" y="323850"/>
            <a:ext cx="76200" cy="685800"/>
          </a:xfrm>
          <a:prstGeom prst="rect">
            <a:avLst/>
          </a:prstGeom>
          <a:solidFill>
            <a:srgbClr val="FFC400"/>
          </a:solidFill>
          <a:ln w="0">
            <a:solidFill>
              <a:srgbClr val="FFC400"/>
            </a:solidFill>
            <a:prstDash val="solid"/>
          </a:ln>
        </p:spPr>
      </p:sp>
      <p:sp>
        <p:nvSpPr>
          <p:cNvPr id="2" name="">
            <a:extLst>
              <a:ext uri="{FF2B5EF4-FFF2-40B4-BE49-F238E27FC236}">
                <ns2:creationId id="{577E4073-2DF4-4D37-9BF3-2F73E8297734}"/>
              </a:ext>
            </a:extLst>
          </p:cNvPr>
          <p:cNvSpPr>
            <a:spLocks noGrp="1"/>
          </p:cNvSpPr>
          <p:nvPr/>
        </p:nvSpPr>
        <p:spPr>
          <a:xfrm>
            <a:off x="666750" y="323850"/>
            <a:ext cx="6953250" cy="266700"/>
          </a:xfrm>
          <a:prstGeom prst="rect">
            <a:avLst/>
          </a:prstGeom>
          <a:noFill/>
          <a:ln w="0">
            <a:noFill/>
            <a:prstDash val="solid"/>
          </a:ln>
        </p:spPr>
        <p:txBody>
          <a:bodyPr anchor="t"/>
          <a:lstStyle/>
          <a:p>
            <a:pPr algn="l">
              <a:defRPr sz="1200" b="1">
                <a:solidFill>
                  <a:srgbClr val="5E636B"/>
                </a:solidFill>
                <a:latin typeface="Arial"/>
                <a:ea typeface="Arial"/>
                <a:cs typeface="Arial"/>
              </a:defRPr>
            </a:pPr>
            <a:r>
              <a:rPr sz="1200" b="1">
                <a:solidFill>
                  <a:srgbClr val="5E636B"/>
                </a:solidFill>
                <a:latin typeface="Arial"/>
                <a:ea typeface="Arial"/>
                <a:cs typeface="Arial"/>
              </a:rPr>
              <a:t>QUOTE</a:t>
            </a:r>
          </a:p>
        </p:txBody>
      </p:sp>
      <p:sp>
        <p:nvSpPr>
          <p:cNvPr id="3" name="">
            <a:extLst>
              <a:ext uri="{FF2B5EF4-FFF2-40B4-BE49-F238E27FC236}">
                <ns2:creationId id="{BE4FC6EC-5E94-4792-86BE-03D03A0B7664}"/>
              </a:ext>
            </a:extLst>
          </p:cNvPr>
          <p:cNvSpPr>
            <a:spLocks noGrp="1"/>
          </p:cNvSpPr>
          <p:nvPr/>
        </p:nvSpPr>
        <p:spPr>
          <a:xfrm>
            <a:off x="666750" y="619125"/>
            <a:ext cx="10858500" cy="666750"/>
          </a:xfrm>
          <a:prstGeom prst="rect">
            <a:avLst/>
          </a:prstGeom>
          <a:noFill/>
          <a:ln w="0">
            <a:noFill/>
            <a:prstDash val="solid"/>
          </a:ln>
        </p:spPr>
        <p:txBody>
          <a:bodyPr anchor="t"/>
          <a:lstStyle/>
          <a:p>
            <a:pPr algn="l">
              <a:defRPr sz="3600" b="1">
                <a:solidFill>
                  <a:srgbClr val="111111"/>
                </a:solidFill>
                <a:latin typeface="Arial"/>
                <a:ea typeface="Arial"/>
                <a:cs typeface="Arial"/>
              </a:defRPr>
            </a:pPr>
            <a:r>
              <a:rPr sz="3600" b="1">
                <a:solidFill>
                  <a:srgbClr val="111111"/>
                </a:solidFill>
                <a:latin typeface="Arial"/>
                <a:ea typeface="Arial"/>
                <a:cs typeface="Arial"/>
              </a:rPr>
              <a:t>Offizielle Spielerwertung: Top 10</a:t>
            </a:r>
          </a:p>
        </p:txBody>
      </p:sp>
      <p:sp>
        <p:nvSpPr>
          <p:cNvPr id="4" name="">
            <a:extLst>
              <a:ext uri="{FF2B5EF4-FFF2-40B4-BE49-F238E27FC236}">
                <ns2:creationId id="{D1CFAEA8-C6D9-4C0D-9A4A-F1E1F5802E91}"/>
              </a:ext>
            </a:extLst>
          </p:cNvPr>
          <p:cNvSpPr>
            <a:spLocks noGrp="1"/>
          </p:cNvSpPr>
          <p:nvPr/>
        </p:nvSpPr>
        <p:spPr>
          <a:xfrm>
            <a:off x="400050" y="6553200"/>
            <a:ext cx="11391900" cy="9525"/>
          </a:xfrm>
          <a:prstGeom prst="rect">
            <a:avLst/>
          </a:prstGeom>
          <a:solidFill>
            <a:srgbClr val="C6C9CE"/>
          </a:solidFill>
          <a:ln w="0">
            <a:solidFill>
              <a:srgbClr val="C6C9CE"/>
            </a:solidFill>
            <a:prstDash val="solid"/>
          </a:ln>
        </p:spPr>
      </p:sp>
      <p:sp>
        <p:nvSpPr>
          <p:cNvPr id="5" name="">
            <a:extLst>
              <a:ext uri="{FF2B5EF4-FFF2-40B4-BE49-F238E27FC236}">
                <ns2:creationId id="{43ABEBD0-6F18-4E9A-A2E0-0DC6851CA131}"/>
              </a:ext>
            </a:extLst>
          </p:cNvPr>
          <p:cNvSpPr>
            <a:spLocks noGrp="1"/>
          </p:cNvSpPr>
          <p:nvPr/>
        </p:nvSpPr>
        <p:spPr>
          <a:xfrm>
            <a:off x="400050" y="6629400"/>
            <a:ext cx="6667500" cy="171450"/>
          </a:xfrm>
          <a:prstGeom prst="rect">
            <a:avLst/>
          </a:prstGeom>
          <a:noFill/>
          <a:ln w="0">
            <a:noFill/>
            <a:prstDash val="solid"/>
          </a:ln>
        </p:spPr>
        <p:txBody>
          <a:bodyPr anchor="t"/>
          <a:lstStyle/>
          <a:p>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a:ext uri="{FF2B5EF4-FFF2-40B4-BE49-F238E27FC236}">
                <ns2:creationId id="{02F16B80-1F3C-46FC-97E6-F054CD3F261C}"/>
              </a:ext>
            </a:extLst>
          </p:cNvPr>
          <p:cNvSpPr>
            <a:spLocks noGrp="1"/>
          </p:cNvSpPr>
          <p:nvPr/>
        </p:nvSpPr>
        <p:spPr>
          <a:xfrm>
            <a:off x="11144250" y="6629400"/>
            <a:ext cx="647700" cy="171450"/>
          </a:xfrm>
          <a:prstGeom prst="rect">
            <a:avLst/>
          </a:prstGeom>
          <a:noFill/>
          <a:ln w="0">
            <a:noFill/>
            <a:prstDash val="solid"/>
          </a:ln>
        </p:spPr>
        <p:txBody>
          <a:bodyPr anchor="t"/>
          <a:lstStyle/>
          <a:p>
            <a:pPr algn="r">
              <a:defRPr sz="900" b="0">
                <a:solidFill>
                  <a:srgbClr val="5E636B"/>
                </a:solidFill>
                <a:latin typeface="Arial"/>
                <a:ea typeface="Arial"/>
                <a:cs typeface="Arial"/>
              </a:defRPr>
            </a:pPr>
            <a:r>
              <a:rPr sz="900" b="0">
                <a:solidFill>
                  <a:srgbClr val="5E636B"/>
                </a:solidFill>
                <a:latin typeface="Arial"/>
                <a:ea typeface="Arial"/>
                <a:cs typeface="Arial"/>
              </a:rPr>
              <a:t>25</a:t>
            </a:r>
          </a:p>
        </p:txBody>
      </p:sp>
      <p:sp>
        <p:nvSpPr>
          <p:cNvPr id="7" name="">
            <a:extLst>
              <a:ext uri="{FF2B5EF4-FFF2-40B4-BE49-F238E27FC236}">
                <ns2:creationId id="{033A541A-2FCA-42C2-8D54-E1C455CB9C10}"/>
              </a:ext>
            </a:extLst>
          </p:cNvPr>
          <p:cNvSpPr>
            <a:spLocks noGrp="1"/>
          </p:cNvSpPr>
          <p:nvPr/>
        </p:nvSpPr>
        <p:spPr>
          <a:xfrm>
            <a:off x="400050" y="1476375"/>
            <a:ext cx="10239375" cy="371475"/>
          </a:xfrm>
          <a:prstGeom prst="roundRect">
            <a:avLst>
              <a:gd name="adj" fmla="val 20513"/>
            </a:avLst>
          </a:prstGeom>
          <a:solidFill>
            <a:srgbClr val="111111"/>
          </a:solidFill>
          <a:ln w="0">
            <a:solidFill>
              <a:srgbClr val="111111"/>
            </a:solidFill>
            <a:prstDash val="solid"/>
          </a:ln>
        </p:spPr>
      </p:sp>
      <p:sp>
        <p:nvSpPr>
          <p:cNvPr id="8" name="">
            <a:extLst>
              <a:ext uri="{FF2B5EF4-FFF2-40B4-BE49-F238E27FC236}">
                <ns2:creationId id="{C20F7B63-28C0-4EEF-B574-C8A5634652EA}"/>
              </a:ext>
            </a:extLst>
          </p:cNvPr>
          <p:cNvSpPr>
            <a:spLocks noGrp="1"/>
          </p:cNvSpPr>
          <p:nvPr/>
        </p:nvSpPr>
        <p:spPr>
          <a:xfrm>
            <a:off x="476250" y="1543050"/>
            <a:ext cx="514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a:ext uri="{FF2B5EF4-FFF2-40B4-BE49-F238E27FC236}">
                <ns2:creationId id="{03BB45D2-82C5-4B9E-9728-1EAF1EF396C0}"/>
              </a:ext>
            </a:extLst>
          </p:cNvPr>
          <p:cNvSpPr>
            <a:spLocks noGrp="1"/>
          </p:cNvSpPr>
          <p:nvPr/>
        </p:nvSpPr>
        <p:spPr>
          <a:xfrm>
            <a:off x="1143000" y="1543050"/>
            <a:ext cx="2038350" cy="257175"/>
          </a:xfrm>
          <a:prstGeom prst="rect">
            <a:avLst/>
          </a:prstGeom>
          <a:noFill/>
          <a:ln w="0">
            <a:noFill/>
            <a:prstDash val="solid"/>
          </a:ln>
        </p:spPr>
        <p:txBody>
          <a:bodyPr anchor="ctr"/>
          <a:lstStyle/>
          <a:p>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a:ext uri="{FF2B5EF4-FFF2-40B4-BE49-F238E27FC236}">
                <ns2:creationId id="{127E522A-BB78-41E7-8C65-BB02694189A5}"/>
              </a:ext>
            </a:extLst>
          </p:cNvPr>
          <p:cNvSpPr>
            <a:spLocks noGrp="1"/>
          </p:cNvSpPr>
          <p:nvPr/>
        </p:nvSpPr>
        <p:spPr>
          <a:xfrm>
            <a:off x="3333750" y="1543050"/>
            <a:ext cx="24669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a:ext uri="{FF2B5EF4-FFF2-40B4-BE49-F238E27FC236}">
                <ns2:creationId id="{5ED3C8FD-623C-4E27-B592-807A3113E5E1}"/>
              </a:ext>
            </a:extLst>
          </p:cNvPr>
          <p:cNvSpPr>
            <a:spLocks noGrp="1"/>
          </p:cNvSpPr>
          <p:nvPr/>
        </p:nvSpPr>
        <p:spPr>
          <a:xfrm>
            <a:off x="5953125"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a:ext uri="{FF2B5EF4-FFF2-40B4-BE49-F238E27FC236}">
                <ns2:creationId id="{11F81EBD-CF03-4FD4-8781-2FB609AD97AD}"/>
              </a:ext>
            </a:extLst>
          </p:cNvPr>
          <p:cNvSpPr>
            <a:spLocks noGrp="1"/>
          </p:cNvSpPr>
          <p:nvPr/>
        </p:nvSpPr>
        <p:spPr>
          <a:xfrm>
            <a:off x="6858000"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a:ext uri="{FF2B5EF4-FFF2-40B4-BE49-F238E27FC236}">
                <ns2:creationId id="{43639085-EBB4-4297-9594-8F9C403FD4F3}"/>
              </a:ext>
            </a:extLst>
          </p:cNvPr>
          <p:cNvSpPr>
            <a:spLocks noGrp="1"/>
          </p:cNvSpPr>
          <p:nvPr/>
        </p:nvSpPr>
        <p:spPr>
          <a:xfrm>
            <a:off x="7762875" y="1543050"/>
            <a:ext cx="1276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a:ext uri="{FF2B5EF4-FFF2-40B4-BE49-F238E27FC236}">
                <ns2:creationId id="{88A5DD52-EC5E-4677-AB3C-E0B48B84D587}"/>
              </a:ext>
            </a:extLst>
          </p:cNvPr>
          <p:cNvSpPr>
            <a:spLocks noGrp="1"/>
          </p:cNvSpPr>
          <p:nvPr/>
        </p:nvSpPr>
        <p:spPr>
          <a:xfrm>
            <a:off x="9191625" y="1543050"/>
            <a:ext cx="1371600" cy="257175"/>
          </a:xfrm>
          <a:prstGeom prst="rect">
            <a:avLst/>
          </a:prstGeom>
          <a:noFill/>
          <a:ln w="0">
            <a:noFill/>
            <a:prstDash val="solid"/>
          </a:ln>
        </p:spPr>
        <p:txBody>
          <a:bodyPr anchor="ctr"/>
          <a:lstStyle/>
          <a:p>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a:ext uri="{FF2B5EF4-FFF2-40B4-BE49-F238E27FC236}">
                <ns2:creationId id="{FA6A9DB2-AA90-431D-A146-B0D908684CD9}"/>
              </a:ext>
            </a:extLst>
          </p:cNvPr>
          <p:cNvSpPr>
            <a:spLocks noGrp="1"/>
          </p:cNvSpPr>
          <p:nvPr/>
        </p:nvSpPr>
        <p:spPr>
          <a:xfrm>
            <a:off x="400050" y="1847850"/>
            <a:ext cx="10239375" cy="371475"/>
          </a:xfrm>
          <a:prstGeom prst="rect">
            <a:avLst/>
          </a:prstGeom>
          <a:solidFill>
            <a:srgbClr val="EAF5FB"/>
          </a:solidFill>
          <a:ln w="0">
            <a:solidFill>
              <a:srgbClr val="EAF5FB"/>
            </a:solidFill>
            <a:prstDash val="solid"/>
          </a:ln>
        </p:spPr>
      </p:sp>
      <p:sp>
        <p:nvSpPr>
          <p:cNvPr id="16" name="">
            <a:extLst>
              <a:ext uri="{FF2B5EF4-FFF2-40B4-BE49-F238E27FC236}">
                <ns2:creationId id="{7D08B3E7-570F-40AA-B1CC-39CAF053BC1E}"/>
              </a:ext>
            </a:extLst>
          </p:cNvPr>
          <p:cNvSpPr>
            <a:spLocks noGrp="1"/>
          </p:cNvSpPr>
          <p:nvPr/>
        </p:nvSpPr>
        <p:spPr>
          <a:xfrm>
            <a:off x="476250" y="1924050"/>
            <a:ext cx="514350" cy="257175"/>
          </a:xfrm>
          <a:prstGeom prst="rect">
            <a:avLst/>
          </a:prstGeom>
          <a:noFill/>
          <a:ln w="0">
            <a:noFill/>
            <a:prstDash val="solid"/>
          </a:ln>
        </p:spPr>
        <p:txBody>
          <a:bodyPr anchor="ctr"/>
          <a:lstStyle/>
          <a:p>
            <a:r>
              <a:t/>
            </a:r>
          </a:p>
        </p:txBody>
      </p:sp>
      <p:sp>
        <p:nvSpPr>
          <p:cNvPr id="17" name="">
            <a:extLst>
              <a:ext uri="{FF2B5EF4-FFF2-40B4-BE49-F238E27FC236}">
                <ns2:creationId id="{E33471FA-0EF9-4AAB-81CE-FC493B50FF16}"/>
              </a:ext>
            </a:extLst>
          </p:cNvPr>
          <p:cNvSpPr>
            <a:spLocks noGrp="1"/>
          </p:cNvSpPr>
          <p:nvPr/>
        </p:nvSpPr>
        <p:spPr>
          <a:xfrm>
            <a:off x="1143000" y="1924050"/>
            <a:ext cx="2038350" cy="257175"/>
          </a:xfrm>
          <a:prstGeom prst="rect">
            <a:avLst/>
          </a:prstGeom>
          <a:noFill/>
          <a:ln w="0">
            <a:noFill/>
            <a:prstDash val="solid"/>
          </a:ln>
        </p:spPr>
        <p:txBody>
          <a:bodyPr anchor="ctr"/>
          <a:lstStyle/>
          <a:p>
            <a:r>
              <a:t/>
            </a:r>
          </a:p>
        </p:txBody>
      </p:sp>
      <p:sp>
        <p:nvSpPr>
          <p:cNvPr id="18" name="">
            <a:extLst>
              <a:ext uri="{FF2B5EF4-FFF2-40B4-BE49-F238E27FC236}">
                <ns2:creationId id="{221745BC-D57D-4399-A01B-6E590599FE9F}"/>
              </a:ext>
            </a:extLst>
          </p:cNvPr>
          <p:cNvSpPr>
            <a:spLocks noGrp="1"/>
          </p:cNvSpPr>
          <p:nvPr/>
        </p:nvSpPr>
        <p:spPr>
          <a:xfrm>
            <a:off x="3333750" y="1924050"/>
            <a:ext cx="2466975" cy="257175"/>
          </a:xfrm>
          <a:prstGeom prst="rect">
            <a:avLst/>
          </a:prstGeom>
          <a:noFill/>
          <a:ln w="0">
            <a:noFill/>
            <a:prstDash val="solid"/>
          </a:ln>
        </p:spPr>
        <p:txBody>
          <a:bodyPr anchor="ctr"/>
          <a:lstStyle/>
          <a:p>
            <a:r>
              <a:t/>
            </a:r>
          </a:p>
        </p:txBody>
      </p:sp>
      <p:sp>
        <p:nvSpPr>
          <p:cNvPr id="19" name="">
            <a:extLst>
              <a:ext uri="{FF2B5EF4-FFF2-40B4-BE49-F238E27FC236}">
                <ns2:creationId id="{6064AD9D-1F38-4FCE-B707-F05A5CAAE18D}"/>
              </a:ext>
            </a:extLst>
          </p:cNvPr>
          <p:cNvSpPr>
            <a:spLocks noGrp="1"/>
          </p:cNvSpPr>
          <p:nvPr/>
        </p:nvSpPr>
        <p:spPr>
          <a:xfrm>
            <a:off x="5953125" y="1924050"/>
            <a:ext cx="752475" cy="257175"/>
          </a:xfrm>
          <a:prstGeom prst="rect">
            <a:avLst/>
          </a:prstGeom>
          <a:noFill/>
          <a:ln w="0">
            <a:noFill/>
            <a:prstDash val="solid"/>
          </a:ln>
        </p:spPr>
        <p:txBody>
          <a:bodyPr anchor="ctr"/>
          <a:lstStyle/>
          <a:p>
            <a:r>
              <a:t/>
            </a:r>
          </a:p>
        </p:txBody>
      </p:sp>
      <p:sp>
        <p:nvSpPr>
          <p:cNvPr id="20" name="">
            <a:extLst>
              <a:ext uri="{FF2B5EF4-FFF2-40B4-BE49-F238E27FC236}">
                <ns2:creationId id="{04867762-4536-497D-9FFA-CEBD4FCFE60A}"/>
              </a:ext>
            </a:extLst>
          </p:cNvPr>
          <p:cNvSpPr>
            <a:spLocks noGrp="1"/>
          </p:cNvSpPr>
          <p:nvPr/>
        </p:nvSpPr>
        <p:spPr>
          <a:xfrm>
            <a:off x="6858000" y="1924050"/>
            <a:ext cx="752475" cy="257175"/>
          </a:xfrm>
          <a:prstGeom prst="rect">
            <a:avLst/>
          </a:prstGeom>
          <a:noFill/>
          <a:ln w="0">
            <a:noFill/>
            <a:prstDash val="solid"/>
          </a:ln>
        </p:spPr>
        <p:txBody>
          <a:bodyPr anchor="ctr"/>
          <a:lstStyle/>
          <a:p>
            <a:r>
              <a:t/>
            </a:r>
          </a:p>
        </p:txBody>
      </p:sp>
      <p:sp>
        <p:nvSpPr>
          <p:cNvPr id="21" name="">
            <a:extLst>
              <a:ext uri="{FF2B5EF4-FFF2-40B4-BE49-F238E27FC236}">
                <ns2:creationId id="{B8610F86-BE81-46DC-B928-891D791CCF1E}"/>
              </a:ext>
            </a:extLst>
          </p:cNvPr>
          <p:cNvSpPr>
            <a:spLocks noGrp="1"/>
          </p:cNvSpPr>
          <p:nvPr/>
        </p:nvSpPr>
        <p:spPr>
          <a:xfrm>
            <a:off x="7762875" y="1924050"/>
            <a:ext cx="1276350" cy="257175"/>
          </a:xfrm>
          <a:prstGeom prst="rect">
            <a:avLst/>
          </a:prstGeom>
          <a:noFill/>
          <a:ln w="0">
            <a:noFill/>
            <a:prstDash val="solid"/>
          </a:ln>
        </p:spPr>
        <p:txBody>
          <a:bodyPr anchor="ctr"/>
          <a:lstStyle/>
          <a:p>
            <a:r>
              <a:t/>
            </a:r>
          </a:p>
        </p:txBody>
      </p:sp>
      <p:sp>
        <p:nvSpPr>
          <p:cNvPr id="22" name="">
            <a:extLst>
              <a:ext uri="{FF2B5EF4-FFF2-40B4-BE49-F238E27FC236}">
                <ns2:creationId id="{E1BF25BA-8FE1-408C-8400-B01DEC69133C}"/>
              </a:ext>
            </a:extLst>
          </p:cNvPr>
          <p:cNvSpPr>
            <a:spLocks noGrp="1"/>
          </p:cNvSpPr>
          <p:nvPr/>
        </p:nvSpPr>
        <p:spPr>
          <a:xfrm>
            <a:off x="9191625" y="1924050"/>
            <a:ext cx="1371600" cy="257175"/>
          </a:xfrm>
          <a:prstGeom prst="rect">
            <a:avLst/>
          </a:prstGeom>
          <a:noFill/>
          <a:ln w="0">
            <a:noFill/>
            <a:prstDash val="solid"/>
          </a:ln>
        </p:spPr>
        <p:txBody>
          <a:bodyPr anchor="ctr"/>
          <a:lstStyle/>
          <a:p>
            <a:r>
              <a:t/>
            </a:r>
          </a:p>
        </p:txBody>
      </p:sp>
      <p:sp>
        <p:nvSpPr>
          <p:cNvPr id="23" name="">
            <a:extLst>
              <a:ext uri="{FF2B5EF4-FFF2-40B4-BE49-F238E27FC236}">
                <ns2:creationId id="{38308092-3CE7-4C38-B89E-897EABEFA044}"/>
              </a:ext>
            </a:extLst>
          </p:cNvPr>
          <p:cNvSpPr>
            <a:spLocks noGrp="1"/>
          </p:cNvSpPr>
          <p:nvPr/>
        </p:nvSpPr>
        <p:spPr>
          <a:xfrm>
            <a:off x="400050" y="2209800"/>
            <a:ext cx="10239375" cy="9525"/>
          </a:xfrm>
          <a:prstGeom prst="rect">
            <a:avLst/>
          </a:prstGeom>
          <a:solidFill>
            <a:srgbClr val="C6C9CE"/>
          </a:solidFill>
          <a:ln w="0">
            <a:solidFill>
              <a:srgbClr val="C6C9CE"/>
            </a:solidFill>
            <a:prstDash val="solid"/>
          </a:ln>
        </p:spPr>
      </p:sp>
      <p:sp>
        <p:nvSpPr>
          <p:cNvPr id="24" name="">
            <a:extLst>
              <a:ext uri="{FF2B5EF4-FFF2-40B4-BE49-F238E27FC236}">
                <ns2:creationId id="{F5FF226A-9CED-4982-A47F-BC955611F04F}"/>
              </a:ext>
            </a:extLst>
          </p:cNvPr>
          <p:cNvSpPr>
            <a:spLocks noGrp="1"/>
          </p:cNvSpPr>
          <p:nvPr/>
        </p:nvSpPr>
        <p:spPr>
          <a:xfrm>
            <a:off x="400050" y="2219325"/>
            <a:ext cx="10239375" cy="371475"/>
          </a:xfrm>
          <a:prstGeom prst="rect">
            <a:avLst/>
          </a:prstGeom>
          <a:solidFill>
            <a:srgbClr val="FFFFFF"/>
          </a:solidFill>
          <a:ln w="0">
            <a:solidFill>
              <a:srgbClr val="FFFFFF"/>
            </a:solidFill>
            <a:prstDash val="solid"/>
          </a:ln>
        </p:spPr>
      </p:sp>
      <p:sp>
        <p:nvSpPr>
          <p:cNvPr id="25" name="">
            <a:extLst>
              <a:ext uri="{FF2B5EF4-FFF2-40B4-BE49-F238E27FC236}">
                <ns2:creationId id="{B7E19D43-2A1F-4BD3-94CB-711F85E05DAC}"/>
              </a:ext>
            </a:extLst>
          </p:cNvPr>
          <p:cNvSpPr>
            <a:spLocks noGrp="1"/>
          </p:cNvSpPr>
          <p:nvPr/>
        </p:nvSpPr>
        <p:spPr>
          <a:xfrm>
            <a:off x="476250" y="2295525"/>
            <a:ext cx="514350" cy="257175"/>
          </a:xfrm>
          <a:prstGeom prst="rect">
            <a:avLst/>
          </a:prstGeom>
          <a:noFill/>
          <a:ln w="0">
            <a:noFill/>
            <a:prstDash val="solid"/>
          </a:ln>
        </p:spPr>
        <p:txBody>
          <a:bodyPr anchor="ctr"/>
          <a:lstStyle/>
          <a:p>
            <a:r>
              <a:t/>
            </a:r>
          </a:p>
        </p:txBody>
      </p:sp>
      <p:sp>
        <p:nvSpPr>
          <p:cNvPr id="26" name="">
            <a:extLst>
              <a:ext uri="{FF2B5EF4-FFF2-40B4-BE49-F238E27FC236}">
                <ns2:creationId id="{8684F99B-F4A8-473E-A886-ECC7C19BE633}"/>
              </a:ext>
            </a:extLst>
          </p:cNvPr>
          <p:cNvSpPr>
            <a:spLocks noGrp="1"/>
          </p:cNvSpPr>
          <p:nvPr/>
        </p:nvSpPr>
        <p:spPr>
          <a:xfrm>
            <a:off x="1143000" y="2295525"/>
            <a:ext cx="2038350" cy="257175"/>
          </a:xfrm>
          <a:prstGeom prst="rect">
            <a:avLst/>
          </a:prstGeom>
          <a:noFill/>
          <a:ln w="0">
            <a:noFill/>
            <a:prstDash val="solid"/>
          </a:ln>
        </p:spPr>
        <p:txBody>
          <a:bodyPr anchor="ctr"/>
          <a:lstStyle/>
          <a:p>
            <a:r>
              <a:t/>
            </a:r>
          </a:p>
        </p:txBody>
      </p:sp>
      <p:sp>
        <p:nvSpPr>
          <p:cNvPr id="27" name="">
            <a:extLst>
              <a:ext uri="{FF2B5EF4-FFF2-40B4-BE49-F238E27FC236}">
                <ns2:creationId id="{E9EFBC17-860F-4502-821A-DBA5C16AD2D9}"/>
              </a:ext>
            </a:extLst>
          </p:cNvPr>
          <p:cNvSpPr>
            <a:spLocks noGrp="1"/>
          </p:cNvSpPr>
          <p:nvPr/>
        </p:nvSpPr>
        <p:spPr>
          <a:xfrm>
            <a:off x="3333750" y="2295525"/>
            <a:ext cx="2466975" cy="257175"/>
          </a:xfrm>
          <a:prstGeom prst="rect">
            <a:avLst/>
          </a:prstGeom>
          <a:noFill/>
          <a:ln w="0">
            <a:noFill/>
            <a:prstDash val="solid"/>
          </a:ln>
        </p:spPr>
        <p:txBody>
          <a:bodyPr anchor="ctr"/>
          <a:lstStyle/>
          <a:p>
            <a:r>
              <a:t/>
            </a:r>
          </a:p>
        </p:txBody>
      </p:sp>
      <p:sp>
        <p:nvSpPr>
          <p:cNvPr id="28" name="">
            <a:extLst>
              <a:ext uri="{FF2B5EF4-FFF2-40B4-BE49-F238E27FC236}">
                <ns2:creationId id="{594D9CFF-5419-4104-A718-063A67348852}"/>
              </a:ext>
            </a:extLst>
          </p:cNvPr>
          <p:cNvSpPr>
            <a:spLocks noGrp="1"/>
          </p:cNvSpPr>
          <p:nvPr/>
        </p:nvSpPr>
        <p:spPr>
          <a:xfrm>
            <a:off x="5953125" y="2295525"/>
            <a:ext cx="752475" cy="257175"/>
          </a:xfrm>
          <a:prstGeom prst="rect">
            <a:avLst/>
          </a:prstGeom>
          <a:noFill/>
          <a:ln w="0">
            <a:noFill/>
            <a:prstDash val="solid"/>
          </a:ln>
        </p:spPr>
        <p:txBody>
          <a:bodyPr anchor="ctr"/>
          <a:lstStyle/>
          <a:p>
            <a:r>
              <a:t/>
            </a:r>
          </a:p>
        </p:txBody>
      </p:sp>
      <p:sp>
        <p:nvSpPr>
          <p:cNvPr id="29" name="">
            <a:extLst>
              <a:ext uri="{FF2B5EF4-FFF2-40B4-BE49-F238E27FC236}">
                <ns2:creationId id="{E82A51E4-CB0B-4A42-9130-3A836CB68A85}"/>
              </a:ext>
            </a:extLst>
          </p:cNvPr>
          <p:cNvSpPr>
            <a:spLocks noGrp="1"/>
          </p:cNvSpPr>
          <p:nvPr/>
        </p:nvSpPr>
        <p:spPr>
          <a:xfrm>
            <a:off x="6858000" y="2295525"/>
            <a:ext cx="752475" cy="257175"/>
          </a:xfrm>
          <a:prstGeom prst="rect">
            <a:avLst/>
          </a:prstGeom>
          <a:noFill/>
          <a:ln w="0">
            <a:noFill/>
            <a:prstDash val="solid"/>
          </a:ln>
        </p:spPr>
        <p:txBody>
          <a:bodyPr anchor="ctr"/>
          <a:lstStyle/>
          <a:p>
            <a:r>
              <a:t/>
            </a:r>
          </a:p>
        </p:txBody>
      </p:sp>
      <p:sp>
        <p:nvSpPr>
          <p:cNvPr id="30" name="">
            <a:extLst>
              <a:ext uri="{FF2B5EF4-FFF2-40B4-BE49-F238E27FC236}">
                <ns2:creationId id="{76967F56-A5DA-483E-BCD8-E76EA92430F6}"/>
              </a:ext>
            </a:extLst>
          </p:cNvPr>
          <p:cNvSpPr>
            <a:spLocks noGrp="1"/>
          </p:cNvSpPr>
          <p:nvPr/>
        </p:nvSpPr>
        <p:spPr>
          <a:xfrm>
            <a:off x="7762875" y="2295525"/>
            <a:ext cx="1276350" cy="257175"/>
          </a:xfrm>
          <a:prstGeom prst="rect">
            <a:avLst/>
          </a:prstGeom>
          <a:noFill/>
          <a:ln w="0">
            <a:noFill/>
            <a:prstDash val="solid"/>
          </a:ln>
        </p:spPr>
        <p:txBody>
          <a:bodyPr anchor="ctr"/>
          <a:lstStyle/>
          <a:p>
            <a:r>
              <a:t/>
            </a:r>
          </a:p>
        </p:txBody>
      </p:sp>
      <p:sp>
        <p:nvSpPr>
          <p:cNvPr id="31" name="">
            <a:extLst>
              <a:ext uri="{FF2B5EF4-FFF2-40B4-BE49-F238E27FC236}">
                <ns2:creationId id="{551FFE6C-8564-4390-8B8B-4CFD5935B8C5}"/>
              </a:ext>
            </a:extLst>
          </p:cNvPr>
          <p:cNvSpPr>
            <a:spLocks noGrp="1"/>
          </p:cNvSpPr>
          <p:nvPr/>
        </p:nvSpPr>
        <p:spPr>
          <a:xfrm>
            <a:off x="9191625" y="2295525"/>
            <a:ext cx="1371600" cy="257175"/>
          </a:xfrm>
          <a:prstGeom prst="rect">
            <a:avLst/>
          </a:prstGeom>
          <a:noFill/>
          <a:ln w="0">
            <a:noFill/>
            <a:prstDash val="solid"/>
          </a:ln>
        </p:spPr>
        <p:txBody>
          <a:bodyPr anchor="ctr"/>
          <a:lstStyle/>
          <a:p>
            <a:r>
              <a:t/>
            </a:r>
          </a:p>
        </p:txBody>
      </p:sp>
      <p:sp>
        <p:nvSpPr>
          <p:cNvPr id="32" name="">
            <a:extLst>
              <a:ext uri="{FF2B5EF4-FFF2-40B4-BE49-F238E27FC236}">
                <ns2:creationId id="{4B751A87-E0C8-4C9D-9697-A7C6D350FE5E}"/>
              </a:ext>
            </a:extLst>
          </p:cNvPr>
          <p:cNvSpPr>
            <a:spLocks noGrp="1"/>
          </p:cNvSpPr>
          <p:nvPr/>
        </p:nvSpPr>
        <p:spPr>
          <a:xfrm>
            <a:off x="400050" y="2581275"/>
            <a:ext cx="10239375" cy="9525"/>
          </a:xfrm>
          <a:prstGeom prst="rect">
            <a:avLst/>
          </a:prstGeom>
          <a:solidFill>
            <a:srgbClr val="C6C9CE"/>
          </a:solidFill>
          <a:ln w="0">
            <a:solidFill>
              <a:srgbClr val="C6C9CE"/>
            </a:solidFill>
            <a:prstDash val="solid"/>
          </a:ln>
        </p:spPr>
      </p:sp>
      <p:sp>
        <p:nvSpPr>
          <p:cNvPr id="33" name="">
            <a:extLst>
              <a:ext uri="{FF2B5EF4-FFF2-40B4-BE49-F238E27FC236}">
                <ns2:creationId id="{FECBF2F8-C1F8-4DCB-B6D7-60DF9F47FC19}"/>
              </a:ext>
            </a:extLst>
          </p:cNvPr>
          <p:cNvSpPr>
            <a:spLocks noGrp="1"/>
          </p:cNvSpPr>
          <p:nvPr/>
        </p:nvSpPr>
        <p:spPr>
          <a:xfrm>
            <a:off x="400050" y="2590800"/>
            <a:ext cx="10239375" cy="371475"/>
          </a:xfrm>
          <a:prstGeom prst="rect">
            <a:avLst/>
          </a:prstGeom>
          <a:solidFill>
            <a:srgbClr val="EAF5FB"/>
          </a:solidFill>
          <a:ln w="0">
            <a:solidFill>
              <a:srgbClr val="EAF5FB"/>
            </a:solidFill>
            <a:prstDash val="solid"/>
          </a:ln>
        </p:spPr>
      </p:sp>
      <p:sp>
        <p:nvSpPr>
          <p:cNvPr id="34" name="">
            <a:extLst>
              <a:ext uri="{FF2B5EF4-FFF2-40B4-BE49-F238E27FC236}">
                <ns2:creationId id="{C535DE45-EBEC-45C7-BFAA-C398329BC6C7}"/>
              </a:ext>
            </a:extLst>
          </p:cNvPr>
          <p:cNvSpPr>
            <a:spLocks noGrp="1"/>
          </p:cNvSpPr>
          <p:nvPr/>
        </p:nvSpPr>
        <p:spPr>
          <a:xfrm>
            <a:off x="476250" y="2667000"/>
            <a:ext cx="514350" cy="257175"/>
          </a:xfrm>
          <a:prstGeom prst="rect">
            <a:avLst/>
          </a:prstGeom>
          <a:noFill/>
          <a:ln w="0">
            <a:noFill/>
            <a:prstDash val="solid"/>
          </a:ln>
        </p:spPr>
        <p:txBody>
          <a:bodyPr anchor="ctr"/>
          <a:lstStyle/>
          <a:p>
            <a:r>
              <a:t/>
            </a:r>
          </a:p>
        </p:txBody>
      </p:sp>
      <p:sp>
        <p:nvSpPr>
          <p:cNvPr id="35" name="">
            <a:extLst>
              <a:ext uri="{FF2B5EF4-FFF2-40B4-BE49-F238E27FC236}">
                <ns2:creationId id="{4E63EB5F-7C6A-4448-86BA-0FC7B7664EEC}"/>
              </a:ext>
            </a:extLst>
          </p:cNvPr>
          <p:cNvSpPr>
            <a:spLocks noGrp="1"/>
          </p:cNvSpPr>
          <p:nvPr/>
        </p:nvSpPr>
        <p:spPr>
          <a:xfrm>
            <a:off x="1143000" y="2667000"/>
            <a:ext cx="2038350" cy="257175"/>
          </a:xfrm>
          <a:prstGeom prst="rect">
            <a:avLst/>
          </a:prstGeom>
          <a:noFill/>
          <a:ln w="0">
            <a:noFill/>
            <a:prstDash val="solid"/>
          </a:ln>
        </p:spPr>
        <p:txBody>
          <a:bodyPr anchor="ctr"/>
          <a:lstStyle/>
          <a:p>
            <a:r>
              <a:t/>
            </a:r>
          </a:p>
        </p:txBody>
      </p:sp>
      <p:sp>
        <p:nvSpPr>
          <p:cNvPr id="36" name="">
            <a:extLst>
              <a:ext uri="{FF2B5EF4-FFF2-40B4-BE49-F238E27FC236}">
                <ns2:creationId id="{85F92278-CBD4-4167-8577-87A1089D0D82}"/>
              </a:ext>
            </a:extLst>
          </p:cNvPr>
          <p:cNvSpPr>
            <a:spLocks noGrp="1"/>
          </p:cNvSpPr>
          <p:nvPr/>
        </p:nvSpPr>
        <p:spPr>
          <a:xfrm>
            <a:off x="3333750" y="2667000"/>
            <a:ext cx="2466975" cy="257175"/>
          </a:xfrm>
          <a:prstGeom prst="rect">
            <a:avLst/>
          </a:prstGeom>
          <a:noFill/>
          <a:ln w="0">
            <a:noFill/>
            <a:prstDash val="solid"/>
          </a:ln>
        </p:spPr>
        <p:txBody>
          <a:bodyPr anchor="ctr"/>
          <a:lstStyle/>
          <a:p>
            <a:r>
              <a:t/>
            </a:r>
          </a:p>
        </p:txBody>
      </p:sp>
      <p:sp>
        <p:nvSpPr>
          <p:cNvPr id="37" name="">
            <a:extLst>
              <a:ext uri="{FF2B5EF4-FFF2-40B4-BE49-F238E27FC236}">
                <ns2:creationId id="{233AF8F2-C3A9-4938-A196-F8F38D4EB2AD}"/>
              </a:ext>
            </a:extLst>
          </p:cNvPr>
          <p:cNvSpPr>
            <a:spLocks noGrp="1"/>
          </p:cNvSpPr>
          <p:nvPr/>
        </p:nvSpPr>
        <p:spPr>
          <a:xfrm>
            <a:off x="5953125" y="2667000"/>
            <a:ext cx="752475" cy="257175"/>
          </a:xfrm>
          <a:prstGeom prst="rect">
            <a:avLst/>
          </a:prstGeom>
          <a:noFill/>
          <a:ln w="0">
            <a:noFill/>
            <a:prstDash val="solid"/>
          </a:ln>
        </p:spPr>
        <p:txBody>
          <a:bodyPr anchor="ctr"/>
          <a:lstStyle/>
          <a:p>
            <a:r>
              <a:t/>
            </a:r>
          </a:p>
        </p:txBody>
      </p:sp>
      <p:sp>
        <p:nvSpPr>
          <p:cNvPr id="38" name="">
            <a:extLst>
              <a:ext uri="{FF2B5EF4-FFF2-40B4-BE49-F238E27FC236}">
                <ns2:creationId id="{67BFB5AA-95E9-4BF7-88AA-22B6F2172F48}"/>
              </a:ext>
            </a:extLst>
          </p:cNvPr>
          <p:cNvSpPr>
            <a:spLocks noGrp="1"/>
          </p:cNvSpPr>
          <p:nvPr/>
        </p:nvSpPr>
        <p:spPr>
          <a:xfrm>
            <a:off x="6858000" y="2667000"/>
            <a:ext cx="752475" cy="257175"/>
          </a:xfrm>
          <a:prstGeom prst="rect">
            <a:avLst/>
          </a:prstGeom>
          <a:noFill/>
          <a:ln w="0">
            <a:noFill/>
            <a:prstDash val="solid"/>
          </a:ln>
        </p:spPr>
        <p:txBody>
          <a:bodyPr anchor="ctr"/>
          <a:lstStyle/>
          <a:p>
            <a:r>
              <a:t/>
            </a:r>
          </a:p>
        </p:txBody>
      </p:sp>
      <p:sp>
        <p:nvSpPr>
          <p:cNvPr id="39" name="">
            <a:extLst>
              <a:ext uri="{FF2B5EF4-FFF2-40B4-BE49-F238E27FC236}">
                <ns2:creationId id="{F2A7A529-016B-4380-9A3B-54B69519B2CA}"/>
              </a:ext>
            </a:extLst>
          </p:cNvPr>
          <p:cNvSpPr>
            <a:spLocks noGrp="1"/>
          </p:cNvSpPr>
          <p:nvPr/>
        </p:nvSpPr>
        <p:spPr>
          <a:xfrm>
            <a:off x="7762875" y="2667000"/>
            <a:ext cx="1276350" cy="257175"/>
          </a:xfrm>
          <a:prstGeom prst="rect">
            <a:avLst/>
          </a:prstGeom>
          <a:noFill/>
          <a:ln w="0">
            <a:noFill/>
            <a:prstDash val="solid"/>
          </a:ln>
        </p:spPr>
        <p:txBody>
          <a:bodyPr anchor="ctr"/>
          <a:lstStyle/>
          <a:p>
            <a:r>
              <a:t/>
            </a:r>
          </a:p>
        </p:txBody>
      </p:sp>
      <p:sp>
        <p:nvSpPr>
          <p:cNvPr id="40" name="">
            <a:extLst>
              <a:ext uri="{FF2B5EF4-FFF2-40B4-BE49-F238E27FC236}">
                <ns2:creationId id="{FEC069F7-5A9A-4D68-BC98-3DD4D80BA04B}"/>
              </a:ext>
            </a:extLst>
          </p:cNvPr>
          <p:cNvSpPr>
            <a:spLocks noGrp="1"/>
          </p:cNvSpPr>
          <p:nvPr/>
        </p:nvSpPr>
        <p:spPr>
          <a:xfrm>
            <a:off x="9191625" y="2667000"/>
            <a:ext cx="1371600" cy="257175"/>
          </a:xfrm>
          <a:prstGeom prst="rect">
            <a:avLst/>
          </a:prstGeom>
          <a:noFill/>
          <a:ln w="0">
            <a:noFill/>
            <a:prstDash val="solid"/>
          </a:ln>
        </p:spPr>
        <p:txBody>
          <a:bodyPr anchor="ctr"/>
          <a:lstStyle/>
          <a:p>
            <a:r>
              <a:t/>
            </a:r>
          </a:p>
        </p:txBody>
      </p:sp>
      <p:sp>
        <p:nvSpPr>
          <p:cNvPr id="41" name="">
            <a:extLst>
              <a:ext uri="{FF2B5EF4-FFF2-40B4-BE49-F238E27FC236}">
                <ns2:creationId id="{892446E0-EEE4-4F48-9B62-20EDC175BB01}"/>
              </a:ext>
            </a:extLst>
          </p:cNvPr>
          <p:cNvSpPr>
            <a:spLocks noGrp="1"/>
          </p:cNvSpPr>
          <p:nvPr/>
        </p:nvSpPr>
        <p:spPr>
          <a:xfrm>
            <a:off x="400050" y="2952750"/>
            <a:ext cx="10239375" cy="9525"/>
          </a:xfrm>
          <a:prstGeom prst="rect">
            <a:avLst/>
          </a:prstGeom>
          <a:solidFill>
            <a:srgbClr val="C6C9CE"/>
          </a:solidFill>
          <a:ln w="0">
            <a:solidFill>
              <a:srgbClr val="C6C9CE"/>
            </a:solidFill>
            <a:prstDash val="solid"/>
          </a:ln>
        </p:spPr>
      </p:sp>
      <p:sp>
        <p:nvSpPr>
          <p:cNvPr id="42" name="">
            <a:extLst>
              <a:ext uri="{FF2B5EF4-FFF2-40B4-BE49-F238E27FC236}">
                <ns2:creationId id="{62A36BE9-8780-485E-8DC6-BCF1EA98E340}"/>
              </a:ext>
            </a:extLst>
          </p:cNvPr>
          <p:cNvSpPr>
            <a:spLocks noGrp="1"/>
          </p:cNvSpPr>
          <p:nvPr/>
        </p:nvSpPr>
        <p:spPr>
          <a:xfrm>
            <a:off x="400050" y="2962275"/>
            <a:ext cx="10239375" cy="371475"/>
          </a:xfrm>
          <a:prstGeom prst="rect">
            <a:avLst/>
          </a:prstGeom>
          <a:solidFill>
            <a:srgbClr val="FFFFFF"/>
          </a:solidFill>
          <a:ln w="0">
            <a:solidFill>
              <a:srgbClr val="FFFFFF"/>
            </a:solidFill>
            <a:prstDash val="solid"/>
          </a:ln>
        </p:spPr>
      </p:sp>
      <p:sp>
        <p:nvSpPr>
          <p:cNvPr id="43" name="">
            <a:extLst>
              <a:ext uri="{FF2B5EF4-FFF2-40B4-BE49-F238E27FC236}">
                <ns2:creationId id="{E64FB227-48F9-4EA2-8E25-98DC4129C8E3}"/>
              </a:ext>
            </a:extLst>
          </p:cNvPr>
          <p:cNvSpPr>
            <a:spLocks noGrp="1"/>
          </p:cNvSpPr>
          <p:nvPr/>
        </p:nvSpPr>
        <p:spPr>
          <a:xfrm>
            <a:off x="476250" y="3038475"/>
            <a:ext cx="514350" cy="257175"/>
          </a:xfrm>
          <a:prstGeom prst="rect">
            <a:avLst/>
          </a:prstGeom>
          <a:noFill/>
          <a:ln w="0">
            <a:noFill/>
            <a:prstDash val="solid"/>
          </a:ln>
        </p:spPr>
        <p:txBody>
          <a:bodyPr anchor="ctr"/>
          <a:lstStyle/>
          <a:p>
            <a:r>
              <a:t/>
            </a:r>
          </a:p>
        </p:txBody>
      </p:sp>
      <p:sp>
        <p:nvSpPr>
          <p:cNvPr id="44" name="">
            <a:extLst>
              <a:ext uri="{FF2B5EF4-FFF2-40B4-BE49-F238E27FC236}">
                <ns2:creationId id="{005F53D7-4F10-408F-B10E-AA1CC3F13360}"/>
              </a:ext>
            </a:extLst>
          </p:cNvPr>
          <p:cNvSpPr>
            <a:spLocks noGrp="1"/>
          </p:cNvSpPr>
          <p:nvPr/>
        </p:nvSpPr>
        <p:spPr>
          <a:xfrm>
            <a:off x="1143000" y="3038475"/>
            <a:ext cx="2038350" cy="257175"/>
          </a:xfrm>
          <a:prstGeom prst="rect">
            <a:avLst/>
          </a:prstGeom>
          <a:noFill/>
          <a:ln w="0">
            <a:noFill/>
            <a:prstDash val="solid"/>
          </a:ln>
        </p:spPr>
        <p:txBody>
          <a:bodyPr anchor="ctr"/>
          <a:lstStyle/>
          <a:p>
            <a:r>
              <a:t/>
            </a:r>
          </a:p>
        </p:txBody>
      </p:sp>
      <p:sp>
        <p:nvSpPr>
          <p:cNvPr id="45" name="">
            <a:extLst>
              <a:ext uri="{FF2B5EF4-FFF2-40B4-BE49-F238E27FC236}">
                <ns2:creationId id="{7ED6ACFD-9DA0-434E-9DD4-ADDE1CFCF6DF}"/>
              </a:ext>
            </a:extLst>
          </p:cNvPr>
          <p:cNvSpPr>
            <a:spLocks noGrp="1"/>
          </p:cNvSpPr>
          <p:nvPr/>
        </p:nvSpPr>
        <p:spPr>
          <a:xfrm>
            <a:off x="3333750" y="3038475"/>
            <a:ext cx="2466975" cy="257175"/>
          </a:xfrm>
          <a:prstGeom prst="rect">
            <a:avLst/>
          </a:prstGeom>
          <a:noFill/>
          <a:ln w="0">
            <a:noFill/>
            <a:prstDash val="solid"/>
          </a:ln>
        </p:spPr>
        <p:txBody>
          <a:bodyPr anchor="ctr"/>
          <a:lstStyle/>
          <a:p>
            <a:r>
              <a:t/>
            </a:r>
          </a:p>
        </p:txBody>
      </p:sp>
      <p:sp>
        <p:nvSpPr>
          <p:cNvPr id="46" name="">
            <a:extLst>
              <a:ext uri="{FF2B5EF4-FFF2-40B4-BE49-F238E27FC236}">
                <ns2:creationId id="{8C875216-8287-4ABE-B2FD-10D7DD9FE3DE}"/>
              </a:ext>
            </a:extLst>
          </p:cNvPr>
          <p:cNvSpPr>
            <a:spLocks noGrp="1"/>
          </p:cNvSpPr>
          <p:nvPr/>
        </p:nvSpPr>
        <p:spPr>
          <a:xfrm>
            <a:off x="5953125" y="3038475"/>
            <a:ext cx="752475" cy="257175"/>
          </a:xfrm>
          <a:prstGeom prst="rect">
            <a:avLst/>
          </a:prstGeom>
          <a:noFill/>
          <a:ln w="0">
            <a:noFill/>
            <a:prstDash val="solid"/>
          </a:ln>
        </p:spPr>
        <p:txBody>
          <a:bodyPr anchor="ctr"/>
          <a:lstStyle/>
          <a:p>
            <a:r>
              <a:t/>
            </a:r>
          </a:p>
        </p:txBody>
      </p:sp>
      <p:sp>
        <p:nvSpPr>
          <p:cNvPr id="47" name="">
            <a:extLst>
              <a:ext uri="{FF2B5EF4-FFF2-40B4-BE49-F238E27FC236}">
                <ns2:creationId id="{EB168454-29FB-415C-AE93-A35C7B7EE111}"/>
              </a:ext>
            </a:extLst>
          </p:cNvPr>
          <p:cNvSpPr>
            <a:spLocks noGrp="1"/>
          </p:cNvSpPr>
          <p:nvPr/>
        </p:nvSpPr>
        <p:spPr>
          <a:xfrm>
            <a:off x="6858000" y="3038475"/>
            <a:ext cx="752475" cy="257175"/>
          </a:xfrm>
          <a:prstGeom prst="rect">
            <a:avLst/>
          </a:prstGeom>
          <a:noFill/>
          <a:ln w="0">
            <a:noFill/>
            <a:prstDash val="solid"/>
          </a:ln>
        </p:spPr>
        <p:txBody>
          <a:bodyPr anchor="ctr"/>
          <a:lstStyle/>
          <a:p>
            <a:r>
              <a:t/>
            </a:r>
          </a:p>
        </p:txBody>
      </p:sp>
      <p:sp>
        <p:nvSpPr>
          <p:cNvPr id="48" name="">
            <a:extLst>
              <a:ext uri="{FF2B5EF4-FFF2-40B4-BE49-F238E27FC236}">
                <ns2:creationId id="{E27EF1EB-1AC1-460A-AFD0-37A84960DDB8}"/>
              </a:ext>
            </a:extLst>
          </p:cNvPr>
          <p:cNvSpPr>
            <a:spLocks noGrp="1"/>
          </p:cNvSpPr>
          <p:nvPr/>
        </p:nvSpPr>
        <p:spPr>
          <a:xfrm>
            <a:off x="7762875" y="3038475"/>
            <a:ext cx="1276350" cy="257175"/>
          </a:xfrm>
          <a:prstGeom prst="rect">
            <a:avLst/>
          </a:prstGeom>
          <a:noFill/>
          <a:ln w="0">
            <a:noFill/>
            <a:prstDash val="solid"/>
          </a:ln>
        </p:spPr>
        <p:txBody>
          <a:bodyPr anchor="ctr"/>
          <a:lstStyle/>
          <a:p>
            <a:r>
              <a:t/>
            </a:r>
          </a:p>
        </p:txBody>
      </p:sp>
      <p:sp>
        <p:nvSpPr>
          <p:cNvPr id="49" name="">
            <a:extLst>
              <a:ext uri="{FF2B5EF4-FFF2-40B4-BE49-F238E27FC236}">
                <ns2:creationId id="{4CF0879C-A5FC-46F5-B8EB-2F78F1D332EF}"/>
              </a:ext>
            </a:extLst>
          </p:cNvPr>
          <p:cNvSpPr>
            <a:spLocks noGrp="1"/>
          </p:cNvSpPr>
          <p:nvPr/>
        </p:nvSpPr>
        <p:spPr>
          <a:xfrm>
            <a:off x="9191625" y="3038475"/>
            <a:ext cx="1371600" cy="257175"/>
          </a:xfrm>
          <a:prstGeom prst="rect">
            <a:avLst/>
          </a:prstGeom>
          <a:noFill/>
          <a:ln w="0">
            <a:noFill/>
            <a:prstDash val="solid"/>
          </a:ln>
        </p:spPr>
        <p:txBody>
          <a:bodyPr anchor="ctr"/>
          <a:lstStyle/>
          <a:p>
            <a:r>
              <a:t/>
            </a:r>
          </a:p>
        </p:txBody>
      </p:sp>
      <p:sp>
        <p:nvSpPr>
          <p:cNvPr id="50" name="">
            <a:extLst>
              <a:ext uri="{FF2B5EF4-FFF2-40B4-BE49-F238E27FC236}">
                <ns2:creationId id="{63577C08-4B10-4FA6-AA3C-5BC1665CE2D3}"/>
              </a:ext>
            </a:extLst>
          </p:cNvPr>
          <p:cNvSpPr>
            <a:spLocks noGrp="1"/>
          </p:cNvSpPr>
          <p:nvPr/>
        </p:nvSpPr>
        <p:spPr>
          <a:xfrm>
            <a:off x="400050" y="3324225"/>
            <a:ext cx="10239375" cy="9525"/>
          </a:xfrm>
          <a:prstGeom prst="rect">
            <a:avLst/>
          </a:prstGeom>
          <a:solidFill>
            <a:srgbClr val="C6C9CE"/>
          </a:solidFill>
          <a:ln w="0">
            <a:solidFill>
              <a:srgbClr val="C6C9CE"/>
            </a:solidFill>
            <a:prstDash val="solid"/>
          </a:ln>
        </p:spPr>
      </p:sp>
      <p:sp>
        <p:nvSpPr>
          <p:cNvPr id="51" name="">
            <a:extLst>
              <a:ext uri="{FF2B5EF4-FFF2-40B4-BE49-F238E27FC236}">
                <ns2:creationId id="{9C064259-3186-4759-8330-ECB2575EC933}"/>
              </a:ext>
            </a:extLst>
          </p:cNvPr>
          <p:cNvSpPr>
            <a:spLocks noGrp="1"/>
          </p:cNvSpPr>
          <p:nvPr/>
        </p:nvSpPr>
        <p:spPr>
          <a:xfrm>
            <a:off x="400050" y="3333750"/>
            <a:ext cx="10239375" cy="371475"/>
          </a:xfrm>
          <a:prstGeom prst="rect">
            <a:avLst/>
          </a:prstGeom>
          <a:solidFill>
            <a:srgbClr val="EAF5FB"/>
          </a:solidFill>
          <a:ln w="0">
            <a:solidFill>
              <a:srgbClr val="EAF5FB"/>
            </a:solidFill>
            <a:prstDash val="solid"/>
          </a:ln>
        </p:spPr>
      </p:sp>
      <p:sp>
        <p:nvSpPr>
          <p:cNvPr id="52" name="">
            <a:extLst>
              <a:ext uri="{FF2B5EF4-FFF2-40B4-BE49-F238E27FC236}">
                <ns2:creationId id="{2B6CC2AF-EC7A-4D85-82D4-B3B11E3E8440}"/>
              </a:ext>
            </a:extLst>
          </p:cNvPr>
          <p:cNvSpPr>
            <a:spLocks noGrp="1"/>
          </p:cNvSpPr>
          <p:nvPr/>
        </p:nvSpPr>
        <p:spPr>
          <a:xfrm>
            <a:off x="476250" y="3409950"/>
            <a:ext cx="514350" cy="257175"/>
          </a:xfrm>
          <a:prstGeom prst="rect">
            <a:avLst/>
          </a:prstGeom>
          <a:noFill/>
          <a:ln w="0">
            <a:noFill/>
            <a:prstDash val="solid"/>
          </a:ln>
        </p:spPr>
        <p:txBody>
          <a:bodyPr anchor="ctr"/>
          <a:lstStyle/>
          <a:p>
            <a:r>
              <a:t/>
            </a:r>
          </a:p>
        </p:txBody>
      </p:sp>
      <p:sp>
        <p:nvSpPr>
          <p:cNvPr id="53" name="">
            <a:extLst>
              <a:ext uri="{FF2B5EF4-FFF2-40B4-BE49-F238E27FC236}">
                <ns2:creationId id="{669B9D12-DBC5-4683-996C-5A9A9DFB4B2F}"/>
              </a:ext>
            </a:extLst>
          </p:cNvPr>
          <p:cNvSpPr>
            <a:spLocks noGrp="1"/>
          </p:cNvSpPr>
          <p:nvPr/>
        </p:nvSpPr>
        <p:spPr>
          <a:xfrm>
            <a:off x="1143000" y="3409950"/>
            <a:ext cx="2038350" cy="257175"/>
          </a:xfrm>
          <a:prstGeom prst="rect">
            <a:avLst/>
          </a:prstGeom>
          <a:noFill/>
          <a:ln w="0">
            <a:noFill/>
            <a:prstDash val="solid"/>
          </a:ln>
        </p:spPr>
        <p:txBody>
          <a:bodyPr anchor="ctr"/>
          <a:lstStyle/>
          <a:p>
            <a:r>
              <a:t/>
            </a:r>
          </a:p>
        </p:txBody>
      </p:sp>
      <p:sp>
        <p:nvSpPr>
          <p:cNvPr id="54" name="">
            <a:extLst>
              <a:ext uri="{FF2B5EF4-FFF2-40B4-BE49-F238E27FC236}">
                <ns2:creationId id="{05509043-E95F-44AE-980A-6DF4EEDB0152}"/>
              </a:ext>
            </a:extLst>
          </p:cNvPr>
          <p:cNvSpPr>
            <a:spLocks noGrp="1"/>
          </p:cNvSpPr>
          <p:nvPr/>
        </p:nvSpPr>
        <p:spPr>
          <a:xfrm>
            <a:off x="3333750" y="3409950"/>
            <a:ext cx="2466975" cy="257175"/>
          </a:xfrm>
          <a:prstGeom prst="rect">
            <a:avLst/>
          </a:prstGeom>
          <a:noFill/>
          <a:ln w="0">
            <a:noFill/>
            <a:prstDash val="solid"/>
          </a:ln>
        </p:spPr>
        <p:txBody>
          <a:bodyPr anchor="ctr"/>
          <a:lstStyle/>
          <a:p>
            <a:r>
              <a:t/>
            </a:r>
          </a:p>
        </p:txBody>
      </p:sp>
      <p:sp>
        <p:nvSpPr>
          <p:cNvPr id="55" name="">
            <a:extLst>
              <a:ext uri="{FF2B5EF4-FFF2-40B4-BE49-F238E27FC236}">
                <ns2:creationId id="{F2980FB9-6CDE-491C-9236-0EFC7D983AE0}"/>
              </a:ext>
            </a:extLst>
          </p:cNvPr>
          <p:cNvSpPr>
            <a:spLocks noGrp="1"/>
          </p:cNvSpPr>
          <p:nvPr/>
        </p:nvSpPr>
        <p:spPr>
          <a:xfrm>
            <a:off x="5953125" y="3409950"/>
            <a:ext cx="752475" cy="257175"/>
          </a:xfrm>
          <a:prstGeom prst="rect">
            <a:avLst/>
          </a:prstGeom>
          <a:noFill/>
          <a:ln w="0">
            <a:noFill/>
            <a:prstDash val="solid"/>
          </a:ln>
        </p:spPr>
        <p:txBody>
          <a:bodyPr anchor="ctr"/>
          <a:lstStyle/>
          <a:p>
            <a:r>
              <a:t/>
            </a:r>
          </a:p>
        </p:txBody>
      </p:sp>
      <p:sp>
        <p:nvSpPr>
          <p:cNvPr id="56" name="">
            <a:extLst>
              <a:ext uri="{FF2B5EF4-FFF2-40B4-BE49-F238E27FC236}">
                <ns2:creationId id="{18B8EA9A-C6C8-431A-B36B-1639F9AFCAB6}"/>
              </a:ext>
            </a:extLst>
          </p:cNvPr>
          <p:cNvSpPr>
            <a:spLocks noGrp="1"/>
          </p:cNvSpPr>
          <p:nvPr/>
        </p:nvSpPr>
        <p:spPr>
          <a:xfrm>
            <a:off x="6858000" y="3409950"/>
            <a:ext cx="752475" cy="257175"/>
          </a:xfrm>
          <a:prstGeom prst="rect">
            <a:avLst/>
          </a:prstGeom>
          <a:noFill/>
          <a:ln w="0">
            <a:noFill/>
            <a:prstDash val="solid"/>
          </a:ln>
        </p:spPr>
        <p:txBody>
          <a:bodyPr anchor="ctr"/>
          <a:lstStyle/>
          <a:p>
            <a:r>
              <a:t/>
            </a:r>
          </a:p>
        </p:txBody>
      </p:sp>
      <p:sp>
        <p:nvSpPr>
          <p:cNvPr id="57" name="">
            <a:extLst>
              <a:ext uri="{FF2B5EF4-FFF2-40B4-BE49-F238E27FC236}">
                <ns2:creationId id="{A0910804-4312-424B-98CF-CC0BD8961CD0}"/>
              </a:ext>
            </a:extLst>
          </p:cNvPr>
          <p:cNvSpPr>
            <a:spLocks noGrp="1"/>
          </p:cNvSpPr>
          <p:nvPr/>
        </p:nvSpPr>
        <p:spPr>
          <a:xfrm>
            <a:off x="7762875" y="3409950"/>
            <a:ext cx="1276350" cy="257175"/>
          </a:xfrm>
          <a:prstGeom prst="rect">
            <a:avLst/>
          </a:prstGeom>
          <a:noFill/>
          <a:ln w="0">
            <a:noFill/>
            <a:prstDash val="solid"/>
          </a:ln>
        </p:spPr>
        <p:txBody>
          <a:bodyPr anchor="ctr"/>
          <a:lstStyle/>
          <a:p>
            <a:r>
              <a:t/>
            </a:r>
          </a:p>
        </p:txBody>
      </p:sp>
      <p:sp>
        <p:nvSpPr>
          <p:cNvPr id="58" name="">
            <a:extLst>
              <a:ext uri="{FF2B5EF4-FFF2-40B4-BE49-F238E27FC236}">
                <ns2:creationId id="{813C6944-CC79-424B-A34B-61A9FF2DCC84}"/>
              </a:ext>
            </a:extLst>
          </p:cNvPr>
          <p:cNvSpPr>
            <a:spLocks noGrp="1"/>
          </p:cNvSpPr>
          <p:nvPr/>
        </p:nvSpPr>
        <p:spPr>
          <a:xfrm>
            <a:off x="9191625" y="3409950"/>
            <a:ext cx="1371600" cy="257175"/>
          </a:xfrm>
          <a:prstGeom prst="rect">
            <a:avLst/>
          </a:prstGeom>
          <a:noFill/>
          <a:ln w="0">
            <a:noFill/>
            <a:prstDash val="solid"/>
          </a:ln>
        </p:spPr>
        <p:txBody>
          <a:bodyPr anchor="ctr"/>
          <a:lstStyle/>
          <a:p>
            <a:r>
              <a:t/>
            </a:r>
          </a:p>
        </p:txBody>
      </p:sp>
      <p:sp>
        <p:nvSpPr>
          <p:cNvPr id="59" name="">
            <a:extLst>
              <a:ext uri="{FF2B5EF4-FFF2-40B4-BE49-F238E27FC236}">
                <ns2:creationId id="{FBDEA4E4-E93D-46CB-9113-C680944F0DC5}"/>
              </a:ext>
            </a:extLst>
          </p:cNvPr>
          <p:cNvSpPr>
            <a:spLocks noGrp="1"/>
          </p:cNvSpPr>
          <p:nvPr/>
        </p:nvSpPr>
        <p:spPr>
          <a:xfrm>
            <a:off x="400050" y="3695700"/>
            <a:ext cx="10239375" cy="9525"/>
          </a:xfrm>
          <a:prstGeom prst="rect">
            <a:avLst/>
          </a:prstGeom>
          <a:solidFill>
            <a:srgbClr val="C6C9CE"/>
          </a:solidFill>
          <a:ln w="0">
            <a:solidFill>
              <a:srgbClr val="C6C9CE"/>
            </a:solidFill>
            <a:prstDash val="solid"/>
          </a:ln>
        </p:spPr>
      </p:sp>
      <p:sp>
        <p:nvSpPr>
          <p:cNvPr id="60" name="">
            <a:extLst>
              <a:ext uri="{FF2B5EF4-FFF2-40B4-BE49-F238E27FC236}">
                <ns2:creationId id="{A1602607-7853-4BA9-80F8-ACCE95295DE4}"/>
              </a:ext>
            </a:extLst>
          </p:cNvPr>
          <p:cNvSpPr>
            <a:spLocks noGrp="1"/>
          </p:cNvSpPr>
          <p:nvPr/>
        </p:nvSpPr>
        <p:spPr>
          <a:xfrm>
            <a:off x="400050" y="3705225"/>
            <a:ext cx="10239375" cy="371475"/>
          </a:xfrm>
          <a:prstGeom prst="rect">
            <a:avLst/>
          </a:prstGeom>
          <a:solidFill>
            <a:srgbClr val="FFFFFF"/>
          </a:solidFill>
          <a:ln w="0">
            <a:solidFill>
              <a:srgbClr val="FFFFFF"/>
            </a:solidFill>
            <a:prstDash val="solid"/>
          </a:ln>
        </p:spPr>
      </p:sp>
      <p:sp>
        <p:nvSpPr>
          <p:cNvPr id="61" name="">
            <a:extLst>
              <a:ext uri="{FF2B5EF4-FFF2-40B4-BE49-F238E27FC236}">
                <ns2:creationId id="{2B666FFF-43D0-4290-8545-8F98CE72CBBA}"/>
              </a:ext>
            </a:extLst>
          </p:cNvPr>
          <p:cNvSpPr>
            <a:spLocks noGrp="1"/>
          </p:cNvSpPr>
          <p:nvPr/>
        </p:nvSpPr>
        <p:spPr>
          <a:xfrm>
            <a:off x="476250" y="37814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62" name="">
            <a:extLst>
              <a:ext uri="{FF2B5EF4-FFF2-40B4-BE49-F238E27FC236}">
                <ns2:creationId id="{3E453B8C-5E0E-4297-A0A1-B964146784B4}"/>
              </a:ext>
            </a:extLst>
          </p:cNvPr>
          <p:cNvSpPr>
            <a:spLocks noGrp="1"/>
          </p:cNvSpPr>
          <p:nvPr/>
        </p:nvSpPr>
        <p:spPr>
          <a:xfrm>
            <a:off x="1143000" y="37814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Bayer, Helmut</a:t>
            </a:r>
          </a:p>
        </p:txBody>
      </p:sp>
      <p:sp>
        <p:nvSpPr>
          <p:cNvPr id="63" name="">
            <a:extLst>
              <a:ext uri="{FF2B5EF4-FFF2-40B4-BE49-F238E27FC236}">
                <ns2:creationId id="{1ED080BC-73F9-40A5-8A16-A67CACACE984}"/>
              </a:ext>
            </a:extLst>
          </p:cNvPr>
          <p:cNvSpPr>
            <a:spLocks noGrp="1"/>
          </p:cNvSpPr>
          <p:nvPr/>
        </p:nvSpPr>
        <p:spPr>
          <a:xfrm>
            <a:off x="3333750" y="37814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Ulm</a:t>
            </a:r>
          </a:p>
        </p:txBody>
      </p:sp>
      <p:sp>
        <p:nvSpPr>
          <p:cNvPr id="64" name="">
            <a:extLst>
              <a:ext uri="{FF2B5EF4-FFF2-40B4-BE49-F238E27FC236}">
                <ns2:creationId id="{E98E6C59-A66A-415D-A6BF-AA1EB33CE75F}"/>
              </a:ext>
            </a:extLst>
          </p:cNvPr>
          <p:cNvSpPr>
            <a:spLocks noGrp="1"/>
          </p:cNvSpPr>
          <p:nvPr/>
        </p:nvSpPr>
        <p:spPr>
          <a:xfrm>
            <a:off x="5953125"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65" name="">
            <a:extLst>
              <a:ext uri="{FF2B5EF4-FFF2-40B4-BE49-F238E27FC236}">
                <ns2:creationId id="{FF33615F-FB78-4710-A7C2-2A4B38CEE59B}"/>
              </a:ext>
            </a:extLst>
          </p:cNvPr>
          <p:cNvSpPr>
            <a:spLocks noGrp="1"/>
          </p:cNvSpPr>
          <p:nvPr/>
        </p:nvSpPr>
        <p:spPr>
          <a:xfrm>
            <a:off x="6858000"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4/0/0</a:t>
            </a:r>
          </a:p>
        </p:txBody>
      </p:sp>
      <p:sp>
        <p:nvSpPr>
          <p:cNvPr id="66" name="">
            <a:extLst>
              <a:ext uri="{FF2B5EF4-FFF2-40B4-BE49-F238E27FC236}">
                <ns2:creationId id="{97CB0D46-1925-4831-AB77-160A03FFB68C}"/>
              </a:ext>
            </a:extLst>
          </p:cNvPr>
          <p:cNvSpPr>
            <a:spLocks noGrp="1"/>
          </p:cNvSpPr>
          <p:nvPr/>
        </p:nvSpPr>
        <p:spPr>
          <a:xfrm>
            <a:off x="7762875" y="37814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67" name="">
            <a:extLst>
              <a:ext uri="{FF2B5EF4-FFF2-40B4-BE49-F238E27FC236}">
                <ns2:creationId id="{4ECB1B0A-E18B-4EC9-94F4-98488369CC69}"/>
              </a:ext>
            </a:extLst>
          </p:cNvPr>
          <p:cNvSpPr>
            <a:spLocks noGrp="1"/>
          </p:cNvSpPr>
          <p:nvPr/>
        </p:nvSpPr>
        <p:spPr>
          <a:xfrm>
            <a:off x="8388477" y="37814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8" name="">
            <a:extLst>
              <a:ext uri="{FF2B5EF4-FFF2-40B4-BE49-F238E27FC236}">
                <ns2:creationId id="{BCC84EF5-844E-4882-88ED-FEC6349EA7C0}"/>
              </a:ext>
            </a:extLst>
          </p:cNvPr>
          <p:cNvSpPr>
            <a:spLocks noGrp="1"/>
          </p:cNvSpPr>
          <p:nvPr/>
        </p:nvSpPr>
        <p:spPr>
          <a:xfrm>
            <a:off x="8436102" y="37814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69" name="">
            <a:extLst>
              <a:ext uri="{FF2B5EF4-FFF2-40B4-BE49-F238E27FC236}">
                <ns2:creationId id="{A76D2023-D127-484E-B680-92BB0A4EFF4E}"/>
              </a:ext>
            </a:extLst>
          </p:cNvPr>
          <p:cNvSpPr>
            <a:spLocks noGrp="1"/>
          </p:cNvSpPr>
          <p:nvPr/>
        </p:nvSpPr>
        <p:spPr>
          <a:xfrm>
            <a:off x="9191625" y="37814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75,96</a:t>
            </a:r>
          </a:p>
        </p:txBody>
      </p:sp>
      <p:sp>
        <p:nvSpPr>
          <p:cNvPr id="70" name="">
            <a:extLst>
              <a:ext uri="{FF2B5EF4-FFF2-40B4-BE49-F238E27FC236}">
                <ns2:creationId id="{FAEBB0BD-9AB1-4885-B818-45A446A18C07}"/>
              </a:ext>
            </a:extLst>
          </p:cNvPr>
          <p:cNvSpPr>
            <a:spLocks noGrp="1"/>
          </p:cNvSpPr>
          <p:nvPr/>
        </p:nvSpPr>
        <p:spPr>
          <a:xfrm>
            <a:off x="400050" y="4067175"/>
            <a:ext cx="10239375" cy="9525"/>
          </a:xfrm>
          <a:prstGeom prst="rect">
            <a:avLst/>
          </a:prstGeom>
          <a:solidFill>
            <a:srgbClr val="C6C9CE"/>
          </a:solidFill>
          <a:ln w="0">
            <a:solidFill>
              <a:srgbClr val="C6C9CE"/>
            </a:solidFill>
            <a:prstDash val="solid"/>
          </a:ln>
        </p:spPr>
      </p:sp>
      <p:sp>
        <p:nvSpPr>
          <p:cNvPr id="71" name="">
            <a:extLst>
              <a:ext uri="{FF2B5EF4-FFF2-40B4-BE49-F238E27FC236}">
                <ns2:creationId id="{85584F4B-932A-4400-9A17-832D2EA94236}"/>
              </a:ext>
            </a:extLst>
          </p:cNvPr>
          <p:cNvSpPr>
            <a:spLocks noGrp="1"/>
          </p:cNvSpPr>
          <p:nvPr/>
        </p:nvSpPr>
        <p:spPr>
          <a:xfrm>
            <a:off x="400050" y="4076700"/>
            <a:ext cx="10239375" cy="371475"/>
          </a:xfrm>
          <a:prstGeom prst="rect">
            <a:avLst/>
          </a:prstGeom>
          <a:solidFill>
            <a:srgbClr val="EAF5FB"/>
          </a:solidFill>
          <a:ln w="0">
            <a:solidFill>
              <a:srgbClr val="EAF5FB"/>
            </a:solidFill>
            <a:prstDash val="solid"/>
          </a:ln>
        </p:spPr>
      </p:sp>
      <p:sp>
        <p:nvSpPr>
          <p:cNvPr id="72" name="">
            <a:extLst>
              <a:ext uri="{FF2B5EF4-FFF2-40B4-BE49-F238E27FC236}">
                <ns2:creationId id="{3EA67201-7E5C-4CFE-BB61-2598C9DA47EC}"/>
              </a:ext>
            </a:extLst>
          </p:cNvPr>
          <p:cNvSpPr>
            <a:spLocks noGrp="1"/>
          </p:cNvSpPr>
          <p:nvPr/>
        </p:nvSpPr>
        <p:spPr>
          <a:xfrm>
            <a:off x="476250" y="415290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73" name="">
            <a:extLst>
              <a:ext uri="{FF2B5EF4-FFF2-40B4-BE49-F238E27FC236}">
                <ns2:creationId id="{C658590C-CE9E-4FC2-8EFF-651C9A467C3C}"/>
              </a:ext>
            </a:extLst>
          </p:cNvPr>
          <p:cNvSpPr>
            <a:spLocks noGrp="1"/>
          </p:cNvSpPr>
          <p:nvPr/>
        </p:nvSpPr>
        <p:spPr>
          <a:xfrm>
            <a:off x="1143000" y="415290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Ruoff, Klaus</a:t>
            </a:r>
          </a:p>
        </p:txBody>
      </p:sp>
      <p:sp>
        <p:nvSpPr>
          <p:cNvPr id="74" name="">
            <a:extLst>
              <a:ext uri="{FF2B5EF4-FFF2-40B4-BE49-F238E27FC236}">
                <ns2:creationId id="{E202D0F9-BA46-4EB6-A8CA-09EF538B59CF}"/>
              </a:ext>
            </a:extLst>
          </p:cNvPr>
          <p:cNvSpPr>
            <a:spLocks noGrp="1"/>
          </p:cNvSpPr>
          <p:nvPr/>
        </p:nvSpPr>
        <p:spPr>
          <a:xfrm>
            <a:off x="3333750" y="415290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75" name="">
            <a:extLst>
              <a:ext uri="{FF2B5EF4-FFF2-40B4-BE49-F238E27FC236}">
                <ns2:creationId id="{2A9FCCE3-0C48-4A94-A0C7-3CF349E7A446}"/>
              </a:ext>
            </a:extLst>
          </p:cNvPr>
          <p:cNvSpPr>
            <a:spLocks noGrp="1"/>
          </p:cNvSpPr>
          <p:nvPr/>
        </p:nvSpPr>
        <p:spPr>
          <a:xfrm>
            <a:off x="5953125"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76" name="">
            <a:extLst>
              <a:ext uri="{FF2B5EF4-FFF2-40B4-BE49-F238E27FC236}">
                <ns2:creationId id="{E7A5A792-570E-4440-BEB8-E6BF626E139F}"/>
              </a:ext>
            </a:extLst>
          </p:cNvPr>
          <p:cNvSpPr>
            <a:spLocks noGrp="1"/>
          </p:cNvSpPr>
          <p:nvPr/>
        </p:nvSpPr>
        <p:spPr>
          <a:xfrm>
            <a:off x="6858000"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7/1/1</a:t>
            </a:r>
          </a:p>
        </p:txBody>
      </p:sp>
      <p:sp>
        <p:nvSpPr>
          <p:cNvPr id="77" name="">
            <a:extLst>
              <a:ext uri="{FF2B5EF4-FFF2-40B4-BE49-F238E27FC236}">
                <ns2:creationId id="{FE0B7777-98DD-44FE-824A-96FD5103EA21}"/>
              </a:ext>
            </a:extLst>
          </p:cNvPr>
          <p:cNvSpPr>
            <a:spLocks noGrp="1"/>
          </p:cNvSpPr>
          <p:nvPr/>
        </p:nvSpPr>
        <p:spPr>
          <a:xfrm>
            <a:off x="7762875" y="415290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33</a:t>
            </a:r>
          </a:p>
        </p:txBody>
      </p:sp>
      <p:sp>
        <p:nvSpPr>
          <p:cNvPr id="78" name="">
            <a:extLst>
              <a:ext uri="{FF2B5EF4-FFF2-40B4-BE49-F238E27FC236}">
                <ns2:creationId id="{9B7B127E-4885-48C8-99FF-777F66A17020}"/>
              </a:ext>
            </a:extLst>
          </p:cNvPr>
          <p:cNvSpPr>
            <a:spLocks noGrp="1"/>
          </p:cNvSpPr>
          <p:nvPr/>
        </p:nvSpPr>
        <p:spPr>
          <a:xfrm>
            <a:off x="8388477" y="415290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9" name="">
            <a:extLst>
              <a:ext uri="{FF2B5EF4-FFF2-40B4-BE49-F238E27FC236}">
                <ns2:creationId id="{8550FA32-1CD7-47C8-9530-CEDD329C3439}"/>
              </a:ext>
            </a:extLst>
          </p:cNvPr>
          <p:cNvSpPr>
            <a:spLocks noGrp="1"/>
          </p:cNvSpPr>
          <p:nvPr/>
        </p:nvSpPr>
        <p:spPr>
          <a:xfrm>
            <a:off x="8436102" y="415290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80" name="">
            <a:extLst>
              <a:ext uri="{FF2B5EF4-FFF2-40B4-BE49-F238E27FC236}">
                <ns2:creationId id="{A0995B88-FE39-4187-91F3-375BA5938972}"/>
              </a:ext>
            </a:extLst>
          </p:cNvPr>
          <p:cNvSpPr>
            <a:spLocks noGrp="1"/>
          </p:cNvSpPr>
          <p:nvPr/>
        </p:nvSpPr>
        <p:spPr>
          <a:xfrm>
            <a:off x="9191625" y="415290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75,7</a:t>
            </a:r>
          </a:p>
        </p:txBody>
      </p:sp>
      <p:sp>
        <p:nvSpPr>
          <p:cNvPr id="81" name="">
            <a:extLst>
              <a:ext uri="{FF2B5EF4-FFF2-40B4-BE49-F238E27FC236}">
                <ns2:creationId id="{A5177D3E-D303-4EF8-8092-FA89B47056E3}"/>
              </a:ext>
            </a:extLst>
          </p:cNvPr>
          <p:cNvSpPr>
            <a:spLocks noGrp="1"/>
          </p:cNvSpPr>
          <p:nvPr/>
        </p:nvSpPr>
        <p:spPr>
          <a:xfrm>
            <a:off x="400050" y="4438650"/>
            <a:ext cx="10239375" cy="9525"/>
          </a:xfrm>
          <a:prstGeom prst="rect">
            <a:avLst/>
          </a:prstGeom>
          <a:solidFill>
            <a:srgbClr val="C6C9CE"/>
          </a:solidFill>
          <a:ln w="0">
            <a:solidFill>
              <a:srgbClr val="C6C9CE"/>
            </a:solidFill>
            <a:prstDash val="solid"/>
          </a:ln>
        </p:spPr>
      </p:sp>
      <p:sp>
        <p:nvSpPr>
          <p:cNvPr id="82" name="">
            <a:extLst>
              <a:ext uri="{FF2B5EF4-FFF2-40B4-BE49-F238E27FC236}">
                <ns2:creationId id="{61B2A075-8F76-4DBA-BA14-B05F1EDA0987}"/>
              </a:ext>
            </a:extLst>
          </p:cNvPr>
          <p:cNvSpPr>
            <a:spLocks noGrp="1"/>
          </p:cNvSpPr>
          <p:nvPr/>
        </p:nvSpPr>
        <p:spPr>
          <a:xfrm>
            <a:off x="400050" y="4448175"/>
            <a:ext cx="10239375" cy="371475"/>
          </a:xfrm>
          <a:prstGeom prst="rect">
            <a:avLst/>
          </a:prstGeom>
          <a:solidFill>
            <a:srgbClr val="FFFFFF"/>
          </a:solidFill>
          <a:ln w="0">
            <a:solidFill>
              <a:srgbClr val="FFFFFF"/>
            </a:solidFill>
            <a:prstDash val="solid"/>
          </a:ln>
        </p:spPr>
      </p:sp>
      <p:sp>
        <p:nvSpPr>
          <p:cNvPr id="83" name="">
            <a:extLst>
              <a:ext uri="{FF2B5EF4-FFF2-40B4-BE49-F238E27FC236}">
                <ns2:creationId id="{915669BA-FC96-4A74-80AA-765353F20531}"/>
              </a:ext>
            </a:extLst>
          </p:cNvPr>
          <p:cNvSpPr>
            <a:spLocks noGrp="1"/>
          </p:cNvSpPr>
          <p:nvPr/>
        </p:nvSpPr>
        <p:spPr>
          <a:xfrm>
            <a:off x="476250" y="45243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84" name="">
            <a:extLst>
              <a:ext uri="{FF2B5EF4-FFF2-40B4-BE49-F238E27FC236}">
                <ns2:creationId id="{27627976-8968-4B32-AA95-F5DBCD95778D}"/>
              </a:ext>
            </a:extLst>
          </p:cNvPr>
          <p:cNvSpPr>
            <a:spLocks noGrp="1"/>
          </p:cNvSpPr>
          <p:nvPr/>
        </p:nvSpPr>
        <p:spPr>
          <a:xfrm>
            <a:off x="1143000" y="45243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Varschen, Michael</a:t>
            </a:r>
          </a:p>
        </p:txBody>
      </p:sp>
      <p:sp>
        <p:nvSpPr>
          <p:cNvPr id="85" name="">
            <a:extLst>
              <a:ext uri="{FF2B5EF4-FFF2-40B4-BE49-F238E27FC236}">
                <ns2:creationId id="{AA0C3407-4786-4C4D-B856-14B7F7C1EE71}"/>
              </a:ext>
            </a:extLst>
          </p:cNvPr>
          <p:cNvSpPr>
            <a:spLocks noGrp="1"/>
          </p:cNvSpPr>
          <p:nvPr/>
        </p:nvSpPr>
        <p:spPr>
          <a:xfrm>
            <a:off x="3333750" y="45243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86" name="">
            <a:extLst>
              <a:ext uri="{FF2B5EF4-FFF2-40B4-BE49-F238E27FC236}">
                <ns2:creationId id="{F4F2BC9F-F2CF-4D37-B81F-DFD3992D457E}"/>
              </a:ext>
            </a:extLst>
          </p:cNvPr>
          <p:cNvSpPr>
            <a:spLocks noGrp="1"/>
          </p:cNvSpPr>
          <p:nvPr/>
        </p:nvSpPr>
        <p:spPr>
          <a:xfrm>
            <a:off x="5953125"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87" name="">
            <a:extLst>
              <a:ext uri="{FF2B5EF4-FFF2-40B4-BE49-F238E27FC236}">
                <ns2:creationId id="{D4888525-4846-4666-9637-72B5568DA718}"/>
              </a:ext>
            </a:extLst>
          </p:cNvPr>
          <p:cNvSpPr>
            <a:spLocks noGrp="1"/>
          </p:cNvSpPr>
          <p:nvPr/>
        </p:nvSpPr>
        <p:spPr>
          <a:xfrm>
            <a:off x="6858000"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6/0/1</a:t>
            </a:r>
          </a:p>
        </p:txBody>
      </p:sp>
      <p:sp>
        <p:nvSpPr>
          <p:cNvPr id="88" name="">
            <a:extLst>
              <a:ext uri="{FF2B5EF4-FFF2-40B4-BE49-F238E27FC236}">
                <ns2:creationId id="{87863459-C5C6-41CA-95A7-3553758C4FDE}"/>
              </a:ext>
            </a:extLst>
          </p:cNvPr>
          <p:cNvSpPr>
            <a:spLocks noGrp="1"/>
          </p:cNvSpPr>
          <p:nvPr/>
        </p:nvSpPr>
        <p:spPr>
          <a:xfrm>
            <a:off x="7762875" y="45243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24</a:t>
            </a:r>
          </a:p>
        </p:txBody>
      </p:sp>
      <p:sp>
        <p:nvSpPr>
          <p:cNvPr id="89" name="">
            <a:extLst>
              <a:ext uri="{FF2B5EF4-FFF2-40B4-BE49-F238E27FC236}">
                <ns2:creationId id="{2E090461-7732-47C7-A26E-99E427D8755E}"/>
              </a:ext>
            </a:extLst>
          </p:cNvPr>
          <p:cNvSpPr>
            <a:spLocks noGrp="1"/>
          </p:cNvSpPr>
          <p:nvPr/>
        </p:nvSpPr>
        <p:spPr>
          <a:xfrm>
            <a:off x="8388477" y="45243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0" name="">
            <a:extLst>
              <a:ext uri="{FF2B5EF4-FFF2-40B4-BE49-F238E27FC236}">
                <ns2:creationId id="{07B5E7A1-BA3F-41D5-B361-874D0B238530}"/>
              </a:ext>
            </a:extLst>
          </p:cNvPr>
          <p:cNvSpPr>
            <a:spLocks noGrp="1"/>
          </p:cNvSpPr>
          <p:nvPr/>
        </p:nvSpPr>
        <p:spPr>
          <a:xfrm>
            <a:off x="8436102" y="45243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91" name="">
            <a:extLst>
              <a:ext uri="{FF2B5EF4-FFF2-40B4-BE49-F238E27FC236}">
                <ns2:creationId id="{230BB75A-0C4F-43F7-857B-55296189F04A}"/>
              </a:ext>
            </a:extLst>
          </p:cNvPr>
          <p:cNvSpPr>
            <a:spLocks noGrp="1"/>
          </p:cNvSpPr>
          <p:nvPr/>
        </p:nvSpPr>
        <p:spPr>
          <a:xfrm>
            <a:off x="9191625" y="45243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75,53</a:t>
            </a:r>
          </a:p>
        </p:txBody>
      </p:sp>
      <p:sp>
        <p:nvSpPr>
          <p:cNvPr id="92" name="">
            <a:extLst>
              <a:ext uri="{FF2B5EF4-FFF2-40B4-BE49-F238E27FC236}">
                <ns2:creationId id="{AB60025E-1FD9-426B-BA5C-653CC45E79EA}"/>
              </a:ext>
            </a:extLst>
          </p:cNvPr>
          <p:cNvSpPr>
            <a:spLocks noGrp="1"/>
          </p:cNvSpPr>
          <p:nvPr/>
        </p:nvSpPr>
        <p:spPr>
          <a:xfrm>
            <a:off x="400050" y="4810125"/>
            <a:ext cx="10239375" cy="9525"/>
          </a:xfrm>
          <a:prstGeom prst="rect">
            <a:avLst/>
          </a:prstGeom>
          <a:solidFill>
            <a:srgbClr val="C6C9CE"/>
          </a:solidFill>
          <a:ln w="0">
            <a:solidFill>
              <a:srgbClr val="C6C9CE"/>
            </a:solidFill>
            <a:prstDash val="solid"/>
          </a:ln>
        </p:spPr>
      </p:sp>
      <p:sp>
        <p:nvSpPr>
          <p:cNvPr id="93" name="">
            <a:extLst>
              <a:ext uri="{FF2B5EF4-FFF2-40B4-BE49-F238E27FC236}">
                <ns2:creationId id="{D0F89255-67DA-41F3-A927-5115BD5A9FA6}"/>
              </a:ext>
            </a:extLst>
          </p:cNvPr>
          <p:cNvSpPr>
            <a:spLocks noGrp="1"/>
          </p:cNvSpPr>
          <p:nvPr/>
        </p:nvSpPr>
        <p:spPr>
          <a:xfrm>
            <a:off x="400050" y="4819650"/>
            <a:ext cx="10239375" cy="371475"/>
          </a:xfrm>
          <a:prstGeom prst="rect">
            <a:avLst/>
          </a:prstGeom>
          <a:solidFill>
            <a:srgbClr val="EAF5FB"/>
          </a:solidFill>
          <a:ln w="0">
            <a:solidFill>
              <a:srgbClr val="EAF5FB"/>
            </a:solidFill>
            <a:prstDash val="solid"/>
          </a:ln>
        </p:spPr>
      </p:sp>
      <p:sp>
        <p:nvSpPr>
          <p:cNvPr id="94" name="">
            <a:extLst>
              <a:ext uri="{FF2B5EF4-FFF2-40B4-BE49-F238E27FC236}">
                <ns2:creationId id="{8B653C4B-F08E-4A34-A8B4-A147060B9CEF}"/>
              </a:ext>
            </a:extLst>
          </p:cNvPr>
          <p:cNvSpPr>
            <a:spLocks noGrp="1"/>
          </p:cNvSpPr>
          <p:nvPr/>
        </p:nvSpPr>
        <p:spPr>
          <a:xfrm>
            <a:off x="476250" y="48958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95" name="">
            <a:extLst>
              <a:ext uri="{FF2B5EF4-FFF2-40B4-BE49-F238E27FC236}">
                <ns2:creationId id="{459D5B5B-AA51-4F2D-88FE-109846346ABE}"/>
              </a:ext>
            </a:extLst>
          </p:cNvPr>
          <p:cNvSpPr>
            <a:spLocks noGrp="1"/>
          </p:cNvSpPr>
          <p:nvPr/>
        </p:nvSpPr>
        <p:spPr>
          <a:xfrm>
            <a:off x="1143000" y="48958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Geyer, Claus</a:t>
            </a:r>
          </a:p>
        </p:txBody>
      </p:sp>
      <p:sp>
        <p:nvSpPr>
          <p:cNvPr id="96" name="">
            <a:extLst>
              <a:ext uri="{FF2B5EF4-FFF2-40B4-BE49-F238E27FC236}">
                <ns2:creationId id="{8C44E52E-3966-4828-9A73-35A9DDC7C99C}"/>
              </a:ext>
            </a:extLst>
          </p:cNvPr>
          <p:cNvSpPr>
            <a:spLocks noGrp="1"/>
          </p:cNvSpPr>
          <p:nvPr/>
        </p:nvSpPr>
        <p:spPr>
          <a:xfrm>
            <a:off x="3333750" y="48958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97" name="">
            <a:extLst>
              <a:ext uri="{FF2B5EF4-FFF2-40B4-BE49-F238E27FC236}">
                <ns2:creationId id="{F60ABE61-9CBF-43EE-8F07-215A3476815F}"/>
              </a:ext>
            </a:extLst>
          </p:cNvPr>
          <p:cNvSpPr>
            <a:spLocks noGrp="1"/>
          </p:cNvSpPr>
          <p:nvPr/>
        </p:nvSpPr>
        <p:spPr>
          <a:xfrm>
            <a:off x="5953125"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98" name="">
            <a:extLst>
              <a:ext uri="{FF2B5EF4-FFF2-40B4-BE49-F238E27FC236}">
                <ns2:creationId id="{AF95C097-CA22-49C8-B8AD-E1DF79B89B1E}"/>
              </a:ext>
            </a:extLst>
          </p:cNvPr>
          <p:cNvSpPr>
            <a:spLocks noGrp="1"/>
          </p:cNvSpPr>
          <p:nvPr/>
        </p:nvSpPr>
        <p:spPr>
          <a:xfrm>
            <a:off x="6858000"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7/1/2</a:t>
            </a:r>
          </a:p>
        </p:txBody>
      </p:sp>
      <p:sp>
        <p:nvSpPr>
          <p:cNvPr id="99" name="">
            <a:extLst>
              <a:ext uri="{FF2B5EF4-FFF2-40B4-BE49-F238E27FC236}">
                <ns2:creationId id="{2E63D4C2-FCDF-4A62-90EE-1ABC003C5B90}"/>
              </a:ext>
            </a:extLst>
          </p:cNvPr>
          <p:cNvSpPr>
            <a:spLocks noGrp="1"/>
          </p:cNvSpPr>
          <p:nvPr/>
        </p:nvSpPr>
        <p:spPr>
          <a:xfrm>
            <a:off x="7762875" y="48958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100" name="">
            <a:extLst>
              <a:ext uri="{FF2B5EF4-FFF2-40B4-BE49-F238E27FC236}">
                <ns2:creationId id="{7199F4B1-A04D-4F07-A725-D51ED33D036B}"/>
              </a:ext>
            </a:extLst>
          </p:cNvPr>
          <p:cNvSpPr>
            <a:spLocks noGrp="1"/>
          </p:cNvSpPr>
          <p:nvPr/>
        </p:nvSpPr>
        <p:spPr>
          <a:xfrm>
            <a:off x="8388477" y="48958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1" name="">
            <a:extLst>
              <a:ext uri="{FF2B5EF4-FFF2-40B4-BE49-F238E27FC236}">
                <ns2:creationId id="{BFB33193-A114-4271-BE92-B0BBF052054E}"/>
              </a:ext>
            </a:extLst>
          </p:cNvPr>
          <p:cNvSpPr>
            <a:spLocks noGrp="1"/>
          </p:cNvSpPr>
          <p:nvPr/>
        </p:nvSpPr>
        <p:spPr>
          <a:xfrm>
            <a:off x="8436102" y="48958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02" name="">
            <a:extLst>
              <a:ext uri="{FF2B5EF4-FFF2-40B4-BE49-F238E27FC236}">
                <ns2:creationId id="{6B2B4B8E-A3AF-4201-A215-EB159A4C28B3}"/>
              </a:ext>
            </a:extLst>
          </p:cNvPr>
          <p:cNvSpPr>
            <a:spLocks noGrp="1"/>
          </p:cNvSpPr>
          <p:nvPr/>
        </p:nvSpPr>
        <p:spPr>
          <a:xfrm>
            <a:off x="9191625" y="48958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74,47</a:t>
            </a:r>
          </a:p>
        </p:txBody>
      </p:sp>
      <p:sp>
        <p:nvSpPr>
          <p:cNvPr id="103" name="">
            <a:extLst>
              <a:ext uri="{FF2B5EF4-FFF2-40B4-BE49-F238E27FC236}">
                <ns2:creationId id="{C77E0AED-447F-4253-B705-B507F8C612F5}"/>
              </a:ext>
            </a:extLst>
          </p:cNvPr>
          <p:cNvSpPr>
            <a:spLocks noGrp="1"/>
          </p:cNvSpPr>
          <p:nvPr/>
        </p:nvSpPr>
        <p:spPr>
          <a:xfrm>
            <a:off x="400050" y="5181600"/>
            <a:ext cx="10239375" cy="9525"/>
          </a:xfrm>
          <a:prstGeom prst="rect">
            <a:avLst/>
          </a:prstGeom>
          <a:solidFill>
            <a:srgbClr val="C6C9CE"/>
          </a:solidFill>
          <a:ln w="0">
            <a:solidFill>
              <a:srgbClr val="C6C9CE"/>
            </a:solidFill>
            <a:prstDash val="solid"/>
          </a:ln>
        </p:spPr>
      </p:sp>
      <p:sp>
        <p:nvSpPr>
          <p:cNvPr id="104" name="">
            <a:extLst>
              <a:ext uri="{FF2B5EF4-FFF2-40B4-BE49-F238E27FC236}">
                <ns2:creationId id="{2BB4E0AF-81F8-493A-BBB8-E2E8944D7621}"/>
              </a:ext>
            </a:extLst>
          </p:cNvPr>
          <p:cNvSpPr>
            <a:spLocks noGrp="1"/>
          </p:cNvSpPr>
          <p:nvPr/>
        </p:nvSpPr>
        <p:spPr>
          <a:xfrm>
            <a:off x="400050" y="5191125"/>
            <a:ext cx="10239375" cy="371475"/>
          </a:xfrm>
          <a:prstGeom prst="rect">
            <a:avLst/>
          </a:prstGeom>
          <a:solidFill>
            <a:srgbClr val="FFFFFF"/>
          </a:solidFill>
          <a:ln w="0">
            <a:solidFill>
              <a:srgbClr val="FFFFFF"/>
            </a:solidFill>
            <a:prstDash val="solid"/>
          </a:ln>
        </p:spPr>
      </p:sp>
      <p:sp>
        <p:nvSpPr>
          <p:cNvPr id="105" name="">
            <a:extLst>
              <a:ext uri="{FF2B5EF4-FFF2-40B4-BE49-F238E27FC236}">
                <ns2:creationId id="{915056A7-DD3B-4C41-9D31-E71EE8EAF799}"/>
              </a:ext>
            </a:extLst>
          </p:cNvPr>
          <p:cNvSpPr>
            <a:spLocks noGrp="1"/>
          </p:cNvSpPr>
          <p:nvPr/>
        </p:nvSpPr>
        <p:spPr>
          <a:xfrm>
            <a:off x="476250" y="52673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06" name="">
            <a:extLst>
              <a:ext uri="{FF2B5EF4-FFF2-40B4-BE49-F238E27FC236}">
                <ns2:creationId id="{5DAE0491-AB48-4610-B66B-97BDD0089C57}"/>
              </a:ext>
            </a:extLst>
          </p:cNvPr>
          <p:cNvSpPr>
            <a:spLocks noGrp="1"/>
          </p:cNvSpPr>
          <p:nvPr/>
        </p:nvSpPr>
        <p:spPr>
          <a:xfrm>
            <a:off x="1143000" y="52673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Seitz, Hans</a:t>
            </a:r>
          </a:p>
        </p:txBody>
      </p:sp>
      <p:sp>
        <p:nvSpPr>
          <p:cNvPr id="107" name="">
            <a:extLst>
              <a:ext uri="{FF2B5EF4-FFF2-40B4-BE49-F238E27FC236}">
                <ns2:creationId id="{5A38C1A2-8848-4CB7-9331-748A1064E12C}"/>
              </a:ext>
            </a:extLst>
          </p:cNvPr>
          <p:cNvSpPr>
            <a:spLocks noGrp="1"/>
          </p:cNvSpPr>
          <p:nvPr/>
        </p:nvSpPr>
        <p:spPr>
          <a:xfrm>
            <a:off x="3333750" y="52673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08" name="">
            <a:extLst>
              <a:ext uri="{FF2B5EF4-FFF2-40B4-BE49-F238E27FC236}">
                <ns2:creationId id="{C1D78045-E176-417E-B382-32C90FC45175}"/>
              </a:ext>
            </a:extLst>
          </p:cNvPr>
          <p:cNvSpPr>
            <a:spLocks noGrp="1"/>
          </p:cNvSpPr>
          <p:nvPr/>
        </p:nvSpPr>
        <p:spPr>
          <a:xfrm>
            <a:off x="5953125"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109" name="">
            <a:extLst>
              <a:ext uri="{FF2B5EF4-FFF2-40B4-BE49-F238E27FC236}">
                <ns2:creationId id="{F8DC815D-7ABE-491E-B3DF-35786D26DA27}"/>
              </a:ext>
            </a:extLst>
          </p:cNvPr>
          <p:cNvSpPr>
            <a:spLocks noGrp="1"/>
          </p:cNvSpPr>
          <p:nvPr/>
        </p:nvSpPr>
        <p:spPr>
          <a:xfrm>
            <a:off x="6858000"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6/0/3</a:t>
            </a:r>
          </a:p>
        </p:txBody>
      </p:sp>
      <p:sp>
        <p:nvSpPr>
          <p:cNvPr id="110" name="">
            <a:extLst>
              <a:ext uri="{FF2B5EF4-FFF2-40B4-BE49-F238E27FC236}">
                <ns2:creationId id="{1CBB70D6-A8F7-403D-9697-416A39FD4C3E}"/>
              </a:ext>
            </a:extLst>
          </p:cNvPr>
          <p:cNvSpPr>
            <a:spLocks noGrp="1"/>
          </p:cNvSpPr>
          <p:nvPr/>
        </p:nvSpPr>
        <p:spPr>
          <a:xfrm>
            <a:off x="7762875" y="52673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11" name="">
            <a:extLst>
              <a:ext uri="{FF2B5EF4-FFF2-40B4-BE49-F238E27FC236}">
                <ns2:creationId id="{D4703D17-7BAB-4049-A4C2-2E3703352072}"/>
              </a:ext>
            </a:extLst>
          </p:cNvPr>
          <p:cNvSpPr>
            <a:spLocks noGrp="1"/>
          </p:cNvSpPr>
          <p:nvPr/>
        </p:nvSpPr>
        <p:spPr>
          <a:xfrm>
            <a:off x="8388477" y="52673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2" name="">
            <a:extLst>
              <a:ext uri="{FF2B5EF4-FFF2-40B4-BE49-F238E27FC236}">
                <ns2:creationId id="{52054CD9-54EF-4924-9421-A8476E0EDE86}"/>
              </a:ext>
            </a:extLst>
          </p:cNvPr>
          <p:cNvSpPr>
            <a:spLocks noGrp="1"/>
          </p:cNvSpPr>
          <p:nvPr/>
        </p:nvSpPr>
        <p:spPr>
          <a:xfrm>
            <a:off x="8436102" y="52673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13" name="">
            <a:extLst>
              <a:ext uri="{FF2B5EF4-FFF2-40B4-BE49-F238E27FC236}">
                <ns2:creationId id="{722407D9-D286-4973-9C5C-3CE1165F3D16}"/>
              </a:ext>
            </a:extLst>
          </p:cNvPr>
          <p:cNvSpPr>
            <a:spLocks noGrp="1"/>
          </p:cNvSpPr>
          <p:nvPr/>
        </p:nvSpPr>
        <p:spPr>
          <a:xfrm>
            <a:off x="9191625" y="52673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73,49</a:t>
            </a:r>
          </a:p>
        </p:txBody>
      </p:sp>
      <p:sp>
        <p:nvSpPr>
          <p:cNvPr id="114" name="">
            <a:extLst>
              <a:ext uri="{FF2B5EF4-FFF2-40B4-BE49-F238E27FC236}">
                <ns2:creationId id="{528BCE5E-7E4D-40DB-A6BB-FCF65E38F3CC}"/>
              </a:ext>
            </a:extLst>
          </p:cNvPr>
          <p:cNvSpPr>
            <a:spLocks noGrp="1"/>
          </p:cNvSpPr>
          <p:nvPr/>
        </p:nvSpPr>
        <p:spPr>
          <a:xfrm>
            <a:off x="400050" y="5553075"/>
            <a:ext cx="10239375" cy="9525"/>
          </a:xfrm>
          <a:prstGeom prst="rect">
            <a:avLst/>
          </a:prstGeom>
          <a:solidFill>
            <a:srgbClr val="C6C9CE"/>
          </a:solidFill>
          <a:ln w="0">
            <a:solidFill>
              <a:srgbClr val="C6C9CE"/>
            </a:solidFill>
            <a:prstDash val="solid"/>
          </a:ln>
        </p:spPr>
      </p:sp>
    </p:spTree>
    <p:extLst>
      <p:ext uri="{BB962C8B-B14F-4D97-AF65-F5344CB8AC3E}">
        <ns3:creationId val="424716601"/>
      </p:ext>
    </p:extLst>
  </p:cSld>
  <p:transition spd="slow" advClick="1">
    <p:fade/>
  </p:transition>
</p:sld>
</file>

<file path=ppt/slides/slide3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117" name="section-accent">
            <a:extLst>
              <a:ext uri="{FF2B5EF4-FFF2-40B4-BE49-F238E27FC236}">
                <ns2:creationId id="{616781B3-2920-4371-8F8F-3E5D9EF1B54A}"/>
              </a:ext>
            </a:extLst>
          </p:cNvPr>
          <p:cNvSpPr>
            <a:spLocks noGrp="1"/>
          </p:cNvSpPr>
          <p:nvPr/>
        </p:nvSpPr>
        <p:spPr>
          <a:xfrm>
            <a:off x="400050" y="323850"/>
            <a:ext cx="76200" cy="685800"/>
          </a:xfrm>
          <a:prstGeom prst="rect">
            <a:avLst/>
          </a:prstGeom>
          <a:solidFill>
            <a:srgbClr val="FFC400"/>
          </a:solidFill>
          <a:ln w="0">
            <a:solidFill>
              <a:srgbClr val="FFC400"/>
            </a:solidFill>
            <a:prstDash val="solid"/>
          </a:ln>
        </p:spPr>
      </p:sp>
      <p:sp>
        <p:nvSpPr>
          <p:cNvPr id="2" name="">
            <a:extLst>
              <a:ext uri="{FF2B5EF4-FFF2-40B4-BE49-F238E27FC236}">
                <ns2:creationId id="{3B00DDB4-E04A-493A-9368-6220949DD5ED}"/>
              </a:ext>
            </a:extLst>
          </p:cNvPr>
          <p:cNvSpPr>
            <a:spLocks noGrp="1"/>
          </p:cNvSpPr>
          <p:nvPr/>
        </p:nvSpPr>
        <p:spPr>
          <a:xfrm>
            <a:off x="666750" y="323850"/>
            <a:ext cx="6953250" cy="266700"/>
          </a:xfrm>
          <a:prstGeom prst="rect">
            <a:avLst/>
          </a:prstGeom>
          <a:noFill/>
          <a:ln w="0">
            <a:noFill/>
            <a:prstDash val="solid"/>
          </a:ln>
        </p:spPr>
        <p:txBody>
          <a:bodyPr anchor="t"/>
          <a:lstStyle/>
          <a:p>
            <a:pPr algn="l">
              <a:defRPr sz="1200" b="1">
                <a:solidFill>
                  <a:srgbClr val="5E636B"/>
                </a:solidFill>
                <a:latin typeface="Arial"/>
                <a:ea typeface="Arial"/>
                <a:cs typeface="Arial"/>
              </a:defRPr>
            </a:pPr>
            <a:r>
              <a:rPr sz="1200" b="1">
                <a:solidFill>
                  <a:srgbClr val="5E636B"/>
                </a:solidFill>
                <a:latin typeface="Arial"/>
                <a:ea typeface="Arial"/>
                <a:cs typeface="Arial"/>
              </a:rPr>
              <a:t>QUOTE</a:t>
            </a:r>
          </a:p>
        </p:txBody>
      </p:sp>
      <p:sp>
        <p:nvSpPr>
          <p:cNvPr id="3" name="">
            <a:extLst>
              <a:ext uri="{FF2B5EF4-FFF2-40B4-BE49-F238E27FC236}">
                <ns2:creationId id="{8BF11173-81F4-4BCD-A3E7-AAD72400A7BD}"/>
              </a:ext>
            </a:extLst>
          </p:cNvPr>
          <p:cNvSpPr>
            <a:spLocks noGrp="1"/>
          </p:cNvSpPr>
          <p:nvPr/>
        </p:nvSpPr>
        <p:spPr>
          <a:xfrm>
            <a:off x="666750" y="619125"/>
            <a:ext cx="10858500" cy="666750"/>
          </a:xfrm>
          <a:prstGeom prst="rect">
            <a:avLst/>
          </a:prstGeom>
          <a:noFill/>
          <a:ln w="0">
            <a:noFill/>
            <a:prstDash val="solid"/>
          </a:ln>
        </p:spPr>
        <p:txBody>
          <a:bodyPr anchor="t"/>
          <a:lstStyle/>
          <a:p>
            <a:pPr algn="l">
              <a:defRPr sz="3600" b="1">
                <a:solidFill>
                  <a:srgbClr val="111111"/>
                </a:solidFill>
                <a:latin typeface="Arial"/>
                <a:ea typeface="Arial"/>
                <a:cs typeface="Arial"/>
              </a:defRPr>
            </a:pPr>
            <a:r>
              <a:rPr sz="3600" b="1">
                <a:solidFill>
                  <a:srgbClr val="111111"/>
                </a:solidFill>
                <a:latin typeface="Arial"/>
                <a:ea typeface="Arial"/>
                <a:cs typeface="Arial"/>
              </a:rPr>
              <a:t>Offizielle Spielerwertung: Top 10</a:t>
            </a:r>
          </a:p>
        </p:txBody>
      </p:sp>
      <p:sp>
        <p:nvSpPr>
          <p:cNvPr id="4" name="">
            <a:extLst>
              <a:ext uri="{FF2B5EF4-FFF2-40B4-BE49-F238E27FC236}">
                <ns2:creationId id="{835BCC33-D92B-4B02-8108-D1F08C6343CD}"/>
              </a:ext>
            </a:extLst>
          </p:cNvPr>
          <p:cNvSpPr>
            <a:spLocks noGrp="1"/>
          </p:cNvSpPr>
          <p:nvPr/>
        </p:nvSpPr>
        <p:spPr>
          <a:xfrm>
            <a:off x="400050" y="6553200"/>
            <a:ext cx="11391900" cy="9525"/>
          </a:xfrm>
          <a:prstGeom prst="rect">
            <a:avLst/>
          </a:prstGeom>
          <a:solidFill>
            <a:srgbClr val="C6C9CE"/>
          </a:solidFill>
          <a:ln w="0">
            <a:solidFill>
              <a:srgbClr val="C6C9CE"/>
            </a:solidFill>
            <a:prstDash val="solid"/>
          </a:ln>
        </p:spPr>
      </p:sp>
      <p:sp>
        <p:nvSpPr>
          <p:cNvPr id="5" name="">
            <a:extLst>
              <a:ext uri="{FF2B5EF4-FFF2-40B4-BE49-F238E27FC236}">
                <ns2:creationId id="{EB6FA277-81EA-4117-9DBF-65AF716D0C6C}"/>
              </a:ext>
            </a:extLst>
          </p:cNvPr>
          <p:cNvSpPr>
            <a:spLocks noGrp="1"/>
          </p:cNvSpPr>
          <p:nvPr/>
        </p:nvSpPr>
        <p:spPr>
          <a:xfrm>
            <a:off x="400050" y="6629400"/>
            <a:ext cx="6667500" cy="171450"/>
          </a:xfrm>
          <a:prstGeom prst="rect">
            <a:avLst/>
          </a:prstGeom>
          <a:noFill/>
          <a:ln w="0">
            <a:noFill/>
            <a:prstDash val="solid"/>
          </a:ln>
        </p:spPr>
        <p:txBody>
          <a:bodyPr anchor="t"/>
          <a:lstStyle/>
          <a:p>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a:ext uri="{FF2B5EF4-FFF2-40B4-BE49-F238E27FC236}">
                <ns2:creationId id="{9E5EDEE6-4544-4691-9738-EE44F6A5BE90}"/>
              </a:ext>
            </a:extLst>
          </p:cNvPr>
          <p:cNvSpPr>
            <a:spLocks noGrp="1"/>
          </p:cNvSpPr>
          <p:nvPr/>
        </p:nvSpPr>
        <p:spPr>
          <a:xfrm>
            <a:off x="11144250" y="6629400"/>
            <a:ext cx="647700" cy="171450"/>
          </a:xfrm>
          <a:prstGeom prst="rect">
            <a:avLst/>
          </a:prstGeom>
          <a:noFill/>
          <a:ln w="0">
            <a:noFill/>
            <a:prstDash val="solid"/>
          </a:ln>
        </p:spPr>
        <p:txBody>
          <a:bodyPr anchor="t"/>
          <a:lstStyle/>
          <a:p>
            <a:pPr algn="r">
              <a:defRPr sz="900" b="0">
                <a:solidFill>
                  <a:srgbClr val="5E636B"/>
                </a:solidFill>
                <a:latin typeface="Arial"/>
                <a:ea typeface="Arial"/>
                <a:cs typeface="Arial"/>
              </a:defRPr>
            </a:pPr>
            <a:r>
              <a:rPr sz="900" b="0">
                <a:solidFill>
                  <a:srgbClr val="5E636B"/>
                </a:solidFill>
                <a:latin typeface="Arial"/>
                <a:ea typeface="Arial"/>
                <a:cs typeface="Arial"/>
              </a:rPr>
              <a:t>25</a:t>
            </a:r>
          </a:p>
        </p:txBody>
      </p:sp>
      <p:sp>
        <p:nvSpPr>
          <p:cNvPr id="7" name="">
            <a:extLst>
              <a:ext uri="{FF2B5EF4-FFF2-40B4-BE49-F238E27FC236}">
                <ns2:creationId id="{3F1D11E3-F43D-40A3-9609-C22931722AB8}"/>
              </a:ext>
            </a:extLst>
          </p:cNvPr>
          <p:cNvSpPr>
            <a:spLocks noGrp="1"/>
          </p:cNvSpPr>
          <p:nvPr/>
        </p:nvSpPr>
        <p:spPr>
          <a:xfrm>
            <a:off x="400050" y="1476375"/>
            <a:ext cx="10239375" cy="371475"/>
          </a:xfrm>
          <a:prstGeom prst="roundRect">
            <a:avLst>
              <a:gd name="adj" fmla="val 20513"/>
            </a:avLst>
          </a:prstGeom>
          <a:solidFill>
            <a:srgbClr val="111111"/>
          </a:solidFill>
          <a:ln w="0">
            <a:solidFill>
              <a:srgbClr val="111111"/>
            </a:solidFill>
            <a:prstDash val="solid"/>
          </a:ln>
        </p:spPr>
      </p:sp>
      <p:sp>
        <p:nvSpPr>
          <p:cNvPr id="8" name="">
            <a:extLst>
              <a:ext uri="{FF2B5EF4-FFF2-40B4-BE49-F238E27FC236}">
                <ns2:creationId id="{F1080062-9A7F-479F-A85C-E3CD1CB3B1F0}"/>
              </a:ext>
            </a:extLst>
          </p:cNvPr>
          <p:cNvSpPr>
            <a:spLocks noGrp="1"/>
          </p:cNvSpPr>
          <p:nvPr/>
        </p:nvSpPr>
        <p:spPr>
          <a:xfrm>
            <a:off x="476250" y="1543050"/>
            <a:ext cx="514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a:ext uri="{FF2B5EF4-FFF2-40B4-BE49-F238E27FC236}">
                <ns2:creationId id="{8CCE237F-7306-4DB1-8731-3DA5C77696A9}"/>
              </a:ext>
            </a:extLst>
          </p:cNvPr>
          <p:cNvSpPr>
            <a:spLocks noGrp="1"/>
          </p:cNvSpPr>
          <p:nvPr/>
        </p:nvSpPr>
        <p:spPr>
          <a:xfrm>
            <a:off x="1143000" y="1543050"/>
            <a:ext cx="2038350" cy="257175"/>
          </a:xfrm>
          <a:prstGeom prst="rect">
            <a:avLst/>
          </a:prstGeom>
          <a:noFill/>
          <a:ln w="0">
            <a:noFill/>
            <a:prstDash val="solid"/>
          </a:ln>
        </p:spPr>
        <p:txBody>
          <a:bodyPr anchor="ctr"/>
          <a:lstStyle/>
          <a:p>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a:ext uri="{FF2B5EF4-FFF2-40B4-BE49-F238E27FC236}">
                <ns2:creationId id="{89B45833-CED6-4355-8355-A47D8FF3C547}"/>
              </a:ext>
            </a:extLst>
          </p:cNvPr>
          <p:cNvSpPr>
            <a:spLocks noGrp="1"/>
          </p:cNvSpPr>
          <p:nvPr/>
        </p:nvSpPr>
        <p:spPr>
          <a:xfrm>
            <a:off x="3333750" y="1543050"/>
            <a:ext cx="24669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a:ext uri="{FF2B5EF4-FFF2-40B4-BE49-F238E27FC236}">
                <ns2:creationId id="{DADD5F90-C9F3-4360-8AAB-3B4051148F4B}"/>
              </a:ext>
            </a:extLst>
          </p:cNvPr>
          <p:cNvSpPr>
            <a:spLocks noGrp="1"/>
          </p:cNvSpPr>
          <p:nvPr/>
        </p:nvSpPr>
        <p:spPr>
          <a:xfrm>
            <a:off x="5953125"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a:ext uri="{FF2B5EF4-FFF2-40B4-BE49-F238E27FC236}">
                <ns2:creationId id="{0B52B11F-31A9-47A3-A881-E2B4B0413352}"/>
              </a:ext>
            </a:extLst>
          </p:cNvPr>
          <p:cNvSpPr>
            <a:spLocks noGrp="1"/>
          </p:cNvSpPr>
          <p:nvPr/>
        </p:nvSpPr>
        <p:spPr>
          <a:xfrm>
            <a:off x="6858000"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a:ext uri="{FF2B5EF4-FFF2-40B4-BE49-F238E27FC236}">
                <ns2:creationId id="{C6501486-3F04-4E77-8C6B-1A42528F45E7}"/>
              </a:ext>
            </a:extLst>
          </p:cNvPr>
          <p:cNvSpPr>
            <a:spLocks noGrp="1"/>
          </p:cNvSpPr>
          <p:nvPr/>
        </p:nvSpPr>
        <p:spPr>
          <a:xfrm>
            <a:off x="7762875" y="1543050"/>
            <a:ext cx="1276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a:ext uri="{FF2B5EF4-FFF2-40B4-BE49-F238E27FC236}">
                <ns2:creationId id="{A7B33122-448F-419A-877F-3A50F1353BA4}"/>
              </a:ext>
            </a:extLst>
          </p:cNvPr>
          <p:cNvSpPr>
            <a:spLocks noGrp="1"/>
          </p:cNvSpPr>
          <p:nvPr/>
        </p:nvSpPr>
        <p:spPr>
          <a:xfrm>
            <a:off x="9191625" y="1543050"/>
            <a:ext cx="1371600" cy="257175"/>
          </a:xfrm>
          <a:prstGeom prst="rect">
            <a:avLst/>
          </a:prstGeom>
          <a:noFill/>
          <a:ln w="0">
            <a:noFill/>
            <a:prstDash val="solid"/>
          </a:ln>
        </p:spPr>
        <p:txBody>
          <a:bodyPr anchor="ctr"/>
          <a:lstStyle/>
          <a:p>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a:ext uri="{FF2B5EF4-FFF2-40B4-BE49-F238E27FC236}">
                <ns2:creationId id="{233851FF-DE7C-49DA-8ACD-CC4C10E4F011}"/>
              </a:ext>
            </a:extLst>
          </p:cNvPr>
          <p:cNvSpPr>
            <a:spLocks noGrp="1"/>
          </p:cNvSpPr>
          <p:nvPr/>
        </p:nvSpPr>
        <p:spPr>
          <a:xfrm>
            <a:off x="400050" y="1847850"/>
            <a:ext cx="10239375" cy="371475"/>
          </a:xfrm>
          <a:prstGeom prst="rect">
            <a:avLst/>
          </a:prstGeom>
          <a:solidFill>
            <a:srgbClr val="EAF5FB"/>
          </a:solidFill>
          <a:ln w="0">
            <a:solidFill>
              <a:srgbClr val="EAF5FB"/>
            </a:solidFill>
            <a:prstDash val="solid"/>
          </a:ln>
        </p:spPr>
      </p:sp>
      <p:sp>
        <p:nvSpPr>
          <p:cNvPr id="16" name="">
            <a:extLst>
              <a:ext uri="{FF2B5EF4-FFF2-40B4-BE49-F238E27FC236}">
                <ns2:creationId id="{CC4E29A4-9B49-43EF-BABE-C1861D7335E3}"/>
              </a:ext>
            </a:extLst>
          </p:cNvPr>
          <p:cNvSpPr>
            <a:spLocks noGrp="1"/>
          </p:cNvSpPr>
          <p:nvPr/>
        </p:nvSpPr>
        <p:spPr>
          <a:xfrm>
            <a:off x="476250" y="1924050"/>
            <a:ext cx="514350" cy="257175"/>
          </a:xfrm>
          <a:prstGeom prst="rect">
            <a:avLst/>
          </a:prstGeom>
          <a:noFill/>
          <a:ln w="0">
            <a:noFill/>
            <a:prstDash val="solid"/>
          </a:ln>
        </p:spPr>
        <p:txBody>
          <a:bodyPr anchor="ctr"/>
          <a:lstStyle/>
          <a:p>
            <a:r>
              <a:t/>
            </a:r>
          </a:p>
        </p:txBody>
      </p:sp>
      <p:sp>
        <p:nvSpPr>
          <p:cNvPr id="17" name="">
            <a:extLst>
              <a:ext uri="{FF2B5EF4-FFF2-40B4-BE49-F238E27FC236}">
                <ns2:creationId id="{191F23D3-10A9-48D8-9B16-A845DA0FA262}"/>
              </a:ext>
            </a:extLst>
          </p:cNvPr>
          <p:cNvSpPr>
            <a:spLocks noGrp="1"/>
          </p:cNvSpPr>
          <p:nvPr/>
        </p:nvSpPr>
        <p:spPr>
          <a:xfrm>
            <a:off x="1143000" y="1924050"/>
            <a:ext cx="2038350" cy="257175"/>
          </a:xfrm>
          <a:prstGeom prst="rect">
            <a:avLst/>
          </a:prstGeom>
          <a:noFill/>
          <a:ln w="0">
            <a:noFill/>
            <a:prstDash val="solid"/>
          </a:ln>
        </p:spPr>
        <p:txBody>
          <a:bodyPr anchor="ctr"/>
          <a:lstStyle/>
          <a:p>
            <a:r>
              <a:t/>
            </a:r>
          </a:p>
        </p:txBody>
      </p:sp>
      <p:sp>
        <p:nvSpPr>
          <p:cNvPr id="18" name="">
            <a:extLst>
              <a:ext uri="{FF2B5EF4-FFF2-40B4-BE49-F238E27FC236}">
                <ns2:creationId id="{35512526-F569-424E-85B7-98646ECAF586}"/>
              </a:ext>
            </a:extLst>
          </p:cNvPr>
          <p:cNvSpPr>
            <a:spLocks noGrp="1"/>
          </p:cNvSpPr>
          <p:nvPr/>
        </p:nvSpPr>
        <p:spPr>
          <a:xfrm>
            <a:off x="3333750" y="1924050"/>
            <a:ext cx="2466975" cy="257175"/>
          </a:xfrm>
          <a:prstGeom prst="rect">
            <a:avLst/>
          </a:prstGeom>
          <a:noFill/>
          <a:ln w="0">
            <a:noFill/>
            <a:prstDash val="solid"/>
          </a:ln>
        </p:spPr>
        <p:txBody>
          <a:bodyPr anchor="ctr"/>
          <a:lstStyle/>
          <a:p>
            <a:r>
              <a:t/>
            </a:r>
          </a:p>
        </p:txBody>
      </p:sp>
      <p:sp>
        <p:nvSpPr>
          <p:cNvPr id="19" name="">
            <a:extLst>
              <a:ext uri="{FF2B5EF4-FFF2-40B4-BE49-F238E27FC236}">
                <ns2:creationId id="{6DFAE287-94DA-463D-81E9-4645D6343554}"/>
              </a:ext>
            </a:extLst>
          </p:cNvPr>
          <p:cNvSpPr>
            <a:spLocks noGrp="1"/>
          </p:cNvSpPr>
          <p:nvPr/>
        </p:nvSpPr>
        <p:spPr>
          <a:xfrm>
            <a:off x="5953125" y="1924050"/>
            <a:ext cx="752475" cy="257175"/>
          </a:xfrm>
          <a:prstGeom prst="rect">
            <a:avLst/>
          </a:prstGeom>
          <a:noFill/>
          <a:ln w="0">
            <a:noFill/>
            <a:prstDash val="solid"/>
          </a:ln>
        </p:spPr>
        <p:txBody>
          <a:bodyPr anchor="ctr"/>
          <a:lstStyle/>
          <a:p>
            <a:r>
              <a:t/>
            </a:r>
          </a:p>
        </p:txBody>
      </p:sp>
      <p:sp>
        <p:nvSpPr>
          <p:cNvPr id="20" name="">
            <a:extLst>
              <a:ext uri="{FF2B5EF4-FFF2-40B4-BE49-F238E27FC236}">
                <ns2:creationId id="{137798D8-1731-4B25-97AF-95766A4C0BF1}"/>
              </a:ext>
            </a:extLst>
          </p:cNvPr>
          <p:cNvSpPr>
            <a:spLocks noGrp="1"/>
          </p:cNvSpPr>
          <p:nvPr/>
        </p:nvSpPr>
        <p:spPr>
          <a:xfrm>
            <a:off x="6858000" y="1924050"/>
            <a:ext cx="752475" cy="257175"/>
          </a:xfrm>
          <a:prstGeom prst="rect">
            <a:avLst/>
          </a:prstGeom>
          <a:noFill/>
          <a:ln w="0">
            <a:noFill/>
            <a:prstDash val="solid"/>
          </a:ln>
        </p:spPr>
        <p:txBody>
          <a:bodyPr anchor="ctr"/>
          <a:lstStyle/>
          <a:p>
            <a:r>
              <a:t/>
            </a:r>
          </a:p>
        </p:txBody>
      </p:sp>
      <p:sp>
        <p:nvSpPr>
          <p:cNvPr id="21" name="">
            <a:extLst>
              <a:ext uri="{FF2B5EF4-FFF2-40B4-BE49-F238E27FC236}">
                <ns2:creationId id="{11C0BBF2-DB21-4B25-8A2C-DC27352E9F61}"/>
              </a:ext>
            </a:extLst>
          </p:cNvPr>
          <p:cNvSpPr>
            <a:spLocks noGrp="1"/>
          </p:cNvSpPr>
          <p:nvPr/>
        </p:nvSpPr>
        <p:spPr>
          <a:xfrm>
            <a:off x="7762875" y="1924050"/>
            <a:ext cx="1276350" cy="257175"/>
          </a:xfrm>
          <a:prstGeom prst="rect">
            <a:avLst/>
          </a:prstGeom>
          <a:noFill/>
          <a:ln w="0">
            <a:noFill/>
            <a:prstDash val="solid"/>
          </a:ln>
        </p:spPr>
        <p:txBody>
          <a:bodyPr anchor="ctr"/>
          <a:lstStyle/>
          <a:p>
            <a:r>
              <a:t/>
            </a:r>
          </a:p>
        </p:txBody>
      </p:sp>
      <p:sp>
        <p:nvSpPr>
          <p:cNvPr id="22" name="">
            <a:extLst>
              <a:ext uri="{FF2B5EF4-FFF2-40B4-BE49-F238E27FC236}">
                <ns2:creationId id="{08813501-722D-4E9F-8EEC-9FDE00A41AB1}"/>
              </a:ext>
            </a:extLst>
          </p:cNvPr>
          <p:cNvSpPr>
            <a:spLocks noGrp="1"/>
          </p:cNvSpPr>
          <p:nvPr/>
        </p:nvSpPr>
        <p:spPr>
          <a:xfrm>
            <a:off x="9191625" y="1924050"/>
            <a:ext cx="1371600" cy="257175"/>
          </a:xfrm>
          <a:prstGeom prst="rect">
            <a:avLst/>
          </a:prstGeom>
          <a:noFill/>
          <a:ln w="0">
            <a:noFill/>
            <a:prstDash val="solid"/>
          </a:ln>
        </p:spPr>
        <p:txBody>
          <a:bodyPr anchor="ctr"/>
          <a:lstStyle/>
          <a:p>
            <a:r>
              <a:t/>
            </a:r>
          </a:p>
        </p:txBody>
      </p:sp>
      <p:sp>
        <p:nvSpPr>
          <p:cNvPr id="23" name="">
            <a:extLst>
              <a:ext uri="{FF2B5EF4-FFF2-40B4-BE49-F238E27FC236}">
                <ns2:creationId id="{22A69AA2-E10E-4614-AB8B-ABD5CAD8C568}"/>
              </a:ext>
            </a:extLst>
          </p:cNvPr>
          <p:cNvSpPr>
            <a:spLocks noGrp="1"/>
          </p:cNvSpPr>
          <p:nvPr/>
        </p:nvSpPr>
        <p:spPr>
          <a:xfrm>
            <a:off x="400050" y="2209800"/>
            <a:ext cx="10239375" cy="9525"/>
          </a:xfrm>
          <a:prstGeom prst="rect">
            <a:avLst/>
          </a:prstGeom>
          <a:solidFill>
            <a:srgbClr val="C6C9CE"/>
          </a:solidFill>
          <a:ln w="0">
            <a:solidFill>
              <a:srgbClr val="C6C9CE"/>
            </a:solidFill>
            <a:prstDash val="solid"/>
          </a:ln>
        </p:spPr>
      </p:sp>
      <p:sp>
        <p:nvSpPr>
          <p:cNvPr id="24" name="">
            <a:extLst>
              <a:ext uri="{FF2B5EF4-FFF2-40B4-BE49-F238E27FC236}">
                <ns2:creationId id="{2BFCB26F-AFE5-4D33-8BA4-8EF973231F29}"/>
              </a:ext>
            </a:extLst>
          </p:cNvPr>
          <p:cNvSpPr>
            <a:spLocks noGrp="1"/>
          </p:cNvSpPr>
          <p:nvPr/>
        </p:nvSpPr>
        <p:spPr>
          <a:xfrm>
            <a:off x="400050" y="2219325"/>
            <a:ext cx="10239375" cy="371475"/>
          </a:xfrm>
          <a:prstGeom prst="rect">
            <a:avLst/>
          </a:prstGeom>
          <a:solidFill>
            <a:srgbClr val="FFFFFF"/>
          </a:solidFill>
          <a:ln w="0">
            <a:solidFill>
              <a:srgbClr val="FFFFFF"/>
            </a:solidFill>
            <a:prstDash val="solid"/>
          </a:ln>
        </p:spPr>
      </p:sp>
      <p:sp>
        <p:nvSpPr>
          <p:cNvPr id="25" name="">
            <a:extLst>
              <a:ext uri="{FF2B5EF4-FFF2-40B4-BE49-F238E27FC236}">
                <ns2:creationId id="{03032C21-75B6-467F-AA40-934593D2E84C}"/>
              </a:ext>
            </a:extLst>
          </p:cNvPr>
          <p:cNvSpPr>
            <a:spLocks noGrp="1"/>
          </p:cNvSpPr>
          <p:nvPr/>
        </p:nvSpPr>
        <p:spPr>
          <a:xfrm>
            <a:off x="476250" y="2295525"/>
            <a:ext cx="514350" cy="257175"/>
          </a:xfrm>
          <a:prstGeom prst="rect">
            <a:avLst/>
          </a:prstGeom>
          <a:noFill/>
          <a:ln w="0">
            <a:noFill/>
            <a:prstDash val="solid"/>
          </a:ln>
        </p:spPr>
        <p:txBody>
          <a:bodyPr anchor="ctr"/>
          <a:lstStyle/>
          <a:p>
            <a:r>
              <a:t/>
            </a:r>
          </a:p>
        </p:txBody>
      </p:sp>
      <p:sp>
        <p:nvSpPr>
          <p:cNvPr id="26" name="">
            <a:extLst>
              <a:ext uri="{FF2B5EF4-FFF2-40B4-BE49-F238E27FC236}">
                <ns2:creationId id="{74C4CEF8-D1C3-4BEE-8370-78D39D641474}"/>
              </a:ext>
            </a:extLst>
          </p:cNvPr>
          <p:cNvSpPr>
            <a:spLocks noGrp="1"/>
          </p:cNvSpPr>
          <p:nvPr/>
        </p:nvSpPr>
        <p:spPr>
          <a:xfrm>
            <a:off x="1143000" y="2295525"/>
            <a:ext cx="2038350" cy="257175"/>
          </a:xfrm>
          <a:prstGeom prst="rect">
            <a:avLst/>
          </a:prstGeom>
          <a:noFill/>
          <a:ln w="0">
            <a:noFill/>
            <a:prstDash val="solid"/>
          </a:ln>
        </p:spPr>
        <p:txBody>
          <a:bodyPr anchor="ctr"/>
          <a:lstStyle/>
          <a:p>
            <a:r>
              <a:t/>
            </a:r>
          </a:p>
        </p:txBody>
      </p:sp>
      <p:sp>
        <p:nvSpPr>
          <p:cNvPr id="27" name="">
            <a:extLst>
              <a:ext uri="{FF2B5EF4-FFF2-40B4-BE49-F238E27FC236}">
                <ns2:creationId id="{025A72D1-9A84-48B0-AB39-88B55DD71A95}"/>
              </a:ext>
            </a:extLst>
          </p:cNvPr>
          <p:cNvSpPr>
            <a:spLocks noGrp="1"/>
          </p:cNvSpPr>
          <p:nvPr/>
        </p:nvSpPr>
        <p:spPr>
          <a:xfrm>
            <a:off x="3333750" y="2295525"/>
            <a:ext cx="2466975" cy="257175"/>
          </a:xfrm>
          <a:prstGeom prst="rect">
            <a:avLst/>
          </a:prstGeom>
          <a:noFill/>
          <a:ln w="0">
            <a:noFill/>
            <a:prstDash val="solid"/>
          </a:ln>
        </p:spPr>
        <p:txBody>
          <a:bodyPr anchor="ctr"/>
          <a:lstStyle/>
          <a:p>
            <a:r>
              <a:t/>
            </a:r>
          </a:p>
        </p:txBody>
      </p:sp>
      <p:sp>
        <p:nvSpPr>
          <p:cNvPr id="28" name="">
            <a:extLst>
              <a:ext uri="{FF2B5EF4-FFF2-40B4-BE49-F238E27FC236}">
                <ns2:creationId id="{5D4B33F8-7582-48DA-8C10-53C827A08B9C}"/>
              </a:ext>
            </a:extLst>
          </p:cNvPr>
          <p:cNvSpPr>
            <a:spLocks noGrp="1"/>
          </p:cNvSpPr>
          <p:nvPr/>
        </p:nvSpPr>
        <p:spPr>
          <a:xfrm>
            <a:off x="5953125" y="2295525"/>
            <a:ext cx="752475" cy="257175"/>
          </a:xfrm>
          <a:prstGeom prst="rect">
            <a:avLst/>
          </a:prstGeom>
          <a:noFill/>
          <a:ln w="0">
            <a:noFill/>
            <a:prstDash val="solid"/>
          </a:ln>
        </p:spPr>
        <p:txBody>
          <a:bodyPr anchor="ctr"/>
          <a:lstStyle/>
          <a:p>
            <a:r>
              <a:t/>
            </a:r>
          </a:p>
        </p:txBody>
      </p:sp>
      <p:sp>
        <p:nvSpPr>
          <p:cNvPr id="29" name="">
            <a:extLst>
              <a:ext uri="{FF2B5EF4-FFF2-40B4-BE49-F238E27FC236}">
                <ns2:creationId id="{8342CD65-9992-4B5E-B87E-2BD21FDF3262}"/>
              </a:ext>
            </a:extLst>
          </p:cNvPr>
          <p:cNvSpPr>
            <a:spLocks noGrp="1"/>
          </p:cNvSpPr>
          <p:nvPr/>
        </p:nvSpPr>
        <p:spPr>
          <a:xfrm>
            <a:off x="6858000" y="2295525"/>
            <a:ext cx="752475" cy="257175"/>
          </a:xfrm>
          <a:prstGeom prst="rect">
            <a:avLst/>
          </a:prstGeom>
          <a:noFill/>
          <a:ln w="0">
            <a:noFill/>
            <a:prstDash val="solid"/>
          </a:ln>
        </p:spPr>
        <p:txBody>
          <a:bodyPr anchor="ctr"/>
          <a:lstStyle/>
          <a:p>
            <a:r>
              <a:t/>
            </a:r>
          </a:p>
        </p:txBody>
      </p:sp>
      <p:sp>
        <p:nvSpPr>
          <p:cNvPr id="30" name="">
            <a:extLst>
              <a:ext uri="{FF2B5EF4-FFF2-40B4-BE49-F238E27FC236}">
                <ns2:creationId id="{20CE16EA-7CBA-418D-94F3-34EB981DF510}"/>
              </a:ext>
            </a:extLst>
          </p:cNvPr>
          <p:cNvSpPr>
            <a:spLocks noGrp="1"/>
          </p:cNvSpPr>
          <p:nvPr/>
        </p:nvSpPr>
        <p:spPr>
          <a:xfrm>
            <a:off x="7762875" y="2295525"/>
            <a:ext cx="1276350" cy="257175"/>
          </a:xfrm>
          <a:prstGeom prst="rect">
            <a:avLst/>
          </a:prstGeom>
          <a:noFill/>
          <a:ln w="0">
            <a:noFill/>
            <a:prstDash val="solid"/>
          </a:ln>
        </p:spPr>
        <p:txBody>
          <a:bodyPr anchor="ctr"/>
          <a:lstStyle/>
          <a:p>
            <a:r>
              <a:t/>
            </a:r>
          </a:p>
        </p:txBody>
      </p:sp>
      <p:sp>
        <p:nvSpPr>
          <p:cNvPr id="31" name="">
            <a:extLst>
              <a:ext uri="{FF2B5EF4-FFF2-40B4-BE49-F238E27FC236}">
                <ns2:creationId id="{AA67D933-FCE5-48CB-892A-5F081A0A92CF}"/>
              </a:ext>
            </a:extLst>
          </p:cNvPr>
          <p:cNvSpPr>
            <a:spLocks noGrp="1"/>
          </p:cNvSpPr>
          <p:nvPr/>
        </p:nvSpPr>
        <p:spPr>
          <a:xfrm>
            <a:off x="9191625" y="2295525"/>
            <a:ext cx="1371600" cy="257175"/>
          </a:xfrm>
          <a:prstGeom prst="rect">
            <a:avLst/>
          </a:prstGeom>
          <a:noFill/>
          <a:ln w="0">
            <a:noFill/>
            <a:prstDash val="solid"/>
          </a:ln>
        </p:spPr>
        <p:txBody>
          <a:bodyPr anchor="ctr"/>
          <a:lstStyle/>
          <a:p>
            <a:r>
              <a:t/>
            </a:r>
          </a:p>
        </p:txBody>
      </p:sp>
      <p:sp>
        <p:nvSpPr>
          <p:cNvPr id="32" name="">
            <a:extLst>
              <a:ext uri="{FF2B5EF4-FFF2-40B4-BE49-F238E27FC236}">
                <ns2:creationId id="{2A65832B-D854-4B40-980E-31F0ADA57C04}"/>
              </a:ext>
            </a:extLst>
          </p:cNvPr>
          <p:cNvSpPr>
            <a:spLocks noGrp="1"/>
          </p:cNvSpPr>
          <p:nvPr/>
        </p:nvSpPr>
        <p:spPr>
          <a:xfrm>
            <a:off x="400050" y="2581275"/>
            <a:ext cx="10239375" cy="9525"/>
          </a:xfrm>
          <a:prstGeom prst="rect">
            <a:avLst/>
          </a:prstGeom>
          <a:solidFill>
            <a:srgbClr val="C6C9CE"/>
          </a:solidFill>
          <a:ln w="0">
            <a:solidFill>
              <a:srgbClr val="C6C9CE"/>
            </a:solidFill>
            <a:prstDash val="solid"/>
          </a:ln>
        </p:spPr>
      </p:sp>
      <p:sp>
        <p:nvSpPr>
          <p:cNvPr id="33" name="">
            <a:extLst>
              <a:ext uri="{FF2B5EF4-FFF2-40B4-BE49-F238E27FC236}">
                <ns2:creationId id="{1051B969-0D30-4BBB-A332-4BE8E82023F6}"/>
              </a:ext>
            </a:extLst>
          </p:cNvPr>
          <p:cNvSpPr>
            <a:spLocks noGrp="1"/>
          </p:cNvSpPr>
          <p:nvPr/>
        </p:nvSpPr>
        <p:spPr>
          <a:xfrm>
            <a:off x="400050" y="2590800"/>
            <a:ext cx="10239375" cy="371475"/>
          </a:xfrm>
          <a:prstGeom prst="rect">
            <a:avLst/>
          </a:prstGeom>
          <a:solidFill>
            <a:srgbClr val="EAF5FB"/>
          </a:solidFill>
          <a:ln w="0">
            <a:solidFill>
              <a:srgbClr val="EAF5FB"/>
            </a:solidFill>
            <a:prstDash val="solid"/>
          </a:ln>
        </p:spPr>
      </p:sp>
      <p:sp>
        <p:nvSpPr>
          <p:cNvPr id="34" name="">
            <a:extLst>
              <a:ext uri="{FF2B5EF4-FFF2-40B4-BE49-F238E27FC236}">
                <ns2:creationId id="{5D9A300C-BB4C-442A-86E1-6572BA2BF1C1}"/>
              </a:ext>
            </a:extLst>
          </p:cNvPr>
          <p:cNvSpPr>
            <a:spLocks noGrp="1"/>
          </p:cNvSpPr>
          <p:nvPr/>
        </p:nvSpPr>
        <p:spPr>
          <a:xfrm>
            <a:off x="476250" y="2667000"/>
            <a:ext cx="514350" cy="257175"/>
          </a:xfrm>
          <a:prstGeom prst="rect">
            <a:avLst/>
          </a:prstGeom>
          <a:noFill/>
          <a:ln w="0">
            <a:noFill/>
            <a:prstDash val="solid"/>
          </a:ln>
        </p:spPr>
        <p:txBody>
          <a:bodyPr anchor="ctr"/>
          <a:lstStyle/>
          <a:p>
            <a:r>
              <a:t/>
            </a:r>
          </a:p>
        </p:txBody>
      </p:sp>
      <p:sp>
        <p:nvSpPr>
          <p:cNvPr id="35" name="">
            <a:extLst>
              <a:ext uri="{FF2B5EF4-FFF2-40B4-BE49-F238E27FC236}">
                <ns2:creationId id="{63CC85CC-A979-4577-8196-51F8E2BFFAD6}"/>
              </a:ext>
            </a:extLst>
          </p:cNvPr>
          <p:cNvSpPr>
            <a:spLocks noGrp="1"/>
          </p:cNvSpPr>
          <p:nvPr/>
        </p:nvSpPr>
        <p:spPr>
          <a:xfrm>
            <a:off x="1143000" y="2667000"/>
            <a:ext cx="2038350" cy="257175"/>
          </a:xfrm>
          <a:prstGeom prst="rect">
            <a:avLst/>
          </a:prstGeom>
          <a:noFill/>
          <a:ln w="0">
            <a:noFill/>
            <a:prstDash val="solid"/>
          </a:ln>
        </p:spPr>
        <p:txBody>
          <a:bodyPr anchor="ctr"/>
          <a:lstStyle/>
          <a:p>
            <a:r>
              <a:t/>
            </a:r>
          </a:p>
        </p:txBody>
      </p:sp>
      <p:sp>
        <p:nvSpPr>
          <p:cNvPr id="36" name="">
            <a:extLst>
              <a:ext uri="{FF2B5EF4-FFF2-40B4-BE49-F238E27FC236}">
                <ns2:creationId id="{5E9D7E86-A136-4AFC-B8D0-ACCA7333F4F1}"/>
              </a:ext>
            </a:extLst>
          </p:cNvPr>
          <p:cNvSpPr>
            <a:spLocks noGrp="1"/>
          </p:cNvSpPr>
          <p:nvPr/>
        </p:nvSpPr>
        <p:spPr>
          <a:xfrm>
            <a:off x="3333750" y="2667000"/>
            <a:ext cx="2466975" cy="257175"/>
          </a:xfrm>
          <a:prstGeom prst="rect">
            <a:avLst/>
          </a:prstGeom>
          <a:noFill/>
          <a:ln w="0">
            <a:noFill/>
            <a:prstDash val="solid"/>
          </a:ln>
        </p:spPr>
        <p:txBody>
          <a:bodyPr anchor="ctr"/>
          <a:lstStyle/>
          <a:p>
            <a:r>
              <a:t/>
            </a:r>
          </a:p>
        </p:txBody>
      </p:sp>
      <p:sp>
        <p:nvSpPr>
          <p:cNvPr id="37" name="">
            <a:extLst>
              <a:ext uri="{FF2B5EF4-FFF2-40B4-BE49-F238E27FC236}">
                <ns2:creationId id="{84D089F8-0474-456D-BD74-FCEB649AE7C2}"/>
              </a:ext>
            </a:extLst>
          </p:cNvPr>
          <p:cNvSpPr>
            <a:spLocks noGrp="1"/>
          </p:cNvSpPr>
          <p:nvPr/>
        </p:nvSpPr>
        <p:spPr>
          <a:xfrm>
            <a:off x="5953125" y="2667000"/>
            <a:ext cx="752475" cy="257175"/>
          </a:xfrm>
          <a:prstGeom prst="rect">
            <a:avLst/>
          </a:prstGeom>
          <a:noFill/>
          <a:ln w="0">
            <a:noFill/>
            <a:prstDash val="solid"/>
          </a:ln>
        </p:spPr>
        <p:txBody>
          <a:bodyPr anchor="ctr"/>
          <a:lstStyle/>
          <a:p>
            <a:r>
              <a:t/>
            </a:r>
          </a:p>
        </p:txBody>
      </p:sp>
      <p:sp>
        <p:nvSpPr>
          <p:cNvPr id="38" name="">
            <a:extLst>
              <a:ext uri="{FF2B5EF4-FFF2-40B4-BE49-F238E27FC236}">
                <ns2:creationId id="{6E3ADB72-3B59-4215-8EB4-164F0C2EA0D3}"/>
              </a:ext>
            </a:extLst>
          </p:cNvPr>
          <p:cNvSpPr>
            <a:spLocks noGrp="1"/>
          </p:cNvSpPr>
          <p:nvPr/>
        </p:nvSpPr>
        <p:spPr>
          <a:xfrm>
            <a:off x="6858000" y="2667000"/>
            <a:ext cx="752475" cy="257175"/>
          </a:xfrm>
          <a:prstGeom prst="rect">
            <a:avLst/>
          </a:prstGeom>
          <a:noFill/>
          <a:ln w="0">
            <a:noFill/>
            <a:prstDash val="solid"/>
          </a:ln>
        </p:spPr>
        <p:txBody>
          <a:bodyPr anchor="ctr"/>
          <a:lstStyle/>
          <a:p>
            <a:r>
              <a:t/>
            </a:r>
          </a:p>
        </p:txBody>
      </p:sp>
      <p:sp>
        <p:nvSpPr>
          <p:cNvPr id="39" name="">
            <a:extLst>
              <a:ext uri="{FF2B5EF4-FFF2-40B4-BE49-F238E27FC236}">
                <ns2:creationId id="{B7C97F79-E5CB-4975-A94B-9A73FAA279AE}"/>
              </a:ext>
            </a:extLst>
          </p:cNvPr>
          <p:cNvSpPr>
            <a:spLocks noGrp="1"/>
          </p:cNvSpPr>
          <p:nvPr/>
        </p:nvSpPr>
        <p:spPr>
          <a:xfrm>
            <a:off x="7762875" y="2667000"/>
            <a:ext cx="1276350" cy="257175"/>
          </a:xfrm>
          <a:prstGeom prst="rect">
            <a:avLst/>
          </a:prstGeom>
          <a:noFill/>
          <a:ln w="0">
            <a:noFill/>
            <a:prstDash val="solid"/>
          </a:ln>
        </p:spPr>
        <p:txBody>
          <a:bodyPr anchor="ctr"/>
          <a:lstStyle/>
          <a:p>
            <a:r>
              <a:t/>
            </a:r>
          </a:p>
        </p:txBody>
      </p:sp>
      <p:sp>
        <p:nvSpPr>
          <p:cNvPr id="40" name="">
            <a:extLst>
              <a:ext uri="{FF2B5EF4-FFF2-40B4-BE49-F238E27FC236}">
                <ns2:creationId id="{7146BA5D-704C-4CC4-9A6E-EA11A310B582}"/>
              </a:ext>
            </a:extLst>
          </p:cNvPr>
          <p:cNvSpPr>
            <a:spLocks noGrp="1"/>
          </p:cNvSpPr>
          <p:nvPr/>
        </p:nvSpPr>
        <p:spPr>
          <a:xfrm>
            <a:off x="9191625" y="2667000"/>
            <a:ext cx="1371600" cy="257175"/>
          </a:xfrm>
          <a:prstGeom prst="rect">
            <a:avLst/>
          </a:prstGeom>
          <a:noFill/>
          <a:ln w="0">
            <a:noFill/>
            <a:prstDash val="solid"/>
          </a:ln>
        </p:spPr>
        <p:txBody>
          <a:bodyPr anchor="ctr"/>
          <a:lstStyle/>
          <a:p>
            <a:r>
              <a:t/>
            </a:r>
          </a:p>
        </p:txBody>
      </p:sp>
      <p:sp>
        <p:nvSpPr>
          <p:cNvPr id="41" name="">
            <a:extLst>
              <a:ext uri="{FF2B5EF4-FFF2-40B4-BE49-F238E27FC236}">
                <ns2:creationId id="{F6C2CD73-C193-47A6-9541-3D32EC2F8ACF}"/>
              </a:ext>
            </a:extLst>
          </p:cNvPr>
          <p:cNvSpPr>
            <a:spLocks noGrp="1"/>
          </p:cNvSpPr>
          <p:nvPr/>
        </p:nvSpPr>
        <p:spPr>
          <a:xfrm>
            <a:off x="400050" y="2952750"/>
            <a:ext cx="10239375" cy="9525"/>
          </a:xfrm>
          <a:prstGeom prst="rect">
            <a:avLst/>
          </a:prstGeom>
          <a:solidFill>
            <a:srgbClr val="C6C9CE"/>
          </a:solidFill>
          <a:ln w="0">
            <a:solidFill>
              <a:srgbClr val="C6C9CE"/>
            </a:solidFill>
            <a:prstDash val="solid"/>
          </a:ln>
        </p:spPr>
      </p:sp>
      <p:sp>
        <p:nvSpPr>
          <p:cNvPr id="42" name="">
            <a:extLst>
              <a:ext uri="{FF2B5EF4-FFF2-40B4-BE49-F238E27FC236}">
                <ns2:creationId id="{1C1A69C9-1B53-4B63-A0D4-0D01235BDCE0}"/>
              </a:ext>
            </a:extLst>
          </p:cNvPr>
          <p:cNvSpPr>
            <a:spLocks noGrp="1"/>
          </p:cNvSpPr>
          <p:nvPr/>
        </p:nvSpPr>
        <p:spPr>
          <a:xfrm>
            <a:off x="400050" y="2962275"/>
            <a:ext cx="10239375" cy="371475"/>
          </a:xfrm>
          <a:prstGeom prst="rect">
            <a:avLst/>
          </a:prstGeom>
          <a:solidFill>
            <a:srgbClr val="FFFFFF"/>
          </a:solidFill>
          <a:ln w="0">
            <a:solidFill>
              <a:srgbClr val="FFFFFF"/>
            </a:solidFill>
            <a:prstDash val="solid"/>
          </a:ln>
        </p:spPr>
      </p:sp>
      <p:sp>
        <p:nvSpPr>
          <p:cNvPr id="43" name="">
            <a:extLst>
              <a:ext uri="{FF2B5EF4-FFF2-40B4-BE49-F238E27FC236}">
                <ns2:creationId id="{CB208806-028B-4CED-B129-227D848B6193}"/>
              </a:ext>
            </a:extLst>
          </p:cNvPr>
          <p:cNvSpPr>
            <a:spLocks noGrp="1"/>
          </p:cNvSpPr>
          <p:nvPr/>
        </p:nvSpPr>
        <p:spPr>
          <a:xfrm>
            <a:off x="476250" y="3038475"/>
            <a:ext cx="514350" cy="257175"/>
          </a:xfrm>
          <a:prstGeom prst="rect">
            <a:avLst/>
          </a:prstGeom>
          <a:noFill/>
          <a:ln w="0">
            <a:noFill/>
            <a:prstDash val="solid"/>
          </a:ln>
        </p:spPr>
        <p:txBody>
          <a:bodyPr anchor="ctr"/>
          <a:lstStyle/>
          <a:p>
            <a:r>
              <a:t/>
            </a:r>
          </a:p>
        </p:txBody>
      </p:sp>
      <p:sp>
        <p:nvSpPr>
          <p:cNvPr id="44" name="">
            <a:extLst>
              <a:ext uri="{FF2B5EF4-FFF2-40B4-BE49-F238E27FC236}">
                <ns2:creationId id="{C6568118-F5A7-4F5C-A7CA-AC12391B8ED3}"/>
              </a:ext>
            </a:extLst>
          </p:cNvPr>
          <p:cNvSpPr>
            <a:spLocks noGrp="1"/>
          </p:cNvSpPr>
          <p:nvPr/>
        </p:nvSpPr>
        <p:spPr>
          <a:xfrm>
            <a:off x="1143000" y="3038475"/>
            <a:ext cx="2038350" cy="257175"/>
          </a:xfrm>
          <a:prstGeom prst="rect">
            <a:avLst/>
          </a:prstGeom>
          <a:noFill/>
          <a:ln w="0">
            <a:noFill/>
            <a:prstDash val="solid"/>
          </a:ln>
        </p:spPr>
        <p:txBody>
          <a:bodyPr anchor="ctr"/>
          <a:lstStyle/>
          <a:p>
            <a:r>
              <a:t/>
            </a:r>
          </a:p>
        </p:txBody>
      </p:sp>
      <p:sp>
        <p:nvSpPr>
          <p:cNvPr id="45" name="">
            <a:extLst>
              <a:ext uri="{FF2B5EF4-FFF2-40B4-BE49-F238E27FC236}">
                <ns2:creationId id="{6C915693-4E63-4C77-91D4-3B7FBB604D4B}"/>
              </a:ext>
            </a:extLst>
          </p:cNvPr>
          <p:cNvSpPr>
            <a:spLocks noGrp="1"/>
          </p:cNvSpPr>
          <p:nvPr/>
        </p:nvSpPr>
        <p:spPr>
          <a:xfrm>
            <a:off x="3333750" y="3038475"/>
            <a:ext cx="2466975" cy="257175"/>
          </a:xfrm>
          <a:prstGeom prst="rect">
            <a:avLst/>
          </a:prstGeom>
          <a:noFill/>
          <a:ln w="0">
            <a:noFill/>
            <a:prstDash val="solid"/>
          </a:ln>
        </p:spPr>
        <p:txBody>
          <a:bodyPr anchor="ctr"/>
          <a:lstStyle/>
          <a:p>
            <a:r>
              <a:t/>
            </a:r>
          </a:p>
        </p:txBody>
      </p:sp>
      <p:sp>
        <p:nvSpPr>
          <p:cNvPr id="46" name="">
            <a:extLst>
              <a:ext uri="{FF2B5EF4-FFF2-40B4-BE49-F238E27FC236}">
                <ns2:creationId id="{BF99ACAC-A0E7-43D5-8B1C-134F37949929}"/>
              </a:ext>
            </a:extLst>
          </p:cNvPr>
          <p:cNvSpPr>
            <a:spLocks noGrp="1"/>
          </p:cNvSpPr>
          <p:nvPr/>
        </p:nvSpPr>
        <p:spPr>
          <a:xfrm>
            <a:off x="5953125" y="3038475"/>
            <a:ext cx="752475" cy="257175"/>
          </a:xfrm>
          <a:prstGeom prst="rect">
            <a:avLst/>
          </a:prstGeom>
          <a:noFill/>
          <a:ln w="0">
            <a:noFill/>
            <a:prstDash val="solid"/>
          </a:ln>
        </p:spPr>
        <p:txBody>
          <a:bodyPr anchor="ctr"/>
          <a:lstStyle/>
          <a:p>
            <a:r>
              <a:t/>
            </a:r>
          </a:p>
        </p:txBody>
      </p:sp>
      <p:sp>
        <p:nvSpPr>
          <p:cNvPr id="47" name="">
            <a:extLst>
              <a:ext uri="{FF2B5EF4-FFF2-40B4-BE49-F238E27FC236}">
                <ns2:creationId id="{ADA22786-72C7-4F74-9AA2-1ABCDD2077B8}"/>
              </a:ext>
            </a:extLst>
          </p:cNvPr>
          <p:cNvSpPr>
            <a:spLocks noGrp="1"/>
          </p:cNvSpPr>
          <p:nvPr/>
        </p:nvSpPr>
        <p:spPr>
          <a:xfrm>
            <a:off x="6858000" y="3038475"/>
            <a:ext cx="752475" cy="257175"/>
          </a:xfrm>
          <a:prstGeom prst="rect">
            <a:avLst/>
          </a:prstGeom>
          <a:noFill/>
          <a:ln w="0">
            <a:noFill/>
            <a:prstDash val="solid"/>
          </a:ln>
        </p:spPr>
        <p:txBody>
          <a:bodyPr anchor="ctr"/>
          <a:lstStyle/>
          <a:p>
            <a:r>
              <a:t/>
            </a:r>
          </a:p>
        </p:txBody>
      </p:sp>
      <p:sp>
        <p:nvSpPr>
          <p:cNvPr id="48" name="">
            <a:extLst>
              <a:ext uri="{FF2B5EF4-FFF2-40B4-BE49-F238E27FC236}">
                <ns2:creationId id="{7154748B-D539-493F-83FD-4E0AD1B2EB9B}"/>
              </a:ext>
            </a:extLst>
          </p:cNvPr>
          <p:cNvSpPr>
            <a:spLocks noGrp="1"/>
          </p:cNvSpPr>
          <p:nvPr/>
        </p:nvSpPr>
        <p:spPr>
          <a:xfrm>
            <a:off x="7762875" y="3038475"/>
            <a:ext cx="1276350" cy="257175"/>
          </a:xfrm>
          <a:prstGeom prst="rect">
            <a:avLst/>
          </a:prstGeom>
          <a:noFill/>
          <a:ln w="0">
            <a:noFill/>
            <a:prstDash val="solid"/>
          </a:ln>
        </p:spPr>
        <p:txBody>
          <a:bodyPr anchor="ctr"/>
          <a:lstStyle/>
          <a:p>
            <a:r>
              <a:t/>
            </a:r>
          </a:p>
        </p:txBody>
      </p:sp>
      <p:sp>
        <p:nvSpPr>
          <p:cNvPr id="49" name="">
            <a:extLst>
              <a:ext uri="{FF2B5EF4-FFF2-40B4-BE49-F238E27FC236}">
                <ns2:creationId id="{9B0FDF71-79A4-4B08-98FC-03E73BBE6A5B}"/>
              </a:ext>
            </a:extLst>
          </p:cNvPr>
          <p:cNvSpPr>
            <a:spLocks noGrp="1"/>
          </p:cNvSpPr>
          <p:nvPr/>
        </p:nvSpPr>
        <p:spPr>
          <a:xfrm>
            <a:off x="9191625" y="3038475"/>
            <a:ext cx="1371600" cy="257175"/>
          </a:xfrm>
          <a:prstGeom prst="rect">
            <a:avLst/>
          </a:prstGeom>
          <a:noFill/>
          <a:ln w="0">
            <a:noFill/>
            <a:prstDash val="solid"/>
          </a:ln>
        </p:spPr>
        <p:txBody>
          <a:bodyPr anchor="ctr"/>
          <a:lstStyle/>
          <a:p>
            <a:r>
              <a:t/>
            </a:r>
          </a:p>
        </p:txBody>
      </p:sp>
      <p:sp>
        <p:nvSpPr>
          <p:cNvPr id="50" name="">
            <a:extLst>
              <a:ext uri="{FF2B5EF4-FFF2-40B4-BE49-F238E27FC236}">
                <ns2:creationId id="{45E3451D-629E-4FA3-90A3-47BFC63A9B92}"/>
              </a:ext>
            </a:extLst>
          </p:cNvPr>
          <p:cNvSpPr>
            <a:spLocks noGrp="1"/>
          </p:cNvSpPr>
          <p:nvPr/>
        </p:nvSpPr>
        <p:spPr>
          <a:xfrm>
            <a:off x="400050" y="3324225"/>
            <a:ext cx="10239375" cy="9525"/>
          </a:xfrm>
          <a:prstGeom prst="rect">
            <a:avLst/>
          </a:prstGeom>
          <a:solidFill>
            <a:srgbClr val="C6C9CE"/>
          </a:solidFill>
          <a:ln w="0">
            <a:solidFill>
              <a:srgbClr val="C6C9CE"/>
            </a:solidFill>
            <a:prstDash val="solid"/>
          </a:ln>
        </p:spPr>
      </p:sp>
      <p:sp>
        <p:nvSpPr>
          <p:cNvPr id="51" name="">
            <a:extLst>
              <a:ext uri="{FF2B5EF4-FFF2-40B4-BE49-F238E27FC236}">
                <ns2:creationId id="{87E97E5D-46EB-45A4-9E24-A4D8A0104AED}"/>
              </a:ext>
            </a:extLst>
          </p:cNvPr>
          <p:cNvSpPr>
            <a:spLocks noGrp="1"/>
          </p:cNvSpPr>
          <p:nvPr/>
        </p:nvSpPr>
        <p:spPr>
          <a:xfrm>
            <a:off x="400050" y="3333750"/>
            <a:ext cx="10239375" cy="371475"/>
          </a:xfrm>
          <a:prstGeom prst="rect">
            <a:avLst/>
          </a:prstGeom>
          <a:solidFill>
            <a:srgbClr val="EAF5FB"/>
          </a:solidFill>
          <a:ln w="0">
            <a:solidFill>
              <a:srgbClr val="EAF5FB"/>
            </a:solidFill>
            <a:prstDash val="solid"/>
          </a:ln>
        </p:spPr>
      </p:sp>
      <p:sp>
        <p:nvSpPr>
          <p:cNvPr id="52" name="">
            <a:extLst>
              <a:ext uri="{FF2B5EF4-FFF2-40B4-BE49-F238E27FC236}">
                <ns2:creationId id="{EE34FA64-00D6-45BB-A37E-E1C65BACF602}"/>
              </a:ext>
            </a:extLst>
          </p:cNvPr>
          <p:cNvSpPr>
            <a:spLocks noGrp="1"/>
          </p:cNvSpPr>
          <p:nvPr/>
        </p:nvSpPr>
        <p:spPr>
          <a:xfrm>
            <a:off x="476250" y="34099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53" name="">
            <a:extLst>
              <a:ext uri="{FF2B5EF4-FFF2-40B4-BE49-F238E27FC236}">
                <ns2:creationId id="{E9713BB9-DEB6-476D-9A85-830CC1F959DE}"/>
              </a:ext>
            </a:extLst>
          </p:cNvPr>
          <p:cNvSpPr>
            <a:spLocks noGrp="1"/>
          </p:cNvSpPr>
          <p:nvPr/>
        </p:nvSpPr>
        <p:spPr>
          <a:xfrm>
            <a:off x="1143000" y="34099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Brenner, Roland</a:t>
            </a:r>
          </a:p>
        </p:txBody>
      </p:sp>
      <p:sp>
        <p:nvSpPr>
          <p:cNvPr id="54" name="">
            <a:extLst>
              <a:ext uri="{FF2B5EF4-FFF2-40B4-BE49-F238E27FC236}">
                <ns2:creationId id="{FD2C742C-DB8F-4902-96F7-75202F7E2BC0}"/>
              </a:ext>
            </a:extLst>
          </p:cNvPr>
          <p:cNvSpPr>
            <a:spLocks noGrp="1"/>
          </p:cNvSpPr>
          <p:nvPr/>
        </p:nvSpPr>
        <p:spPr>
          <a:xfrm>
            <a:off x="3333750" y="34099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Augsburg Burgwalden</a:t>
            </a:r>
          </a:p>
        </p:txBody>
      </p:sp>
      <p:sp>
        <p:nvSpPr>
          <p:cNvPr id="55" name="">
            <a:extLst>
              <a:ext uri="{FF2B5EF4-FFF2-40B4-BE49-F238E27FC236}">
                <ns2:creationId id="{0014EB1A-7C34-4C25-A6C5-BCD2EFE52BD2}"/>
              </a:ext>
            </a:extLst>
          </p:cNvPr>
          <p:cNvSpPr>
            <a:spLocks noGrp="1"/>
          </p:cNvSpPr>
          <p:nvPr/>
        </p:nvSpPr>
        <p:spPr>
          <a:xfrm>
            <a:off x="5953125" y="34099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56" name="">
            <a:extLst>
              <a:ext uri="{FF2B5EF4-FFF2-40B4-BE49-F238E27FC236}">
                <ns2:creationId id="{AB02AC3C-1E34-4B1D-9CA8-14A38E27D1B0}"/>
              </a:ext>
            </a:extLst>
          </p:cNvPr>
          <p:cNvSpPr>
            <a:spLocks noGrp="1"/>
          </p:cNvSpPr>
          <p:nvPr/>
        </p:nvSpPr>
        <p:spPr>
          <a:xfrm>
            <a:off x="6858000" y="34099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5/0/1</a:t>
            </a:r>
          </a:p>
        </p:txBody>
      </p:sp>
      <p:sp>
        <p:nvSpPr>
          <p:cNvPr id="57" name="">
            <a:extLst>
              <a:ext uri="{FF2B5EF4-FFF2-40B4-BE49-F238E27FC236}">
                <ns2:creationId id="{0FD34D3C-67FB-4AE2-A19E-35EDE8F36224}"/>
              </a:ext>
            </a:extLst>
          </p:cNvPr>
          <p:cNvSpPr>
            <a:spLocks noGrp="1"/>
          </p:cNvSpPr>
          <p:nvPr/>
        </p:nvSpPr>
        <p:spPr>
          <a:xfrm>
            <a:off x="7762875" y="34099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11</a:t>
            </a:r>
          </a:p>
        </p:txBody>
      </p:sp>
      <p:sp>
        <p:nvSpPr>
          <p:cNvPr id="58" name="">
            <a:extLst>
              <a:ext uri="{FF2B5EF4-FFF2-40B4-BE49-F238E27FC236}">
                <ns2:creationId id="{33FC5BDB-10C0-41BE-814E-DADD6F1A205D}"/>
              </a:ext>
            </a:extLst>
          </p:cNvPr>
          <p:cNvSpPr>
            <a:spLocks noGrp="1"/>
          </p:cNvSpPr>
          <p:nvPr/>
        </p:nvSpPr>
        <p:spPr>
          <a:xfrm>
            <a:off x="8388477" y="34099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9" name="">
            <a:extLst>
              <a:ext uri="{FF2B5EF4-FFF2-40B4-BE49-F238E27FC236}">
                <ns2:creationId id="{104A0E39-7587-46B6-97E8-86962837E249}"/>
              </a:ext>
            </a:extLst>
          </p:cNvPr>
          <p:cNvSpPr>
            <a:spLocks noGrp="1"/>
          </p:cNvSpPr>
          <p:nvPr/>
        </p:nvSpPr>
        <p:spPr>
          <a:xfrm>
            <a:off x="8436102" y="34099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60" name="">
            <a:extLst>
              <a:ext uri="{FF2B5EF4-FFF2-40B4-BE49-F238E27FC236}">
                <ns2:creationId id="{315A759E-0528-4928-B4C8-2F179DA0BB9C}"/>
              </a:ext>
            </a:extLst>
          </p:cNvPr>
          <p:cNvSpPr>
            <a:spLocks noGrp="1"/>
          </p:cNvSpPr>
          <p:nvPr/>
        </p:nvSpPr>
        <p:spPr>
          <a:xfrm>
            <a:off x="9191625" y="34099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77,1</a:t>
            </a:r>
          </a:p>
        </p:txBody>
      </p:sp>
      <p:sp>
        <p:nvSpPr>
          <p:cNvPr id="61" name="">
            <a:extLst>
              <a:ext uri="{FF2B5EF4-FFF2-40B4-BE49-F238E27FC236}">
                <ns2:creationId id="{3EF22787-4FFF-4690-851C-DC14EC78C9E2}"/>
              </a:ext>
            </a:extLst>
          </p:cNvPr>
          <p:cNvSpPr>
            <a:spLocks noGrp="1"/>
          </p:cNvSpPr>
          <p:nvPr/>
        </p:nvSpPr>
        <p:spPr>
          <a:xfrm>
            <a:off x="400050" y="3695700"/>
            <a:ext cx="10239375" cy="9525"/>
          </a:xfrm>
          <a:prstGeom prst="rect">
            <a:avLst/>
          </a:prstGeom>
          <a:solidFill>
            <a:srgbClr val="C6C9CE"/>
          </a:solidFill>
          <a:ln w="0">
            <a:solidFill>
              <a:srgbClr val="C6C9CE"/>
            </a:solidFill>
            <a:prstDash val="solid"/>
          </a:ln>
        </p:spPr>
      </p:sp>
      <p:sp>
        <p:nvSpPr>
          <p:cNvPr id="62" name="">
            <a:extLst>
              <a:ext uri="{FF2B5EF4-FFF2-40B4-BE49-F238E27FC236}">
                <ns2:creationId id="{85FAEFAF-F9A8-40BC-AF7F-30D11B562766}"/>
              </a:ext>
            </a:extLst>
          </p:cNvPr>
          <p:cNvSpPr>
            <a:spLocks noGrp="1"/>
          </p:cNvSpPr>
          <p:nvPr/>
        </p:nvSpPr>
        <p:spPr>
          <a:xfrm>
            <a:off x="400050" y="3705225"/>
            <a:ext cx="10239375" cy="371475"/>
          </a:xfrm>
          <a:prstGeom prst="rect">
            <a:avLst/>
          </a:prstGeom>
          <a:solidFill>
            <a:srgbClr val="FFFFFF"/>
          </a:solidFill>
          <a:ln w="0">
            <a:solidFill>
              <a:srgbClr val="FFFFFF"/>
            </a:solidFill>
            <a:prstDash val="solid"/>
          </a:ln>
        </p:spPr>
      </p:sp>
      <p:sp>
        <p:nvSpPr>
          <p:cNvPr id="63" name="">
            <a:extLst>
              <a:ext uri="{FF2B5EF4-FFF2-40B4-BE49-F238E27FC236}">
                <ns2:creationId id="{C4B0C5FB-2C81-4685-B0FD-F039013E7130}"/>
              </a:ext>
            </a:extLst>
          </p:cNvPr>
          <p:cNvSpPr>
            <a:spLocks noGrp="1"/>
          </p:cNvSpPr>
          <p:nvPr/>
        </p:nvSpPr>
        <p:spPr>
          <a:xfrm>
            <a:off x="476250" y="37814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64" name="">
            <a:extLst>
              <a:ext uri="{FF2B5EF4-FFF2-40B4-BE49-F238E27FC236}">
                <ns2:creationId id="{BA914646-693F-4E7D-9D75-FF1E8DA919EE}"/>
              </a:ext>
            </a:extLst>
          </p:cNvPr>
          <p:cNvSpPr>
            <a:spLocks noGrp="1"/>
          </p:cNvSpPr>
          <p:nvPr/>
        </p:nvSpPr>
        <p:spPr>
          <a:xfrm>
            <a:off x="1143000" y="37814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Bayer, Helmut</a:t>
            </a:r>
          </a:p>
        </p:txBody>
      </p:sp>
      <p:sp>
        <p:nvSpPr>
          <p:cNvPr id="65" name="">
            <a:extLst>
              <a:ext uri="{FF2B5EF4-FFF2-40B4-BE49-F238E27FC236}">
                <ns2:creationId id="{E08E0871-7071-4142-BA2A-5811B33FF5E1}"/>
              </a:ext>
            </a:extLst>
          </p:cNvPr>
          <p:cNvSpPr>
            <a:spLocks noGrp="1"/>
          </p:cNvSpPr>
          <p:nvPr/>
        </p:nvSpPr>
        <p:spPr>
          <a:xfrm>
            <a:off x="3333750" y="37814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Ulm</a:t>
            </a:r>
          </a:p>
        </p:txBody>
      </p:sp>
      <p:sp>
        <p:nvSpPr>
          <p:cNvPr id="66" name="">
            <a:extLst>
              <a:ext uri="{FF2B5EF4-FFF2-40B4-BE49-F238E27FC236}">
                <ns2:creationId id="{F3A2CC5E-8EBD-464B-B498-7E73EF26D90B}"/>
              </a:ext>
            </a:extLst>
          </p:cNvPr>
          <p:cNvSpPr>
            <a:spLocks noGrp="1"/>
          </p:cNvSpPr>
          <p:nvPr/>
        </p:nvSpPr>
        <p:spPr>
          <a:xfrm>
            <a:off x="5953125"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67" name="">
            <a:extLst>
              <a:ext uri="{FF2B5EF4-FFF2-40B4-BE49-F238E27FC236}">
                <ns2:creationId id="{B10AFAB1-0BFD-4B56-9517-846404B6B0C7}"/>
              </a:ext>
            </a:extLst>
          </p:cNvPr>
          <p:cNvSpPr>
            <a:spLocks noGrp="1"/>
          </p:cNvSpPr>
          <p:nvPr/>
        </p:nvSpPr>
        <p:spPr>
          <a:xfrm>
            <a:off x="6858000"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4/0/0</a:t>
            </a:r>
          </a:p>
        </p:txBody>
      </p:sp>
      <p:sp>
        <p:nvSpPr>
          <p:cNvPr id="68" name="">
            <a:extLst>
              <a:ext uri="{FF2B5EF4-FFF2-40B4-BE49-F238E27FC236}">
                <ns2:creationId id="{5F2473A7-EB09-4111-A148-430D07E6B152}"/>
              </a:ext>
            </a:extLst>
          </p:cNvPr>
          <p:cNvSpPr>
            <a:spLocks noGrp="1"/>
          </p:cNvSpPr>
          <p:nvPr/>
        </p:nvSpPr>
        <p:spPr>
          <a:xfrm>
            <a:off x="7762875" y="37814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69" name="">
            <a:extLst>
              <a:ext uri="{FF2B5EF4-FFF2-40B4-BE49-F238E27FC236}">
                <ns2:creationId id="{B8E6B0D8-DDB0-4F8F-BB9F-9CE11B57C872}"/>
              </a:ext>
            </a:extLst>
          </p:cNvPr>
          <p:cNvSpPr>
            <a:spLocks noGrp="1"/>
          </p:cNvSpPr>
          <p:nvPr/>
        </p:nvSpPr>
        <p:spPr>
          <a:xfrm>
            <a:off x="8388477" y="37814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0" name="">
            <a:extLst>
              <a:ext uri="{FF2B5EF4-FFF2-40B4-BE49-F238E27FC236}">
                <ns2:creationId id="{623C0F16-0299-4547-B6CE-D800CB309B4A}"/>
              </a:ext>
            </a:extLst>
          </p:cNvPr>
          <p:cNvSpPr>
            <a:spLocks noGrp="1"/>
          </p:cNvSpPr>
          <p:nvPr/>
        </p:nvSpPr>
        <p:spPr>
          <a:xfrm>
            <a:off x="8436102" y="37814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71" name="">
            <a:extLst>
              <a:ext uri="{FF2B5EF4-FFF2-40B4-BE49-F238E27FC236}">
                <ns2:creationId id="{AC8DECE5-1125-4BA7-89F8-463D431AECDD}"/>
              </a:ext>
            </a:extLst>
          </p:cNvPr>
          <p:cNvSpPr>
            <a:spLocks noGrp="1"/>
          </p:cNvSpPr>
          <p:nvPr/>
        </p:nvSpPr>
        <p:spPr>
          <a:xfrm>
            <a:off x="9191625" y="37814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75,96</a:t>
            </a:r>
          </a:p>
        </p:txBody>
      </p:sp>
      <p:sp>
        <p:nvSpPr>
          <p:cNvPr id="72" name="">
            <a:extLst>
              <a:ext uri="{FF2B5EF4-FFF2-40B4-BE49-F238E27FC236}">
                <ns2:creationId id="{FCDC7383-6DB1-4DB4-8E30-AF3C9FF21F8E}"/>
              </a:ext>
            </a:extLst>
          </p:cNvPr>
          <p:cNvSpPr>
            <a:spLocks noGrp="1"/>
          </p:cNvSpPr>
          <p:nvPr/>
        </p:nvSpPr>
        <p:spPr>
          <a:xfrm>
            <a:off x="400050" y="4067175"/>
            <a:ext cx="10239375" cy="9525"/>
          </a:xfrm>
          <a:prstGeom prst="rect">
            <a:avLst/>
          </a:prstGeom>
          <a:solidFill>
            <a:srgbClr val="C6C9CE"/>
          </a:solidFill>
          <a:ln w="0">
            <a:solidFill>
              <a:srgbClr val="C6C9CE"/>
            </a:solidFill>
            <a:prstDash val="solid"/>
          </a:ln>
        </p:spPr>
      </p:sp>
      <p:sp>
        <p:nvSpPr>
          <p:cNvPr id="73" name="">
            <a:extLst>
              <a:ext uri="{FF2B5EF4-FFF2-40B4-BE49-F238E27FC236}">
                <ns2:creationId id="{187FB5F3-C9BC-4BED-9168-AF51CD6458D9}"/>
              </a:ext>
            </a:extLst>
          </p:cNvPr>
          <p:cNvSpPr>
            <a:spLocks noGrp="1"/>
          </p:cNvSpPr>
          <p:nvPr/>
        </p:nvSpPr>
        <p:spPr>
          <a:xfrm>
            <a:off x="400050" y="4076700"/>
            <a:ext cx="10239375" cy="371475"/>
          </a:xfrm>
          <a:prstGeom prst="rect">
            <a:avLst/>
          </a:prstGeom>
          <a:solidFill>
            <a:srgbClr val="EAF5FB"/>
          </a:solidFill>
          <a:ln w="0">
            <a:solidFill>
              <a:srgbClr val="EAF5FB"/>
            </a:solidFill>
            <a:prstDash val="solid"/>
          </a:ln>
        </p:spPr>
      </p:sp>
      <p:sp>
        <p:nvSpPr>
          <p:cNvPr id="74" name="">
            <a:extLst>
              <a:ext uri="{FF2B5EF4-FFF2-40B4-BE49-F238E27FC236}">
                <ns2:creationId id="{1E3040B6-B726-44E7-B68A-5D830B0E6625}"/>
              </a:ext>
            </a:extLst>
          </p:cNvPr>
          <p:cNvSpPr>
            <a:spLocks noGrp="1"/>
          </p:cNvSpPr>
          <p:nvPr/>
        </p:nvSpPr>
        <p:spPr>
          <a:xfrm>
            <a:off x="476250" y="415290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75" name="">
            <a:extLst>
              <a:ext uri="{FF2B5EF4-FFF2-40B4-BE49-F238E27FC236}">
                <ns2:creationId id="{C3627C2B-13FE-4F2E-B6A2-8513F886942A}"/>
              </a:ext>
            </a:extLst>
          </p:cNvPr>
          <p:cNvSpPr>
            <a:spLocks noGrp="1"/>
          </p:cNvSpPr>
          <p:nvPr/>
        </p:nvSpPr>
        <p:spPr>
          <a:xfrm>
            <a:off x="1143000" y="415290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Ruoff, Klaus</a:t>
            </a:r>
          </a:p>
        </p:txBody>
      </p:sp>
      <p:sp>
        <p:nvSpPr>
          <p:cNvPr id="76" name="">
            <a:extLst>
              <a:ext uri="{FF2B5EF4-FFF2-40B4-BE49-F238E27FC236}">
                <ns2:creationId id="{0FA8A613-5E0C-45EA-9B6A-172E71AC9149}"/>
              </a:ext>
            </a:extLst>
          </p:cNvPr>
          <p:cNvSpPr>
            <a:spLocks noGrp="1"/>
          </p:cNvSpPr>
          <p:nvPr/>
        </p:nvSpPr>
        <p:spPr>
          <a:xfrm>
            <a:off x="3333750" y="415290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77" name="">
            <a:extLst>
              <a:ext uri="{FF2B5EF4-FFF2-40B4-BE49-F238E27FC236}">
                <ns2:creationId id="{1262794A-9D0A-413F-8E50-ABA019BEE2C2}"/>
              </a:ext>
            </a:extLst>
          </p:cNvPr>
          <p:cNvSpPr>
            <a:spLocks noGrp="1"/>
          </p:cNvSpPr>
          <p:nvPr/>
        </p:nvSpPr>
        <p:spPr>
          <a:xfrm>
            <a:off x="5953125"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78" name="">
            <a:extLst>
              <a:ext uri="{FF2B5EF4-FFF2-40B4-BE49-F238E27FC236}">
                <ns2:creationId id="{3688E54E-7E68-480E-8D28-41F24303EC66}"/>
              </a:ext>
            </a:extLst>
          </p:cNvPr>
          <p:cNvSpPr>
            <a:spLocks noGrp="1"/>
          </p:cNvSpPr>
          <p:nvPr/>
        </p:nvSpPr>
        <p:spPr>
          <a:xfrm>
            <a:off x="6858000"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7/1/1</a:t>
            </a:r>
          </a:p>
        </p:txBody>
      </p:sp>
      <p:sp>
        <p:nvSpPr>
          <p:cNvPr id="79" name="">
            <a:extLst>
              <a:ext uri="{FF2B5EF4-FFF2-40B4-BE49-F238E27FC236}">
                <ns2:creationId id="{47C9D73C-15A0-4974-A0B3-AAE5618BC08A}"/>
              </a:ext>
            </a:extLst>
          </p:cNvPr>
          <p:cNvSpPr>
            <a:spLocks noGrp="1"/>
          </p:cNvSpPr>
          <p:nvPr/>
        </p:nvSpPr>
        <p:spPr>
          <a:xfrm>
            <a:off x="7762875" y="415290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33</a:t>
            </a:r>
          </a:p>
        </p:txBody>
      </p:sp>
      <p:sp>
        <p:nvSpPr>
          <p:cNvPr id="80" name="">
            <a:extLst>
              <a:ext uri="{FF2B5EF4-FFF2-40B4-BE49-F238E27FC236}">
                <ns2:creationId id="{5348A034-42AB-4AF9-B94A-5627ED7DD36F}"/>
              </a:ext>
            </a:extLst>
          </p:cNvPr>
          <p:cNvSpPr>
            <a:spLocks noGrp="1"/>
          </p:cNvSpPr>
          <p:nvPr/>
        </p:nvSpPr>
        <p:spPr>
          <a:xfrm>
            <a:off x="8388477" y="415290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1" name="">
            <a:extLst>
              <a:ext uri="{FF2B5EF4-FFF2-40B4-BE49-F238E27FC236}">
                <ns2:creationId id="{5EBB9EA6-6027-4AAF-9F26-1892D80D74F1}"/>
              </a:ext>
            </a:extLst>
          </p:cNvPr>
          <p:cNvSpPr>
            <a:spLocks noGrp="1"/>
          </p:cNvSpPr>
          <p:nvPr/>
        </p:nvSpPr>
        <p:spPr>
          <a:xfrm>
            <a:off x="8436102" y="415290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82" name="">
            <a:extLst>
              <a:ext uri="{FF2B5EF4-FFF2-40B4-BE49-F238E27FC236}">
                <ns2:creationId id="{E10565F0-49BC-4A75-AA0F-8A5E6B42307C}"/>
              </a:ext>
            </a:extLst>
          </p:cNvPr>
          <p:cNvSpPr>
            <a:spLocks noGrp="1"/>
          </p:cNvSpPr>
          <p:nvPr/>
        </p:nvSpPr>
        <p:spPr>
          <a:xfrm>
            <a:off x="9191625" y="415290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75,7</a:t>
            </a:r>
          </a:p>
        </p:txBody>
      </p:sp>
      <p:sp>
        <p:nvSpPr>
          <p:cNvPr id="83" name="">
            <a:extLst>
              <a:ext uri="{FF2B5EF4-FFF2-40B4-BE49-F238E27FC236}">
                <ns2:creationId id="{73AE1C30-9AC6-408D-B4B7-1B2ECA458E09}"/>
              </a:ext>
            </a:extLst>
          </p:cNvPr>
          <p:cNvSpPr>
            <a:spLocks noGrp="1"/>
          </p:cNvSpPr>
          <p:nvPr/>
        </p:nvSpPr>
        <p:spPr>
          <a:xfrm>
            <a:off x="400050" y="4438650"/>
            <a:ext cx="10239375" cy="9525"/>
          </a:xfrm>
          <a:prstGeom prst="rect">
            <a:avLst/>
          </a:prstGeom>
          <a:solidFill>
            <a:srgbClr val="C6C9CE"/>
          </a:solidFill>
          <a:ln w="0">
            <a:solidFill>
              <a:srgbClr val="C6C9CE"/>
            </a:solidFill>
            <a:prstDash val="solid"/>
          </a:ln>
        </p:spPr>
      </p:sp>
      <p:sp>
        <p:nvSpPr>
          <p:cNvPr id="84" name="">
            <a:extLst>
              <a:ext uri="{FF2B5EF4-FFF2-40B4-BE49-F238E27FC236}">
                <ns2:creationId id="{7BCD8BBE-170F-4D55-8341-E480961E5084}"/>
              </a:ext>
            </a:extLst>
          </p:cNvPr>
          <p:cNvSpPr>
            <a:spLocks noGrp="1"/>
          </p:cNvSpPr>
          <p:nvPr/>
        </p:nvSpPr>
        <p:spPr>
          <a:xfrm>
            <a:off x="400050" y="4448175"/>
            <a:ext cx="10239375" cy="371475"/>
          </a:xfrm>
          <a:prstGeom prst="rect">
            <a:avLst/>
          </a:prstGeom>
          <a:solidFill>
            <a:srgbClr val="FFFFFF"/>
          </a:solidFill>
          <a:ln w="0">
            <a:solidFill>
              <a:srgbClr val="FFFFFF"/>
            </a:solidFill>
            <a:prstDash val="solid"/>
          </a:ln>
        </p:spPr>
      </p:sp>
      <p:sp>
        <p:nvSpPr>
          <p:cNvPr id="85" name="">
            <a:extLst>
              <a:ext uri="{FF2B5EF4-FFF2-40B4-BE49-F238E27FC236}">
                <ns2:creationId id="{BB151622-C4BC-430C-8F1A-DB40802C2BC1}"/>
              </a:ext>
            </a:extLst>
          </p:cNvPr>
          <p:cNvSpPr>
            <a:spLocks noGrp="1"/>
          </p:cNvSpPr>
          <p:nvPr/>
        </p:nvSpPr>
        <p:spPr>
          <a:xfrm>
            <a:off x="476250" y="45243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86" name="">
            <a:extLst>
              <a:ext uri="{FF2B5EF4-FFF2-40B4-BE49-F238E27FC236}">
                <ns2:creationId id="{19F9BC45-1FBA-4246-9539-02A07F20026E}"/>
              </a:ext>
            </a:extLst>
          </p:cNvPr>
          <p:cNvSpPr>
            <a:spLocks noGrp="1"/>
          </p:cNvSpPr>
          <p:nvPr/>
        </p:nvSpPr>
        <p:spPr>
          <a:xfrm>
            <a:off x="1143000" y="45243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Varschen, Michael</a:t>
            </a:r>
          </a:p>
        </p:txBody>
      </p:sp>
      <p:sp>
        <p:nvSpPr>
          <p:cNvPr id="87" name="">
            <a:extLst>
              <a:ext uri="{FF2B5EF4-FFF2-40B4-BE49-F238E27FC236}">
                <ns2:creationId id="{033D9541-D80B-4F77-9060-A8C9245FA129}"/>
              </a:ext>
            </a:extLst>
          </p:cNvPr>
          <p:cNvSpPr>
            <a:spLocks noGrp="1"/>
          </p:cNvSpPr>
          <p:nvPr/>
        </p:nvSpPr>
        <p:spPr>
          <a:xfrm>
            <a:off x="3333750" y="45243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88" name="">
            <a:extLst>
              <a:ext uri="{FF2B5EF4-FFF2-40B4-BE49-F238E27FC236}">
                <ns2:creationId id="{5995CB8F-E03E-4AAA-A4AD-F4F460915A4B}"/>
              </a:ext>
            </a:extLst>
          </p:cNvPr>
          <p:cNvSpPr>
            <a:spLocks noGrp="1"/>
          </p:cNvSpPr>
          <p:nvPr/>
        </p:nvSpPr>
        <p:spPr>
          <a:xfrm>
            <a:off x="5953125"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89" name="">
            <a:extLst>
              <a:ext uri="{FF2B5EF4-FFF2-40B4-BE49-F238E27FC236}">
                <ns2:creationId id="{D16324D1-C1FD-4223-8DF7-DE2B9F356709}"/>
              </a:ext>
            </a:extLst>
          </p:cNvPr>
          <p:cNvSpPr>
            <a:spLocks noGrp="1"/>
          </p:cNvSpPr>
          <p:nvPr/>
        </p:nvSpPr>
        <p:spPr>
          <a:xfrm>
            <a:off x="6858000"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6/0/1</a:t>
            </a:r>
          </a:p>
        </p:txBody>
      </p:sp>
      <p:sp>
        <p:nvSpPr>
          <p:cNvPr id="90" name="">
            <a:extLst>
              <a:ext uri="{FF2B5EF4-FFF2-40B4-BE49-F238E27FC236}">
                <ns2:creationId id="{AE45BC4D-3A04-4B3B-A7B8-34164FB0194A}"/>
              </a:ext>
            </a:extLst>
          </p:cNvPr>
          <p:cNvSpPr>
            <a:spLocks noGrp="1"/>
          </p:cNvSpPr>
          <p:nvPr/>
        </p:nvSpPr>
        <p:spPr>
          <a:xfrm>
            <a:off x="7762875" y="45243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24</a:t>
            </a:r>
          </a:p>
        </p:txBody>
      </p:sp>
      <p:sp>
        <p:nvSpPr>
          <p:cNvPr id="91" name="">
            <a:extLst>
              <a:ext uri="{FF2B5EF4-FFF2-40B4-BE49-F238E27FC236}">
                <ns2:creationId id="{9099AED1-4FEA-47E9-B10F-5F1D0E71E9A3}"/>
              </a:ext>
            </a:extLst>
          </p:cNvPr>
          <p:cNvSpPr>
            <a:spLocks noGrp="1"/>
          </p:cNvSpPr>
          <p:nvPr/>
        </p:nvSpPr>
        <p:spPr>
          <a:xfrm>
            <a:off x="8388477" y="45243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2" name="">
            <a:extLst>
              <a:ext uri="{FF2B5EF4-FFF2-40B4-BE49-F238E27FC236}">
                <ns2:creationId id="{42255038-8A4A-4FED-8BA1-C7EB279434B6}"/>
              </a:ext>
            </a:extLst>
          </p:cNvPr>
          <p:cNvSpPr>
            <a:spLocks noGrp="1"/>
          </p:cNvSpPr>
          <p:nvPr/>
        </p:nvSpPr>
        <p:spPr>
          <a:xfrm>
            <a:off x="8436102" y="45243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93" name="">
            <a:extLst>
              <a:ext uri="{FF2B5EF4-FFF2-40B4-BE49-F238E27FC236}">
                <ns2:creationId id="{8C00F353-2944-416B-9056-FB82EF27ED17}"/>
              </a:ext>
            </a:extLst>
          </p:cNvPr>
          <p:cNvSpPr>
            <a:spLocks noGrp="1"/>
          </p:cNvSpPr>
          <p:nvPr/>
        </p:nvSpPr>
        <p:spPr>
          <a:xfrm>
            <a:off x="9191625" y="45243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75,53</a:t>
            </a:r>
          </a:p>
        </p:txBody>
      </p:sp>
      <p:sp>
        <p:nvSpPr>
          <p:cNvPr id="94" name="">
            <a:extLst>
              <a:ext uri="{FF2B5EF4-FFF2-40B4-BE49-F238E27FC236}">
                <ns2:creationId id="{3027FA4A-92DE-4A6B-9DDF-F810863FBD24}"/>
              </a:ext>
            </a:extLst>
          </p:cNvPr>
          <p:cNvSpPr>
            <a:spLocks noGrp="1"/>
          </p:cNvSpPr>
          <p:nvPr/>
        </p:nvSpPr>
        <p:spPr>
          <a:xfrm>
            <a:off x="400050" y="4810125"/>
            <a:ext cx="10239375" cy="9525"/>
          </a:xfrm>
          <a:prstGeom prst="rect">
            <a:avLst/>
          </a:prstGeom>
          <a:solidFill>
            <a:srgbClr val="C6C9CE"/>
          </a:solidFill>
          <a:ln w="0">
            <a:solidFill>
              <a:srgbClr val="C6C9CE"/>
            </a:solidFill>
            <a:prstDash val="solid"/>
          </a:ln>
        </p:spPr>
      </p:sp>
      <p:sp>
        <p:nvSpPr>
          <p:cNvPr id="95" name="">
            <a:extLst>
              <a:ext uri="{FF2B5EF4-FFF2-40B4-BE49-F238E27FC236}">
                <ns2:creationId id="{51DF9CE9-2AA0-4E2D-9424-AB53E604497B}"/>
              </a:ext>
            </a:extLst>
          </p:cNvPr>
          <p:cNvSpPr>
            <a:spLocks noGrp="1"/>
          </p:cNvSpPr>
          <p:nvPr/>
        </p:nvSpPr>
        <p:spPr>
          <a:xfrm>
            <a:off x="400050" y="4819650"/>
            <a:ext cx="10239375" cy="371475"/>
          </a:xfrm>
          <a:prstGeom prst="rect">
            <a:avLst/>
          </a:prstGeom>
          <a:solidFill>
            <a:srgbClr val="EAF5FB"/>
          </a:solidFill>
          <a:ln w="0">
            <a:solidFill>
              <a:srgbClr val="EAF5FB"/>
            </a:solidFill>
            <a:prstDash val="solid"/>
          </a:ln>
        </p:spPr>
      </p:sp>
      <p:sp>
        <p:nvSpPr>
          <p:cNvPr id="96" name="">
            <a:extLst>
              <a:ext uri="{FF2B5EF4-FFF2-40B4-BE49-F238E27FC236}">
                <ns2:creationId id="{053004A1-29B2-499A-89AE-EE562CF1E48C}"/>
              </a:ext>
            </a:extLst>
          </p:cNvPr>
          <p:cNvSpPr>
            <a:spLocks noGrp="1"/>
          </p:cNvSpPr>
          <p:nvPr/>
        </p:nvSpPr>
        <p:spPr>
          <a:xfrm>
            <a:off x="476250" y="48958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97" name="">
            <a:extLst>
              <a:ext uri="{FF2B5EF4-FFF2-40B4-BE49-F238E27FC236}">
                <ns2:creationId id="{A4B715F1-0DE2-467B-83F6-59184F655737}"/>
              </a:ext>
            </a:extLst>
          </p:cNvPr>
          <p:cNvSpPr>
            <a:spLocks noGrp="1"/>
          </p:cNvSpPr>
          <p:nvPr/>
        </p:nvSpPr>
        <p:spPr>
          <a:xfrm>
            <a:off x="1143000" y="48958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Geyer, Claus</a:t>
            </a:r>
          </a:p>
        </p:txBody>
      </p:sp>
      <p:sp>
        <p:nvSpPr>
          <p:cNvPr id="98" name="">
            <a:extLst>
              <a:ext uri="{FF2B5EF4-FFF2-40B4-BE49-F238E27FC236}">
                <ns2:creationId id="{C5957A9D-33BC-4106-8EA3-0A3DACFD52D1}"/>
              </a:ext>
            </a:extLst>
          </p:cNvPr>
          <p:cNvSpPr>
            <a:spLocks noGrp="1"/>
          </p:cNvSpPr>
          <p:nvPr/>
        </p:nvSpPr>
        <p:spPr>
          <a:xfrm>
            <a:off x="3333750" y="48958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99" name="">
            <a:extLst>
              <a:ext uri="{FF2B5EF4-FFF2-40B4-BE49-F238E27FC236}">
                <ns2:creationId id="{FCE67B70-2D69-4D52-9F19-DF888C4DEA6D}"/>
              </a:ext>
            </a:extLst>
          </p:cNvPr>
          <p:cNvSpPr>
            <a:spLocks noGrp="1"/>
          </p:cNvSpPr>
          <p:nvPr/>
        </p:nvSpPr>
        <p:spPr>
          <a:xfrm>
            <a:off x="5953125"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100" name="">
            <a:extLst>
              <a:ext uri="{FF2B5EF4-FFF2-40B4-BE49-F238E27FC236}">
                <ns2:creationId id="{9B3DD43F-A071-4EC4-8A2C-22EAE8F52291}"/>
              </a:ext>
            </a:extLst>
          </p:cNvPr>
          <p:cNvSpPr>
            <a:spLocks noGrp="1"/>
          </p:cNvSpPr>
          <p:nvPr/>
        </p:nvSpPr>
        <p:spPr>
          <a:xfrm>
            <a:off x="6858000"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7/1/2</a:t>
            </a:r>
          </a:p>
        </p:txBody>
      </p:sp>
      <p:sp>
        <p:nvSpPr>
          <p:cNvPr id="101" name="">
            <a:extLst>
              <a:ext uri="{FF2B5EF4-FFF2-40B4-BE49-F238E27FC236}">
                <ns2:creationId id="{5E9B8315-404F-49D2-ADE2-A17AE482C854}"/>
              </a:ext>
            </a:extLst>
          </p:cNvPr>
          <p:cNvSpPr>
            <a:spLocks noGrp="1"/>
          </p:cNvSpPr>
          <p:nvPr/>
        </p:nvSpPr>
        <p:spPr>
          <a:xfrm>
            <a:off x="7762875" y="48958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102" name="">
            <a:extLst>
              <a:ext uri="{FF2B5EF4-FFF2-40B4-BE49-F238E27FC236}">
                <ns2:creationId id="{9D71691F-AFF1-4B4E-8422-951D8C70A375}"/>
              </a:ext>
            </a:extLst>
          </p:cNvPr>
          <p:cNvSpPr>
            <a:spLocks noGrp="1"/>
          </p:cNvSpPr>
          <p:nvPr/>
        </p:nvSpPr>
        <p:spPr>
          <a:xfrm>
            <a:off x="8388477" y="48958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3" name="">
            <a:extLst>
              <a:ext uri="{FF2B5EF4-FFF2-40B4-BE49-F238E27FC236}">
                <ns2:creationId id="{12DC831A-4079-4C84-B18A-F9A7E6446731}"/>
              </a:ext>
            </a:extLst>
          </p:cNvPr>
          <p:cNvSpPr>
            <a:spLocks noGrp="1"/>
          </p:cNvSpPr>
          <p:nvPr/>
        </p:nvSpPr>
        <p:spPr>
          <a:xfrm>
            <a:off x="8436102" y="48958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04" name="">
            <a:extLst>
              <a:ext uri="{FF2B5EF4-FFF2-40B4-BE49-F238E27FC236}">
                <ns2:creationId id="{CEFD0562-C2CD-4921-90C8-909F5B725611}"/>
              </a:ext>
            </a:extLst>
          </p:cNvPr>
          <p:cNvSpPr>
            <a:spLocks noGrp="1"/>
          </p:cNvSpPr>
          <p:nvPr/>
        </p:nvSpPr>
        <p:spPr>
          <a:xfrm>
            <a:off x="9191625" y="48958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74,47</a:t>
            </a:r>
          </a:p>
        </p:txBody>
      </p:sp>
      <p:sp>
        <p:nvSpPr>
          <p:cNvPr id="105" name="">
            <a:extLst>
              <a:ext uri="{FF2B5EF4-FFF2-40B4-BE49-F238E27FC236}">
                <ns2:creationId id="{518F4D67-0D8C-4F17-BB0D-5804CE7AD8CE}"/>
              </a:ext>
            </a:extLst>
          </p:cNvPr>
          <p:cNvSpPr>
            <a:spLocks noGrp="1"/>
          </p:cNvSpPr>
          <p:nvPr/>
        </p:nvSpPr>
        <p:spPr>
          <a:xfrm>
            <a:off x="400050" y="5181600"/>
            <a:ext cx="10239375" cy="9525"/>
          </a:xfrm>
          <a:prstGeom prst="rect">
            <a:avLst/>
          </a:prstGeom>
          <a:solidFill>
            <a:srgbClr val="C6C9CE"/>
          </a:solidFill>
          <a:ln w="0">
            <a:solidFill>
              <a:srgbClr val="C6C9CE"/>
            </a:solidFill>
            <a:prstDash val="solid"/>
          </a:ln>
        </p:spPr>
      </p:sp>
      <p:sp>
        <p:nvSpPr>
          <p:cNvPr id="106" name="">
            <a:extLst>
              <a:ext uri="{FF2B5EF4-FFF2-40B4-BE49-F238E27FC236}">
                <ns2:creationId id="{9173D170-ECDC-4370-BD8F-6ADD4454008F}"/>
              </a:ext>
            </a:extLst>
          </p:cNvPr>
          <p:cNvSpPr>
            <a:spLocks noGrp="1"/>
          </p:cNvSpPr>
          <p:nvPr/>
        </p:nvSpPr>
        <p:spPr>
          <a:xfrm>
            <a:off x="400050" y="5191125"/>
            <a:ext cx="10239375" cy="371475"/>
          </a:xfrm>
          <a:prstGeom prst="rect">
            <a:avLst/>
          </a:prstGeom>
          <a:solidFill>
            <a:srgbClr val="FFFFFF"/>
          </a:solidFill>
          <a:ln w="0">
            <a:solidFill>
              <a:srgbClr val="FFFFFF"/>
            </a:solidFill>
            <a:prstDash val="solid"/>
          </a:ln>
        </p:spPr>
      </p:sp>
      <p:sp>
        <p:nvSpPr>
          <p:cNvPr id="107" name="">
            <a:extLst>
              <a:ext uri="{FF2B5EF4-FFF2-40B4-BE49-F238E27FC236}">
                <ns2:creationId id="{DBFDC149-6530-4277-878F-01DED3670ABC}"/>
              </a:ext>
            </a:extLst>
          </p:cNvPr>
          <p:cNvSpPr>
            <a:spLocks noGrp="1"/>
          </p:cNvSpPr>
          <p:nvPr/>
        </p:nvSpPr>
        <p:spPr>
          <a:xfrm>
            <a:off x="476250" y="52673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08" name="">
            <a:extLst>
              <a:ext uri="{FF2B5EF4-FFF2-40B4-BE49-F238E27FC236}">
                <ns2:creationId id="{F91BCF4E-88EF-49F2-A1BE-B7AC1D17B418}"/>
              </a:ext>
            </a:extLst>
          </p:cNvPr>
          <p:cNvSpPr>
            <a:spLocks noGrp="1"/>
          </p:cNvSpPr>
          <p:nvPr/>
        </p:nvSpPr>
        <p:spPr>
          <a:xfrm>
            <a:off x="1143000" y="52673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Seitz, Hans</a:t>
            </a:r>
          </a:p>
        </p:txBody>
      </p:sp>
      <p:sp>
        <p:nvSpPr>
          <p:cNvPr id="109" name="">
            <a:extLst>
              <a:ext uri="{FF2B5EF4-FFF2-40B4-BE49-F238E27FC236}">
                <ns2:creationId id="{C8584FF6-96F2-4005-B56C-002376FA8905}"/>
              </a:ext>
            </a:extLst>
          </p:cNvPr>
          <p:cNvSpPr>
            <a:spLocks noGrp="1"/>
          </p:cNvSpPr>
          <p:nvPr/>
        </p:nvSpPr>
        <p:spPr>
          <a:xfrm>
            <a:off x="3333750" y="52673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10" name="">
            <a:extLst>
              <a:ext uri="{FF2B5EF4-FFF2-40B4-BE49-F238E27FC236}">
                <ns2:creationId id="{734C3BA0-AE4B-41B3-9752-767C25ADFDFE}"/>
              </a:ext>
            </a:extLst>
          </p:cNvPr>
          <p:cNvSpPr>
            <a:spLocks noGrp="1"/>
          </p:cNvSpPr>
          <p:nvPr/>
        </p:nvSpPr>
        <p:spPr>
          <a:xfrm>
            <a:off x="5953125"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111" name="">
            <a:extLst>
              <a:ext uri="{FF2B5EF4-FFF2-40B4-BE49-F238E27FC236}">
                <ns2:creationId id="{943EAF2F-57FD-4C16-87ED-804DCD1E02C2}"/>
              </a:ext>
            </a:extLst>
          </p:cNvPr>
          <p:cNvSpPr>
            <a:spLocks noGrp="1"/>
          </p:cNvSpPr>
          <p:nvPr/>
        </p:nvSpPr>
        <p:spPr>
          <a:xfrm>
            <a:off x="6858000"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6/0/3</a:t>
            </a:r>
          </a:p>
        </p:txBody>
      </p:sp>
      <p:sp>
        <p:nvSpPr>
          <p:cNvPr id="112" name="">
            <a:extLst>
              <a:ext uri="{FF2B5EF4-FFF2-40B4-BE49-F238E27FC236}">
                <ns2:creationId id="{4F47EA02-38D6-48A9-A7A4-50F87F7E324B}"/>
              </a:ext>
            </a:extLst>
          </p:cNvPr>
          <p:cNvSpPr>
            <a:spLocks noGrp="1"/>
          </p:cNvSpPr>
          <p:nvPr/>
        </p:nvSpPr>
        <p:spPr>
          <a:xfrm>
            <a:off x="7762875" y="52673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13" name="">
            <a:extLst>
              <a:ext uri="{FF2B5EF4-FFF2-40B4-BE49-F238E27FC236}">
                <ns2:creationId id="{B6A962AA-8868-47BC-9606-4D82A5F02F40}"/>
              </a:ext>
            </a:extLst>
          </p:cNvPr>
          <p:cNvSpPr>
            <a:spLocks noGrp="1"/>
          </p:cNvSpPr>
          <p:nvPr/>
        </p:nvSpPr>
        <p:spPr>
          <a:xfrm>
            <a:off x="8388477" y="52673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4" name="">
            <a:extLst>
              <a:ext uri="{FF2B5EF4-FFF2-40B4-BE49-F238E27FC236}">
                <ns2:creationId id="{209637E2-82E4-47D1-9E00-606F4D9ADFD1}"/>
              </a:ext>
            </a:extLst>
          </p:cNvPr>
          <p:cNvSpPr>
            <a:spLocks noGrp="1"/>
          </p:cNvSpPr>
          <p:nvPr/>
        </p:nvSpPr>
        <p:spPr>
          <a:xfrm>
            <a:off x="8436102" y="52673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15" name="">
            <a:extLst>
              <a:ext uri="{FF2B5EF4-FFF2-40B4-BE49-F238E27FC236}">
                <ns2:creationId id="{88512872-3B34-43E6-9249-241EFF5910B1}"/>
              </a:ext>
            </a:extLst>
          </p:cNvPr>
          <p:cNvSpPr>
            <a:spLocks noGrp="1"/>
          </p:cNvSpPr>
          <p:nvPr/>
        </p:nvSpPr>
        <p:spPr>
          <a:xfrm>
            <a:off x="9191625" y="52673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73,49</a:t>
            </a:r>
          </a:p>
        </p:txBody>
      </p:sp>
      <p:sp>
        <p:nvSpPr>
          <p:cNvPr id="116" name="">
            <a:extLst>
              <a:ext uri="{FF2B5EF4-FFF2-40B4-BE49-F238E27FC236}">
                <ns2:creationId id="{2296D957-8157-4EDF-99B6-8DECF0CA554A}"/>
              </a:ext>
            </a:extLst>
          </p:cNvPr>
          <p:cNvSpPr>
            <a:spLocks noGrp="1"/>
          </p:cNvSpPr>
          <p:nvPr/>
        </p:nvSpPr>
        <p:spPr>
          <a:xfrm>
            <a:off x="400050" y="5553075"/>
            <a:ext cx="10239375" cy="9525"/>
          </a:xfrm>
          <a:prstGeom prst="rect">
            <a:avLst/>
          </a:prstGeom>
          <a:solidFill>
            <a:srgbClr val="C6C9CE"/>
          </a:solidFill>
          <a:ln w="0">
            <a:solidFill>
              <a:srgbClr val="C6C9CE"/>
            </a:solidFill>
            <a:prstDash val="solid"/>
          </a:ln>
        </p:spPr>
      </p:sp>
    </p:spTree>
    <p:extLst>
      <p:ext uri="{BB962C8B-B14F-4D97-AF65-F5344CB8AC3E}">
        <ns3:creationId val="1681685694"/>
      </p:ext>
    </p:extLst>
  </p:cSld>
  <p:transition spd="slow" advClick="1">
    <p:fade/>
  </p:transition>
</p:sld>
</file>

<file path=ppt/slides/slide3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119" name="section-accent">
            <a:extLst>
              <a:ext uri="{FF2B5EF4-FFF2-40B4-BE49-F238E27FC236}">
                <ns2:creationId id="{DC3C3155-BED4-49FD-8C6B-6FE06428BFE7}"/>
              </a:ext>
            </a:extLst>
          </p:cNvPr>
          <p:cNvSpPr>
            <a:spLocks noGrp="1"/>
          </p:cNvSpPr>
          <p:nvPr/>
        </p:nvSpPr>
        <p:spPr>
          <a:xfrm>
            <a:off x="400050" y="323850"/>
            <a:ext cx="76200" cy="685800"/>
          </a:xfrm>
          <a:prstGeom prst="rect">
            <a:avLst/>
          </a:prstGeom>
          <a:solidFill>
            <a:srgbClr val="FFC400"/>
          </a:solidFill>
          <a:ln w="0">
            <a:solidFill>
              <a:srgbClr val="FFC400"/>
            </a:solidFill>
            <a:prstDash val="solid"/>
          </a:ln>
        </p:spPr>
      </p:sp>
      <p:sp>
        <p:nvSpPr>
          <p:cNvPr id="2" name="">
            <a:extLst>
              <a:ext uri="{FF2B5EF4-FFF2-40B4-BE49-F238E27FC236}">
                <ns2:creationId id="{69DF7272-617B-4820-89A1-EFC814E73F18}"/>
              </a:ext>
            </a:extLst>
          </p:cNvPr>
          <p:cNvSpPr>
            <a:spLocks noGrp="1"/>
          </p:cNvSpPr>
          <p:nvPr/>
        </p:nvSpPr>
        <p:spPr>
          <a:xfrm>
            <a:off x="666750" y="323850"/>
            <a:ext cx="6953250" cy="266700"/>
          </a:xfrm>
          <a:prstGeom prst="rect">
            <a:avLst/>
          </a:prstGeom>
          <a:noFill/>
          <a:ln w="0">
            <a:noFill/>
            <a:prstDash val="solid"/>
          </a:ln>
        </p:spPr>
        <p:txBody>
          <a:bodyPr anchor="t"/>
          <a:lstStyle/>
          <a:p>
            <a:pPr algn="l">
              <a:defRPr sz="1200" b="1">
                <a:solidFill>
                  <a:srgbClr val="5E636B"/>
                </a:solidFill>
                <a:latin typeface="Arial"/>
                <a:ea typeface="Arial"/>
                <a:cs typeface="Arial"/>
              </a:defRPr>
            </a:pPr>
            <a:r>
              <a:rPr sz="1200" b="1">
                <a:solidFill>
                  <a:srgbClr val="5E636B"/>
                </a:solidFill>
                <a:latin typeface="Arial"/>
                <a:ea typeface="Arial"/>
                <a:cs typeface="Arial"/>
              </a:rPr>
              <a:t>QUOTE</a:t>
            </a:r>
          </a:p>
        </p:txBody>
      </p:sp>
      <p:sp>
        <p:nvSpPr>
          <p:cNvPr id="3" name="">
            <a:extLst>
              <a:ext uri="{FF2B5EF4-FFF2-40B4-BE49-F238E27FC236}">
                <ns2:creationId id="{544B1E8F-0E51-4954-8E99-F5DCC68C8115}"/>
              </a:ext>
            </a:extLst>
          </p:cNvPr>
          <p:cNvSpPr>
            <a:spLocks noGrp="1"/>
          </p:cNvSpPr>
          <p:nvPr/>
        </p:nvSpPr>
        <p:spPr>
          <a:xfrm>
            <a:off x="666750" y="619125"/>
            <a:ext cx="10858500" cy="666750"/>
          </a:xfrm>
          <a:prstGeom prst="rect">
            <a:avLst/>
          </a:prstGeom>
          <a:noFill/>
          <a:ln w="0">
            <a:noFill/>
            <a:prstDash val="solid"/>
          </a:ln>
        </p:spPr>
        <p:txBody>
          <a:bodyPr anchor="t"/>
          <a:lstStyle/>
          <a:p>
            <a:pPr algn="l">
              <a:defRPr sz="3600" b="1">
                <a:solidFill>
                  <a:srgbClr val="111111"/>
                </a:solidFill>
                <a:latin typeface="Arial"/>
                <a:ea typeface="Arial"/>
                <a:cs typeface="Arial"/>
              </a:defRPr>
            </a:pPr>
            <a:r>
              <a:rPr sz="3600" b="1">
                <a:solidFill>
                  <a:srgbClr val="111111"/>
                </a:solidFill>
                <a:latin typeface="Arial"/>
                <a:ea typeface="Arial"/>
                <a:cs typeface="Arial"/>
              </a:rPr>
              <a:t>Offizielle Spielerwertung: Top 10</a:t>
            </a:r>
          </a:p>
        </p:txBody>
      </p:sp>
      <p:sp>
        <p:nvSpPr>
          <p:cNvPr id="4" name="">
            <a:extLst>
              <a:ext uri="{FF2B5EF4-FFF2-40B4-BE49-F238E27FC236}">
                <ns2:creationId id="{1B6D06C0-E7C0-4434-AF94-7968B74D8CC9}"/>
              </a:ext>
            </a:extLst>
          </p:cNvPr>
          <p:cNvSpPr>
            <a:spLocks noGrp="1"/>
          </p:cNvSpPr>
          <p:nvPr/>
        </p:nvSpPr>
        <p:spPr>
          <a:xfrm>
            <a:off x="400050" y="6553200"/>
            <a:ext cx="11391900" cy="9525"/>
          </a:xfrm>
          <a:prstGeom prst="rect">
            <a:avLst/>
          </a:prstGeom>
          <a:solidFill>
            <a:srgbClr val="C6C9CE"/>
          </a:solidFill>
          <a:ln w="0">
            <a:solidFill>
              <a:srgbClr val="C6C9CE"/>
            </a:solidFill>
            <a:prstDash val="solid"/>
          </a:ln>
        </p:spPr>
      </p:sp>
      <p:sp>
        <p:nvSpPr>
          <p:cNvPr id="5" name="">
            <a:extLst>
              <a:ext uri="{FF2B5EF4-FFF2-40B4-BE49-F238E27FC236}">
                <ns2:creationId id="{F824836E-41E8-41AB-8997-97EC65BABB3F}"/>
              </a:ext>
            </a:extLst>
          </p:cNvPr>
          <p:cNvSpPr>
            <a:spLocks noGrp="1"/>
          </p:cNvSpPr>
          <p:nvPr/>
        </p:nvSpPr>
        <p:spPr>
          <a:xfrm>
            <a:off x="400050" y="6629400"/>
            <a:ext cx="6667500" cy="171450"/>
          </a:xfrm>
          <a:prstGeom prst="rect">
            <a:avLst/>
          </a:prstGeom>
          <a:noFill/>
          <a:ln w="0">
            <a:noFill/>
            <a:prstDash val="solid"/>
          </a:ln>
        </p:spPr>
        <p:txBody>
          <a:bodyPr anchor="t"/>
          <a:lstStyle/>
          <a:p>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a:ext uri="{FF2B5EF4-FFF2-40B4-BE49-F238E27FC236}">
                <ns2:creationId id="{2CAB4035-AFF8-47F2-A882-60AB9C4D16C7}"/>
              </a:ext>
            </a:extLst>
          </p:cNvPr>
          <p:cNvSpPr>
            <a:spLocks noGrp="1"/>
          </p:cNvSpPr>
          <p:nvPr/>
        </p:nvSpPr>
        <p:spPr>
          <a:xfrm>
            <a:off x="11144250" y="6629400"/>
            <a:ext cx="647700" cy="171450"/>
          </a:xfrm>
          <a:prstGeom prst="rect">
            <a:avLst/>
          </a:prstGeom>
          <a:noFill/>
          <a:ln w="0">
            <a:noFill/>
            <a:prstDash val="solid"/>
          </a:ln>
        </p:spPr>
        <p:txBody>
          <a:bodyPr anchor="t"/>
          <a:lstStyle/>
          <a:p>
            <a:pPr algn="r">
              <a:defRPr sz="900" b="0">
                <a:solidFill>
                  <a:srgbClr val="5E636B"/>
                </a:solidFill>
                <a:latin typeface="Arial"/>
                <a:ea typeface="Arial"/>
                <a:cs typeface="Arial"/>
              </a:defRPr>
            </a:pPr>
            <a:r>
              <a:rPr sz="900" b="0">
                <a:solidFill>
                  <a:srgbClr val="5E636B"/>
                </a:solidFill>
                <a:latin typeface="Arial"/>
                <a:ea typeface="Arial"/>
                <a:cs typeface="Arial"/>
              </a:rPr>
              <a:t>25</a:t>
            </a:r>
          </a:p>
        </p:txBody>
      </p:sp>
      <p:sp>
        <p:nvSpPr>
          <p:cNvPr id="7" name="">
            <a:extLst>
              <a:ext uri="{FF2B5EF4-FFF2-40B4-BE49-F238E27FC236}">
                <ns2:creationId id="{4C76FBC0-0358-4D1A-B2AB-287A6AF7CD4E}"/>
              </a:ext>
            </a:extLst>
          </p:cNvPr>
          <p:cNvSpPr>
            <a:spLocks noGrp="1"/>
          </p:cNvSpPr>
          <p:nvPr/>
        </p:nvSpPr>
        <p:spPr>
          <a:xfrm>
            <a:off x="400050" y="1476375"/>
            <a:ext cx="10239375" cy="371475"/>
          </a:xfrm>
          <a:prstGeom prst="roundRect">
            <a:avLst>
              <a:gd name="adj" fmla="val 20513"/>
            </a:avLst>
          </a:prstGeom>
          <a:solidFill>
            <a:srgbClr val="111111"/>
          </a:solidFill>
          <a:ln w="0">
            <a:solidFill>
              <a:srgbClr val="111111"/>
            </a:solidFill>
            <a:prstDash val="solid"/>
          </a:ln>
        </p:spPr>
      </p:sp>
      <p:sp>
        <p:nvSpPr>
          <p:cNvPr id="8" name="">
            <a:extLst>
              <a:ext uri="{FF2B5EF4-FFF2-40B4-BE49-F238E27FC236}">
                <ns2:creationId id="{592A3276-DD5F-4B1D-992E-FFA09BAE5B6B}"/>
              </a:ext>
            </a:extLst>
          </p:cNvPr>
          <p:cNvSpPr>
            <a:spLocks noGrp="1"/>
          </p:cNvSpPr>
          <p:nvPr/>
        </p:nvSpPr>
        <p:spPr>
          <a:xfrm>
            <a:off x="476250" y="1543050"/>
            <a:ext cx="514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a:ext uri="{FF2B5EF4-FFF2-40B4-BE49-F238E27FC236}">
                <ns2:creationId id="{BAFEBB99-97D7-43AB-898A-7776844CA1BE}"/>
              </a:ext>
            </a:extLst>
          </p:cNvPr>
          <p:cNvSpPr>
            <a:spLocks noGrp="1"/>
          </p:cNvSpPr>
          <p:nvPr/>
        </p:nvSpPr>
        <p:spPr>
          <a:xfrm>
            <a:off x="1143000" y="1543050"/>
            <a:ext cx="2038350" cy="257175"/>
          </a:xfrm>
          <a:prstGeom prst="rect">
            <a:avLst/>
          </a:prstGeom>
          <a:noFill/>
          <a:ln w="0">
            <a:noFill/>
            <a:prstDash val="solid"/>
          </a:ln>
        </p:spPr>
        <p:txBody>
          <a:bodyPr anchor="ctr"/>
          <a:lstStyle/>
          <a:p>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a:ext uri="{FF2B5EF4-FFF2-40B4-BE49-F238E27FC236}">
                <ns2:creationId id="{4D0990BF-3677-458C-9EE5-E9CC17D5A74E}"/>
              </a:ext>
            </a:extLst>
          </p:cNvPr>
          <p:cNvSpPr>
            <a:spLocks noGrp="1"/>
          </p:cNvSpPr>
          <p:nvPr/>
        </p:nvSpPr>
        <p:spPr>
          <a:xfrm>
            <a:off x="3333750" y="1543050"/>
            <a:ext cx="24669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a:ext uri="{FF2B5EF4-FFF2-40B4-BE49-F238E27FC236}">
                <ns2:creationId id="{2F32C30F-5963-4A83-A9EE-7E0228765B76}"/>
              </a:ext>
            </a:extLst>
          </p:cNvPr>
          <p:cNvSpPr>
            <a:spLocks noGrp="1"/>
          </p:cNvSpPr>
          <p:nvPr/>
        </p:nvSpPr>
        <p:spPr>
          <a:xfrm>
            <a:off x="5953125"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a:ext uri="{FF2B5EF4-FFF2-40B4-BE49-F238E27FC236}">
                <ns2:creationId id="{DD2E120F-F2FB-4D6A-9AD1-E4BADFA17AEE}"/>
              </a:ext>
            </a:extLst>
          </p:cNvPr>
          <p:cNvSpPr>
            <a:spLocks noGrp="1"/>
          </p:cNvSpPr>
          <p:nvPr/>
        </p:nvSpPr>
        <p:spPr>
          <a:xfrm>
            <a:off x="6858000"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a:ext uri="{FF2B5EF4-FFF2-40B4-BE49-F238E27FC236}">
                <ns2:creationId id="{44A51EA8-FAE5-4A17-B377-46D5B31653B0}"/>
              </a:ext>
            </a:extLst>
          </p:cNvPr>
          <p:cNvSpPr>
            <a:spLocks noGrp="1"/>
          </p:cNvSpPr>
          <p:nvPr/>
        </p:nvSpPr>
        <p:spPr>
          <a:xfrm>
            <a:off x="7762875" y="1543050"/>
            <a:ext cx="1276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a:ext uri="{FF2B5EF4-FFF2-40B4-BE49-F238E27FC236}">
                <ns2:creationId id="{C9A5CA27-105E-477E-A6AC-294001FC428F}"/>
              </a:ext>
            </a:extLst>
          </p:cNvPr>
          <p:cNvSpPr>
            <a:spLocks noGrp="1"/>
          </p:cNvSpPr>
          <p:nvPr/>
        </p:nvSpPr>
        <p:spPr>
          <a:xfrm>
            <a:off x="9191625" y="1543050"/>
            <a:ext cx="1371600" cy="257175"/>
          </a:xfrm>
          <a:prstGeom prst="rect">
            <a:avLst/>
          </a:prstGeom>
          <a:noFill/>
          <a:ln w="0">
            <a:noFill/>
            <a:prstDash val="solid"/>
          </a:ln>
        </p:spPr>
        <p:txBody>
          <a:bodyPr anchor="ctr"/>
          <a:lstStyle/>
          <a:p>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a:ext uri="{FF2B5EF4-FFF2-40B4-BE49-F238E27FC236}">
                <ns2:creationId id="{18082FE7-38CC-4DDE-B934-CDC92DDE0D1C}"/>
              </a:ext>
            </a:extLst>
          </p:cNvPr>
          <p:cNvSpPr>
            <a:spLocks noGrp="1"/>
          </p:cNvSpPr>
          <p:nvPr/>
        </p:nvSpPr>
        <p:spPr>
          <a:xfrm>
            <a:off x="400050" y="1847850"/>
            <a:ext cx="10239375" cy="371475"/>
          </a:xfrm>
          <a:prstGeom prst="rect">
            <a:avLst/>
          </a:prstGeom>
          <a:solidFill>
            <a:srgbClr val="EAF5FB"/>
          </a:solidFill>
          <a:ln w="0">
            <a:solidFill>
              <a:srgbClr val="EAF5FB"/>
            </a:solidFill>
            <a:prstDash val="solid"/>
          </a:ln>
        </p:spPr>
      </p:sp>
      <p:sp>
        <p:nvSpPr>
          <p:cNvPr id="16" name="">
            <a:extLst>
              <a:ext uri="{FF2B5EF4-FFF2-40B4-BE49-F238E27FC236}">
                <ns2:creationId id="{DCAF7DE8-7938-41E9-B0C6-0E05936C074C}"/>
              </a:ext>
            </a:extLst>
          </p:cNvPr>
          <p:cNvSpPr>
            <a:spLocks noGrp="1"/>
          </p:cNvSpPr>
          <p:nvPr/>
        </p:nvSpPr>
        <p:spPr>
          <a:xfrm>
            <a:off x="476250" y="1924050"/>
            <a:ext cx="514350" cy="257175"/>
          </a:xfrm>
          <a:prstGeom prst="rect">
            <a:avLst/>
          </a:prstGeom>
          <a:noFill/>
          <a:ln w="0">
            <a:noFill/>
            <a:prstDash val="solid"/>
          </a:ln>
        </p:spPr>
        <p:txBody>
          <a:bodyPr anchor="ctr"/>
          <a:lstStyle/>
          <a:p>
            <a:r>
              <a:t/>
            </a:r>
          </a:p>
        </p:txBody>
      </p:sp>
      <p:sp>
        <p:nvSpPr>
          <p:cNvPr id="17" name="">
            <a:extLst>
              <a:ext uri="{FF2B5EF4-FFF2-40B4-BE49-F238E27FC236}">
                <ns2:creationId id="{CAB2458F-F618-4C70-8D26-C68402257F78}"/>
              </a:ext>
            </a:extLst>
          </p:cNvPr>
          <p:cNvSpPr>
            <a:spLocks noGrp="1"/>
          </p:cNvSpPr>
          <p:nvPr/>
        </p:nvSpPr>
        <p:spPr>
          <a:xfrm>
            <a:off x="1143000" y="1924050"/>
            <a:ext cx="2038350" cy="257175"/>
          </a:xfrm>
          <a:prstGeom prst="rect">
            <a:avLst/>
          </a:prstGeom>
          <a:noFill/>
          <a:ln w="0">
            <a:noFill/>
            <a:prstDash val="solid"/>
          </a:ln>
        </p:spPr>
        <p:txBody>
          <a:bodyPr anchor="ctr"/>
          <a:lstStyle/>
          <a:p>
            <a:r>
              <a:t/>
            </a:r>
          </a:p>
        </p:txBody>
      </p:sp>
      <p:sp>
        <p:nvSpPr>
          <p:cNvPr id="18" name="">
            <a:extLst>
              <a:ext uri="{FF2B5EF4-FFF2-40B4-BE49-F238E27FC236}">
                <ns2:creationId id="{8BB6128C-1E19-4E44-A84A-96674BEC3B12}"/>
              </a:ext>
            </a:extLst>
          </p:cNvPr>
          <p:cNvSpPr>
            <a:spLocks noGrp="1"/>
          </p:cNvSpPr>
          <p:nvPr/>
        </p:nvSpPr>
        <p:spPr>
          <a:xfrm>
            <a:off x="3333750" y="1924050"/>
            <a:ext cx="2466975" cy="257175"/>
          </a:xfrm>
          <a:prstGeom prst="rect">
            <a:avLst/>
          </a:prstGeom>
          <a:noFill/>
          <a:ln w="0">
            <a:noFill/>
            <a:prstDash val="solid"/>
          </a:ln>
        </p:spPr>
        <p:txBody>
          <a:bodyPr anchor="ctr"/>
          <a:lstStyle/>
          <a:p>
            <a:r>
              <a:t/>
            </a:r>
          </a:p>
        </p:txBody>
      </p:sp>
      <p:sp>
        <p:nvSpPr>
          <p:cNvPr id="19" name="">
            <a:extLst>
              <a:ext uri="{FF2B5EF4-FFF2-40B4-BE49-F238E27FC236}">
                <ns2:creationId id="{A4B50084-6B10-4060-ACA2-5972DE1CBC5D}"/>
              </a:ext>
            </a:extLst>
          </p:cNvPr>
          <p:cNvSpPr>
            <a:spLocks noGrp="1"/>
          </p:cNvSpPr>
          <p:nvPr/>
        </p:nvSpPr>
        <p:spPr>
          <a:xfrm>
            <a:off x="5953125" y="1924050"/>
            <a:ext cx="752475" cy="257175"/>
          </a:xfrm>
          <a:prstGeom prst="rect">
            <a:avLst/>
          </a:prstGeom>
          <a:noFill/>
          <a:ln w="0">
            <a:noFill/>
            <a:prstDash val="solid"/>
          </a:ln>
        </p:spPr>
        <p:txBody>
          <a:bodyPr anchor="ctr"/>
          <a:lstStyle/>
          <a:p>
            <a:r>
              <a:t/>
            </a:r>
          </a:p>
        </p:txBody>
      </p:sp>
      <p:sp>
        <p:nvSpPr>
          <p:cNvPr id="20" name="">
            <a:extLst>
              <a:ext uri="{FF2B5EF4-FFF2-40B4-BE49-F238E27FC236}">
                <ns2:creationId id="{2B341CFE-48FD-4806-BE2C-D102CBDFF893}"/>
              </a:ext>
            </a:extLst>
          </p:cNvPr>
          <p:cNvSpPr>
            <a:spLocks noGrp="1"/>
          </p:cNvSpPr>
          <p:nvPr/>
        </p:nvSpPr>
        <p:spPr>
          <a:xfrm>
            <a:off x="6858000" y="1924050"/>
            <a:ext cx="752475" cy="257175"/>
          </a:xfrm>
          <a:prstGeom prst="rect">
            <a:avLst/>
          </a:prstGeom>
          <a:noFill/>
          <a:ln w="0">
            <a:noFill/>
            <a:prstDash val="solid"/>
          </a:ln>
        </p:spPr>
        <p:txBody>
          <a:bodyPr anchor="ctr"/>
          <a:lstStyle/>
          <a:p>
            <a:r>
              <a:t/>
            </a:r>
          </a:p>
        </p:txBody>
      </p:sp>
      <p:sp>
        <p:nvSpPr>
          <p:cNvPr id="21" name="">
            <a:extLst>
              <a:ext uri="{FF2B5EF4-FFF2-40B4-BE49-F238E27FC236}">
                <ns2:creationId id="{F606C2B3-D0FF-44E8-BD50-424C4F3CD8FD}"/>
              </a:ext>
            </a:extLst>
          </p:cNvPr>
          <p:cNvSpPr>
            <a:spLocks noGrp="1"/>
          </p:cNvSpPr>
          <p:nvPr/>
        </p:nvSpPr>
        <p:spPr>
          <a:xfrm>
            <a:off x="7762875" y="1924050"/>
            <a:ext cx="1276350" cy="257175"/>
          </a:xfrm>
          <a:prstGeom prst="rect">
            <a:avLst/>
          </a:prstGeom>
          <a:noFill/>
          <a:ln w="0">
            <a:noFill/>
            <a:prstDash val="solid"/>
          </a:ln>
        </p:spPr>
        <p:txBody>
          <a:bodyPr anchor="ctr"/>
          <a:lstStyle/>
          <a:p>
            <a:r>
              <a:t/>
            </a:r>
          </a:p>
        </p:txBody>
      </p:sp>
      <p:sp>
        <p:nvSpPr>
          <p:cNvPr id="22" name="">
            <a:extLst>
              <a:ext uri="{FF2B5EF4-FFF2-40B4-BE49-F238E27FC236}">
                <ns2:creationId id="{C3D1F556-0EB3-4DFD-A29A-5868146BF3C7}"/>
              </a:ext>
            </a:extLst>
          </p:cNvPr>
          <p:cNvSpPr>
            <a:spLocks noGrp="1"/>
          </p:cNvSpPr>
          <p:nvPr/>
        </p:nvSpPr>
        <p:spPr>
          <a:xfrm>
            <a:off x="9191625" y="1924050"/>
            <a:ext cx="1371600" cy="257175"/>
          </a:xfrm>
          <a:prstGeom prst="rect">
            <a:avLst/>
          </a:prstGeom>
          <a:noFill/>
          <a:ln w="0">
            <a:noFill/>
            <a:prstDash val="solid"/>
          </a:ln>
        </p:spPr>
        <p:txBody>
          <a:bodyPr anchor="ctr"/>
          <a:lstStyle/>
          <a:p>
            <a:r>
              <a:t/>
            </a:r>
          </a:p>
        </p:txBody>
      </p:sp>
      <p:sp>
        <p:nvSpPr>
          <p:cNvPr id="23" name="">
            <a:extLst>
              <a:ext uri="{FF2B5EF4-FFF2-40B4-BE49-F238E27FC236}">
                <ns2:creationId id="{0559619A-AEA4-4914-A7C4-1B12A8796738}"/>
              </a:ext>
            </a:extLst>
          </p:cNvPr>
          <p:cNvSpPr>
            <a:spLocks noGrp="1"/>
          </p:cNvSpPr>
          <p:nvPr/>
        </p:nvSpPr>
        <p:spPr>
          <a:xfrm>
            <a:off x="400050" y="2209800"/>
            <a:ext cx="10239375" cy="9525"/>
          </a:xfrm>
          <a:prstGeom prst="rect">
            <a:avLst/>
          </a:prstGeom>
          <a:solidFill>
            <a:srgbClr val="C6C9CE"/>
          </a:solidFill>
          <a:ln w="0">
            <a:solidFill>
              <a:srgbClr val="C6C9CE"/>
            </a:solidFill>
            <a:prstDash val="solid"/>
          </a:ln>
        </p:spPr>
      </p:sp>
      <p:sp>
        <p:nvSpPr>
          <p:cNvPr id="24" name="">
            <a:extLst>
              <a:ext uri="{FF2B5EF4-FFF2-40B4-BE49-F238E27FC236}">
                <ns2:creationId id="{B2742A9E-D359-46C4-999B-E7E2A5BF7F3D}"/>
              </a:ext>
            </a:extLst>
          </p:cNvPr>
          <p:cNvSpPr>
            <a:spLocks noGrp="1"/>
          </p:cNvSpPr>
          <p:nvPr/>
        </p:nvSpPr>
        <p:spPr>
          <a:xfrm>
            <a:off x="400050" y="2219325"/>
            <a:ext cx="10239375" cy="371475"/>
          </a:xfrm>
          <a:prstGeom prst="rect">
            <a:avLst/>
          </a:prstGeom>
          <a:solidFill>
            <a:srgbClr val="FFFFFF"/>
          </a:solidFill>
          <a:ln w="0">
            <a:solidFill>
              <a:srgbClr val="FFFFFF"/>
            </a:solidFill>
            <a:prstDash val="solid"/>
          </a:ln>
        </p:spPr>
      </p:sp>
      <p:sp>
        <p:nvSpPr>
          <p:cNvPr id="25" name="">
            <a:extLst>
              <a:ext uri="{FF2B5EF4-FFF2-40B4-BE49-F238E27FC236}">
                <ns2:creationId id="{94AB04DD-91D4-49E4-B04A-8B850088B0E0}"/>
              </a:ext>
            </a:extLst>
          </p:cNvPr>
          <p:cNvSpPr>
            <a:spLocks noGrp="1"/>
          </p:cNvSpPr>
          <p:nvPr/>
        </p:nvSpPr>
        <p:spPr>
          <a:xfrm>
            <a:off x="476250" y="2295525"/>
            <a:ext cx="514350" cy="257175"/>
          </a:xfrm>
          <a:prstGeom prst="rect">
            <a:avLst/>
          </a:prstGeom>
          <a:noFill/>
          <a:ln w="0">
            <a:noFill/>
            <a:prstDash val="solid"/>
          </a:ln>
        </p:spPr>
        <p:txBody>
          <a:bodyPr anchor="ctr"/>
          <a:lstStyle/>
          <a:p>
            <a:r>
              <a:t/>
            </a:r>
          </a:p>
        </p:txBody>
      </p:sp>
      <p:sp>
        <p:nvSpPr>
          <p:cNvPr id="26" name="">
            <a:extLst>
              <a:ext uri="{FF2B5EF4-FFF2-40B4-BE49-F238E27FC236}">
                <ns2:creationId id="{09387658-88B8-4DA9-9766-BF931AA027C8}"/>
              </a:ext>
            </a:extLst>
          </p:cNvPr>
          <p:cNvSpPr>
            <a:spLocks noGrp="1"/>
          </p:cNvSpPr>
          <p:nvPr/>
        </p:nvSpPr>
        <p:spPr>
          <a:xfrm>
            <a:off x="1143000" y="2295525"/>
            <a:ext cx="2038350" cy="257175"/>
          </a:xfrm>
          <a:prstGeom prst="rect">
            <a:avLst/>
          </a:prstGeom>
          <a:noFill/>
          <a:ln w="0">
            <a:noFill/>
            <a:prstDash val="solid"/>
          </a:ln>
        </p:spPr>
        <p:txBody>
          <a:bodyPr anchor="ctr"/>
          <a:lstStyle/>
          <a:p>
            <a:r>
              <a:t/>
            </a:r>
          </a:p>
        </p:txBody>
      </p:sp>
      <p:sp>
        <p:nvSpPr>
          <p:cNvPr id="27" name="">
            <a:extLst>
              <a:ext uri="{FF2B5EF4-FFF2-40B4-BE49-F238E27FC236}">
                <ns2:creationId id="{9BFD94AB-378A-405C-8450-B330A8D69569}"/>
              </a:ext>
            </a:extLst>
          </p:cNvPr>
          <p:cNvSpPr>
            <a:spLocks noGrp="1"/>
          </p:cNvSpPr>
          <p:nvPr/>
        </p:nvSpPr>
        <p:spPr>
          <a:xfrm>
            <a:off x="3333750" y="2295525"/>
            <a:ext cx="2466975" cy="257175"/>
          </a:xfrm>
          <a:prstGeom prst="rect">
            <a:avLst/>
          </a:prstGeom>
          <a:noFill/>
          <a:ln w="0">
            <a:noFill/>
            <a:prstDash val="solid"/>
          </a:ln>
        </p:spPr>
        <p:txBody>
          <a:bodyPr anchor="ctr"/>
          <a:lstStyle/>
          <a:p>
            <a:r>
              <a:t/>
            </a:r>
          </a:p>
        </p:txBody>
      </p:sp>
      <p:sp>
        <p:nvSpPr>
          <p:cNvPr id="28" name="">
            <a:extLst>
              <a:ext uri="{FF2B5EF4-FFF2-40B4-BE49-F238E27FC236}">
                <ns2:creationId id="{B6763797-9A9D-4FCB-AC4A-8237C83C1D7E}"/>
              </a:ext>
            </a:extLst>
          </p:cNvPr>
          <p:cNvSpPr>
            <a:spLocks noGrp="1"/>
          </p:cNvSpPr>
          <p:nvPr/>
        </p:nvSpPr>
        <p:spPr>
          <a:xfrm>
            <a:off x="5953125" y="2295525"/>
            <a:ext cx="752475" cy="257175"/>
          </a:xfrm>
          <a:prstGeom prst="rect">
            <a:avLst/>
          </a:prstGeom>
          <a:noFill/>
          <a:ln w="0">
            <a:noFill/>
            <a:prstDash val="solid"/>
          </a:ln>
        </p:spPr>
        <p:txBody>
          <a:bodyPr anchor="ctr"/>
          <a:lstStyle/>
          <a:p>
            <a:r>
              <a:t/>
            </a:r>
          </a:p>
        </p:txBody>
      </p:sp>
      <p:sp>
        <p:nvSpPr>
          <p:cNvPr id="29" name="">
            <a:extLst>
              <a:ext uri="{FF2B5EF4-FFF2-40B4-BE49-F238E27FC236}">
                <ns2:creationId id="{8AF34B34-A412-44A8-A2D9-AEDE34F79BCD}"/>
              </a:ext>
            </a:extLst>
          </p:cNvPr>
          <p:cNvSpPr>
            <a:spLocks noGrp="1"/>
          </p:cNvSpPr>
          <p:nvPr/>
        </p:nvSpPr>
        <p:spPr>
          <a:xfrm>
            <a:off x="6858000" y="2295525"/>
            <a:ext cx="752475" cy="257175"/>
          </a:xfrm>
          <a:prstGeom prst="rect">
            <a:avLst/>
          </a:prstGeom>
          <a:noFill/>
          <a:ln w="0">
            <a:noFill/>
            <a:prstDash val="solid"/>
          </a:ln>
        </p:spPr>
        <p:txBody>
          <a:bodyPr anchor="ctr"/>
          <a:lstStyle/>
          <a:p>
            <a:r>
              <a:t/>
            </a:r>
          </a:p>
        </p:txBody>
      </p:sp>
      <p:sp>
        <p:nvSpPr>
          <p:cNvPr id="30" name="">
            <a:extLst>
              <a:ext uri="{FF2B5EF4-FFF2-40B4-BE49-F238E27FC236}">
                <ns2:creationId id="{4CE9AFD5-8C7D-494D-B7A4-01F8583EB759}"/>
              </a:ext>
            </a:extLst>
          </p:cNvPr>
          <p:cNvSpPr>
            <a:spLocks noGrp="1"/>
          </p:cNvSpPr>
          <p:nvPr/>
        </p:nvSpPr>
        <p:spPr>
          <a:xfrm>
            <a:off x="7762875" y="2295525"/>
            <a:ext cx="1276350" cy="257175"/>
          </a:xfrm>
          <a:prstGeom prst="rect">
            <a:avLst/>
          </a:prstGeom>
          <a:noFill/>
          <a:ln w="0">
            <a:noFill/>
            <a:prstDash val="solid"/>
          </a:ln>
        </p:spPr>
        <p:txBody>
          <a:bodyPr anchor="ctr"/>
          <a:lstStyle/>
          <a:p>
            <a:r>
              <a:t/>
            </a:r>
          </a:p>
        </p:txBody>
      </p:sp>
      <p:sp>
        <p:nvSpPr>
          <p:cNvPr id="31" name="">
            <a:extLst>
              <a:ext uri="{FF2B5EF4-FFF2-40B4-BE49-F238E27FC236}">
                <ns2:creationId id="{F9A1E2E8-E16D-4E61-9A9C-6E577349D4BB}"/>
              </a:ext>
            </a:extLst>
          </p:cNvPr>
          <p:cNvSpPr>
            <a:spLocks noGrp="1"/>
          </p:cNvSpPr>
          <p:nvPr/>
        </p:nvSpPr>
        <p:spPr>
          <a:xfrm>
            <a:off x="9191625" y="2295525"/>
            <a:ext cx="1371600" cy="257175"/>
          </a:xfrm>
          <a:prstGeom prst="rect">
            <a:avLst/>
          </a:prstGeom>
          <a:noFill/>
          <a:ln w="0">
            <a:noFill/>
            <a:prstDash val="solid"/>
          </a:ln>
        </p:spPr>
        <p:txBody>
          <a:bodyPr anchor="ctr"/>
          <a:lstStyle/>
          <a:p>
            <a:r>
              <a:t/>
            </a:r>
          </a:p>
        </p:txBody>
      </p:sp>
      <p:sp>
        <p:nvSpPr>
          <p:cNvPr id="32" name="">
            <a:extLst>
              <a:ext uri="{FF2B5EF4-FFF2-40B4-BE49-F238E27FC236}">
                <ns2:creationId id="{6691FC98-64CA-4666-8048-3FAE6177866F}"/>
              </a:ext>
            </a:extLst>
          </p:cNvPr>
          <p:cNvSpPr>
            <a:spLocks noGrp="1"/>
          </p:cNvSpPr>
          <p:nvPr/>
        </p:nvSpPr>
        <p:spPr>
          <a:xfrm>
            <a:off x="400050" y="2581275"/>
            <a:ext cx="10239375" cy="9525"/>
          </a:xfrm>
          <a:prstGeom prst="rect">
            <a:avLst/>
          </a:prstGeom>
          <a:solidFill>
            <a:srgbClr val="C6C9CE"/>
          </a:solidFill>
          <a:ln w="0">
            <a:solidFill>
              <a:srgbClr val="C6C9CE"/>
            </a:solidFill>
            <a:prstDash val="solid"/>
          </a:ln>
        </p:spPr>
      </p:sp>
      <p:sp>
        <p:nvSpPr>
          <p:cNvPr id="33" name="">
            <a:extLst>
              <a:ext uri="{FF2B5EF4-FFF2-40B4-BE49-F238E27FC236}">
                <ns2:creationId id="{19022F63-B8C0-419B-B04D-6C1A32B5C3ED}"/>
              </a:ext>
            </a:extLst>
          </p:cNvPr>
          <p:cNvSpPr>
            <a:spLocks noGrp="1"/>
          </p:cNvSpPr>
          <p:nvPr/>
        </p:nvSpPr>
        <p:spPr>
          <a:xfrm>
            <a:off x="400050" y="2590800"/>
            <a:ext cx="10239375" cy="371475"/>
          </a:xfrm>
          <a:prstGeom prst="rect">
            <a:avLst/>
          </a:prstGeom>
          <a:solidFill>
            <a:srgbClr val="EAF5FB"/>
          </a:solidFill>
          <a:ln w="0">
            <a:solidFill>
              <a:srgbClr val="EAF5FB"/>
            </a:solidFill>
            <a:prstDash val="solid"/>
          </a:ln>
        </p:spPr>
      </p:sp>
      <p:sp>
        <p:nvSpPr>
          <p:cNvPr id="34" name="">
            <a:extLst>
              <a:ext uri="{FF2B5EF4-FFF2-40B4-BE49-F238E27FC236}">
                <ns2:creationId id="{DF6678BF-8EB5-431C-A5D2-0B3713248C5D}"/>
              </a:ext>
            </a:extLst>
          </p:cNvPr>
          <p:cNvSpPr>
            <a:spLocks noGrp="1"/>
          </p:cNvSpPr>
          <p:nvPr/>
        </p:nvSpPr>
        <p:spPr>
          <a:xfrm>
            <a:off x="476250" y="2667000"/>
            <a:ext cx="514350" cy="257175"/>
          </a:xfrm>
          <a:prstGeom prst="rect">
            <a:avLst/>
          </a:prstGeom>
          <a:noFill/>
          <a:ln w="0">
            <a:noFill/>
            <a:prstDash val="solid"/>
          </a:ln>
        </p:spPr>
        <p:txBody>
          <a:bodyPr anchor="ctr"/>
          <a:lstStyle/>
          <a:p>
            <a:r>
              <a:t/>
            </a:r>
          </a:p>
        </p:txBody>
      </p:sp>
      <p:sp>
        <p:nvSpPr>
          <p:cNvPr id="35" name="">
            <a:extLst>
              <a:ext uri="{FF2B5EF4-FFF2-40B4-BE49-F238E27FC236}">
                <ns2:creationId id="{5CF8E05A-F58F-4F5F-A8EA-2092CAE6BF11}"/>
              </a:ext>
            </a:extLst>
          </p:cNvPr>
          <p:cNvSpPr>
            <a:spLocks noGrp="1"/>
          </p:cNvSpPr>
          <p:nvPr/>
        </p:nvSpPr>
        <p:spPr>
          <a:xfrm>
            <a:off x="1143000" y="2667000"/>
            <a:ext cx="2038350" cy="257175"/>
          </a:xfrm>
          <a:prstGeom prst="rect">
            <a:avLst/>
          </a:prstGeom>
          <a:noFill/>
          <a:ln w="0">
            <a:noFill/>
            <a:prstDash val="solid"/>
          </a:ln>
        </p:spPr>
        <p:txBody>
          <a:bodyPr anchor="ctr"/>
          <a:lstStyle/>
          <a:p>
            <a:r>
              <a:t/>
            </a:r>
          </a:p>
        </p:txBody>
      </p:sp>
      <p:sp>
        <p:nvSpPr>
          <p:cNvPr id="36" name="">
            <a:extLst>
              <a:ext uri="{FF2B5EF4-FFF2-40B4-BE49-F238E27FC236}">
                <ns2:creationId id="{892B3469-A6B5-4CB0-96A7-5650F95BB187}"/>
              </a:ext>
            </a:extLst>
          </p:cNvPr>
          <p:cNvSpPr>
            <a:spLocks noGrp="1"/>
          </p:cNvSpPr>
          <p:nvPr/>
        </p:nvSpPr>
        <p:spPr>
          <a:xfrm>
            <a:off x="3333750" y="2667000"/>
            <a:ext cx="2466975" cy="257175"/>
          </a:xfrm>
          <a:prstGeom prst="rect">
            <a:avLst/>
          </a:prstGeom>
          <a:noFill/>
          <a:ln w="0">
            <a:noFill/>
            <a:prstDash val="solid"/>
          </a:ln>
        </p:spPr>
        <p:txBody>
          <a:bodyPr anchor="ctr"/>
          <a:lstStyle/>
          <a:p>
            <a:r>
              <a:t/>
            </a:r>
          </a:p>
        </p:txBody>
      </p:sp>
      <p:sp>
        <p:nvSpPr>
          <p:cNvPr id="37" name="">
            <a:extLst>
              <a:ext uri="{FF2B5EF4-FFF2-40B4-BE49-F238E27FC236}">
                <ns2:creationId id="{5E3770A5-8742-4F14-80CD-7BA3E22F6776}"/>
              </a:ext>
            </a:extLst>
          </p:cNvPr>
          <p:cNvSpPr>
            <a:spLocks noGrp="1"/>
          </p:cNvSpPr>
          <p:nvPr/>
        </p:nvSpPr>
        <p:spPr>
          <a:xfrm>
            <a:off x="5953125" y="2667000"/>
            <a:ext cx="752475" cy="257175"/>
          </a:xfrm>
          <a:prstGeom prst="rect">
            <a:avLst/>
          </a:prstGeom>
          <a:noFill/>
          <a:ln w="0">
            <a:noFill/>
            <a:prstDash val="solid"/>
          </a:ln>
        </p:spPr>
        <p:txBody>
          <a:bodyPr anchor="ctr"/>
          <a:lstStyle/>
          <a:p>
            <a:r>
              <a:t/>
            </a:r>
          </a:p>
        </p:txBody>
      </p:sp>
      <p:sp>
        <p:nvSpPr>
          <p:cNvPr id="38" name="">
            <a:extLst>
              <a:ext uri="{FF2B5EF4-FFF2-40B4-BE49-F238E27FC236}">
                <ns2:creationId id="{9FF8A195-15CE-4B3D-8794-C7034314BF8D}"/>
              </a:ext>
            </a:extLst>
          </p:cNvPr>
          <p:cNvSpPr>
            <a:spLocks noGrp="1"/>
          </p:cNvSpPr>
          <p:nvPr/>
        </p:nvSpPr>
        <p:spPr>
          <a:xfrm>
            <a:off x="6858000" y="2667000"/>
            <a:ext cx="752475" cy="257175"/>
          </a:xfrm>
          <a:prstGeom prst="rect">
            <a:avLst/>
          </a:prstGeom>
          <a:noFill/>
          <a:ln w="0">
            <a:noFill/>
            <a:prstDash val="solid"/>
          </a:ln>
        </p:spPr>
        <p:txBody>
          <a:bodyPr anchor="ctr"/>
          <a:lstStyle/>
          <a:p>
            <a:r>
              <a:t/>
            </a:r>
          </a:p>
        </p:txBody>
      </p:sp>
      <p:sp>
        <p:nvSpPr>
          <p:cNvPr id="39" name="">
            <a:extLst>
              <a:ext uri="{FF2B5EF4-FFF2-40B4-BE49-F238E27FC236}">
                <ns2:creationId id="{E151024F-57E7-4199-A3F9-A33FBC0F3786}"/>
              </a:ext>
            </a:extLst>
          </p:cNvPr>
          <p:cNvSpPr>
            <a:spLocks noGrp="1"/>
          </p:cNvSpPr>
          <p:nvPr/>
        </p:nvSpPr>
        <p:spPr>
          <a:xfrm>
            <a:off x="7762875" y="2667000"/>
            <a:ext cx="1276350" cy="257175"/>
          </a:xfrm>
          <a:prstGeom prst="rect">
            <a:avLst/>
          </a:prstGeom>
          <a:noFill/>
          <a:ln w="0">
            <a:noFill/>
            <a:prstDash val="solid"/>
          </a:ln>
        </p:spPr>
        <p:txBody>
          <a:bodyPr anchor="ctr"/>
          <a:lstStyle/>
          <a:p>
            <a:r>
              <a:t/>
            </a:r>
          </a:p>
        </p:txBody>
      </p:sp>
      <p:sp>
        <p:nvSpPr>
          <p:cNvPr id="40" name="">
            <a:extLst>
              <a:ext uri="{FF2B5EF4-FFF2-40B4-BE49-F238E27FC236}">
                <ns2:creationId id="{8D7B67FA-8DB9-4316-91C7-15F41EF38808}"/>
              </a:ext>
            </a:extLst>
          </p:cNvPr>
          <p:cNvSpPr>
            <a:spLocks noGrp="1"/>
          </p:cNvSpPr>
          <p:nvPr/>
        </p:nvSpPr>
        <p:spPr>
          <a:xfrm>
            <a:off x="9191625" y="2667000"/>
            <a:ext cx="1371600" cy="257175"/>
          </a:xfrm>
          <a:prstGeom prst="rect">
            <a:avLst/>
          </a:prstGeom>
          <a:noFill/>
          <a:ln w="0">
            <a:noFill/>
            <a:prstDash val="solid"/>
          </a:ln>
        </p:spPr>
        <p:txBody>
          <a:bodyPr anchor="ctr"/>
          <a:lstStyle/>
          <a:p>
            <a:r>
              <a:t/>
            </a:r>
          </a:p>
        </p:txBody>
      </p:sp>
      <p:sp>
        <p:nvSpPr>
          <p:cNvPr id="41" name="">
            <a:extLst>
              <a:ext uri="{FF2B5EF4-FFF2-40B4-BE49-F238E27FC236}">
                <ns2:creationId id="{E6154984-2A2F-4053-95B9-3E9B96354CAD}"/>
              </a:ext>
            </a:extLst>
          </p:cNvPr>
          <p:cNvSpPr>
            <a:spLocks noGrp="1"/>
          </p:cNvSpPr>
          <p:nvPr/>
        </p:nvSpPr>
        <p:spPr>
          <a:xfrm>
            <a:off x="400050" y="2952750"/>
            <a:ext cx="10239375" cy="9525"/>
          </a:xfrm>
          <a:prstGeom prst="rect">
            <a:avLst/>
          </a:prstGeom>
          <a:solidFill>
            <a:srgbClr val="C6C9CE"/>
          </a:solidFill>
          <a:ln w="0">
            <a:solidFill>
              <a:srgbClr val="C6C9CE"/>
            </a:solidFill>
            <a:prstDash val="solid"/>
          </a:ln>
        </p:spPr>
      </p:sp>
      <p:sp>
        <p:nvSpPr>
          <p:cNvPr id="42" name="">
            <a:extLst>
              <a:ext uri="{FF2B5EF4-FFF2-40B4-BE49-F238E27FC236}">
                <ns2:creationId id="{E5A1CB34-1522-44D8-AEFE-A3D903B73095}"/>
              </a:ext>
            </a:extLst>
          </p:cNvPr>
          <p:cNvSpPr>
            <a:spLocks noGrp="1"/>
          </p:cNvSpPr>
          <p:nvPr/>
        </p:nvSpPr>
        <p:spPr>
          <a:xfrm>
            <a:off x="400050" y="2962275"/>
            <a:ext cx="10239375" cy="371475"/>
          </a:xfrm>
          <a:prstGeom prst="rect">
            <a:avLst/>
          </a:prstGeom>
          <a:solidFill>
            <a:srgbClr val="FFFFFF"/>
          </a:solidFill>
          <a:ln w="0">
            <a:solidFill>
              <a:srgbClr val="FFFFFF"/>
            </a:solidFill>
            <a:prstDash val="solid"/>
          </a:ln>
        </p:spPr>
      </p:sp>
      <p:sp>
        <p:nvSpPr>
          <p:cNvPr id="43" name="">
            <a:extLst>
              <a:ext uri="{FF2B5EF4-FFF2-40B4-BE49-F238E27FC236}">
                <ns2:creationId id="{FA1AE046-6E27-477A-9DA3-7B9721B951F3}"/>
              </a:ext>
            </a:extLst>
          </p:cNvPr>
          <p:cNvSpPr>
            <a:spLocks noGrp="1"/>
          </p:cNvSpPr>
          <p:nvPr/>
        </p:nvSpPr>
        <p:spPr>
          <a:xfrm>
            <a:off x="476250" y="30384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44" name="">
            <a:extLst>
              <a:ext uri="{FF2B5EF4-FFF2-40B4-BE49-F238E27FC236}">
                <ns2:creationId id="{C0572401-4309-4414-AA25-9D447A6F514B}"/>
              </a:ext>
            </a:extLst>
          </p:cNvPr>
          <p:cNvSpPr>
            <a:spLocks noGrp="1"/>
          </p:cNvSpPr>
          <p:nvPr/>
        </p:nvSpPr>
        <p:spPr>
          <a:xfrm>
            <a:off x="1143000" y="30384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Ribnitzky, Alfred</a:t>
            </a:r>
          </a:p>
        </p:txBody>
      </p:sp>
      <p:sp>
        <p:nvSpPr>
          <p:cNvPr id="45" name="">
            <a:extLst>
              <a:ext uri="{FF2B5EF4-FFF2-40B4-BE49-F238E27FC236}">
                <ns2:creationId id="{3EED2559-3310-4638-8E86-F34C6ACEEF2A}"/>
              </a:ext>
            </a:extLst>
          </p:cNvPr>
          <p:cNvSpPr>
            <a:spLocks noGrp="1"/>
          </p:cNvSpPr>
          <p:nvPr/>
        </p:nvSpPr>
        <p:spPr>
          <a:xfrm>
            <a:off x="3333750" y="30384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Gerolsbach</a:t>
            </a:r>
          </a:p>
        </p:txBody>
      </p:sp>
      <p:sp>
        <p:nvSpPr>
          <p:cNvPr id="46" name="">
            <a:extLst>
              <a:ext uri="{FF2B5EF4-FFF2-40B4-BE49-F238E27FC236}">
                <ns2:creationId id="{D563C3D7-13BB-4CCC-B5D4-076FCAAED868}"/>
              </a:ext>
            </a:extLst>
          </p:cNvPr>
          <p:cNvSpPr>
            <a:spLocks noGrp="1"/>
          </p:cNvSpPr>
          <p:nvPr/>
        </p:nvSpPr>
        <p:spPr>
          <a:xfrm>
            <a:off x="5953125" y="30384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47" name="">
            <a:extLst>
              <a:ext uri="{FF2B5EF4-FFF2-40B4-BE49-F238E27FC236}">
                <ns2:creationId id="{5196F429-72CA-4005-9D46-899FF811684B}"/>
              </a:ext>
            </a:extLst>
          </p:cNvPr>
          <p:cNvSpPr>
            <a:spLocks noGrp="1"/>
          </p:cNvSpPr>
          <p:nvPr/>
        </p:nvSpPr>
        <p:spPr>
          <a:xfrm>
            <a:off x="6858000" y="30384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5/1/0</a:t>
            </a:r>
          </a:p>
        </p:txBody>
      </p:sp>
      <p:sp>
        <p:nvSpPr>
          <p:cNvPr id="48" name="">
            <a:extLst>
              <a:ext uri="{FF2B5EF4-FFF2-40B4-BE49-F238E27FC236}">
                <ns2:creationId id="{CC30919F-5898-48F6-8F79-E8330ABAB855}"/>
              </a:ext>
            </a:extLst>
          </p:cNvPr>
          <p:cNvSpPr>
            <a:spLocks noGrp="1"/>
          </p:cNvSpPr>
          <p:nvPr/>
        </p:nvSpPr>
        <p:spPr>
          <a:xfrm>
            <a:off x="7762875" y="30384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18</a:t>
            </a:r>
          </a:p>
        </p:txBody>
      </p:sp>
      <p:sp>
        <p:nvSpPr>
          <p:cNvPr id="49" name="">
            <a:extLst>
              <a:ext uri="{FF2B5EF4-FFF2-40B4-BE49-F238E27FC236}">
                <ns2:creationId id="{D9B4EA5B-A675-4F96-B19F-FDDC87924FDD}"/>
              </a:ext>
            </a:extLst>
          </p:cNvPr>
          <p:cNvSpPr>
            <a:spLocks noGrp="1"/>
          </p:cNvSpPr>
          <p:nvPr/>
        </p:nvSpPr>
        <p:spPr>
          <a:xfrm>
            <a:off x="8388477" y="30384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0" name="">
            <a:extLst>
              <a:ext uri="{FF2B5EF4-FFF2-40B4-BE49-F238E27FC236}">
                <ns2:creationId id="{84C837DB-F59C-4B2A-9E14-1E8E002CA003}"/>
              </a:ext>
            </a:extLst>
          </p:cNvPr>
          <p:cNvSpPr>
            <a:spLocks noGrp="1"/>
          </p:cNvSpPr>
          <p:nvPr/>
        </p:nvSpPr>
        <p:spPr>
          <a:xfrm>
            <a:off x="8436102" y="30384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1" name="">
            <a:extLst>
              <a:ext uri="{FF2B5EF4-FFF2-40B4-BE49-F238E27FC236}">
                <ns2:creationId id="{ED29E2D8-F2B3-4F70-BD29-34CCC2F06DBE}"/>
              </a:ext>
            </a:extLst>
          </p:cNvPr>
          <p:cNvSpPr>
            <a:spLocks noGrp="1"/>
          </p:cNvSpPr>
          <p:nvPr/>
        </p:nvSpPr>
        <p:spPr>
          <a:xfrm>
            <a:off x="9191625" y="30384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78,54</a:t>
            </a:r>
          </a:p>
        </p:txBody>
      </p:sp>
      <p:sp>
        <p:nvSpPr>
          <p:cNvPr id="52" name="">
            <a:extLst>
              <a:ext uri="{FF2B5EF4-FFF2-40B4-BE49-F238E27FC236}">
                <ns2:creationId id="{CE7FD7B6-0224-4807-8457-08C9A67DD13E}"/>
              </a:ext>
            </a:extLst>
          </p:cNvPr>
          <p:cNvSpPr>
            <a:spLocks noGrp="1"/>
          </p:cNvSpPr>
          <p:nvPr/>
        </p:nvSpPr>
        <p:spPr>
          <a:xfrm>
            <a:off x="400050" y="3324225"/>
            <a:ext cx="10239375" cy="9525"/>
          </a:xfrm>
          <a:prstGeom prst="rect">
            <a:avLst/>
          </a:prstGeom>
          <a:solidFill>
            <a:srgbClr val="C6C9CE"/>
          </a:solidFill>
          <a:ln w="0">
            <a:solidFill>
              <a:srgbClr val="C6C9CE"/>
            </a:solidFill>
            <a:prstDash val="solid"/>
          </a:ln>
        </p:spPr>
      </p:sp>
      <p:sp>
        <p:nvSpPr>
          <p:cNvPr id="53" name="">
            <a:extLst>
              <a:ext uri="{FF2B5EF4-FFF2-40B4-BE49-F238E27FC236}">
                <ns2:creationId id="{90346B60-EA40-4107-81D4-55ECDBD27160}"/>
              </a:ext>
            </a:extLst>
          </p:cNvPr>
          <p:cNvSpPr>
            <a:spLocks noGrp="1"/>
          </p:cNvSpPr>
          <p:nvPr/>
        </p:nvSpPr>
        <p:spPr>
          <a:xfrm>
            <a:off x="400050" y="3333750"/>
            <a:ext cx="10239375" cy="371475"/>
          </a:xfrm>
          <a:prstGeom prst="rect">
            <a:avLst/>
          </a:prstGeom>
          <a:solidFill>
            <a:srgbClr val="EAF5FB"/>
          </a:solidFill>
          <a:ln w="0">
            <a:solidFill>
              <a:srgbClr val="EAF5FB"/>
            </a:solidFill>
            <a:prstDash val="solid"/>
          </a:ln>
        </p:spPr>
      </p:sp>
      <p:sp>
        <p:nvSpPr>
          <p:cNvPr id="54" name="">
            <a:extLst>
              <a:ext uri="{FF2B5EF4-FFF2-40B4-BE49-F238E27FC236}">
                <ns2:creationId id="{3462A900-F11E-4F00-BAE4-8AFAF4A98A80}"/>
              </a:ext>
            </a:extLst>
          </p:cNvPr>
          <p:cNvSpPr>
            <a:spLocks noGrp="1"/>
          </p:cNvSpPr>
          <p:nvPr/>
        </p:nvSpPr>
        <p:spPr>
          <a:xfrm>
            <a:off x="476250" y="34099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55" name="">
            <a:extLst>
              <a:ext uri="{FF2B5EF4-FFF2-40B4-BE49-F238E27FC236}">
                <ns2:creationId id="{EB5AB91B-3F29-4FC1-8652-172E3295BEAA}"/>
              </a:ext>
            </a:extLst>
          </p:cNvPr>
          <p:cNvSpPr>
            <a:spLocks noGrp="1"/>
          </p:cNvSpPr>
          <p:nvPr/>
        </p:nvSpPr>
        <p:spPr>
          <a:xfrm>
            <a:off x="1143000" y="34099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Brenner, Roland</a:t>
            </a:r>
          </a:p>
        </p:txBody>
      </p:sp>
      <p:sp>
        <p:nvSpPr>
          <p:cNvPr id="56" name="">
            <a:extLst>
              <a:ext uri="{FF2B5EF4-FFF2-40B4-BE49-F238E27FC236}">
                <ns2:creationId id="{38F19CEA-A7C6-4FF5-8527-650F6A077D8A}"/>
              </a:ext>
            </a:extLst>
          </p:cNvPr>
          <p:cNvSpPr>
            <a:spLocks noGrp="1"/>
          </p:cNvSpPr>
          <p:nvPr/>
        </p:nvSpPr>
        <p:spPr>
          <a:xfrm>
            <a:off x="3333750" y="34099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Augsburg Burgwalden</a:t>
            </a:r>
          </a:p>
        </p:txBody>
      </p:sp>
      <p:sp>
        <p:nvSpPr>
          <p:cNvPr id="57" name="">
            <a:extLst>
              <a:ext uri="{FF2B5EF4-FFF2-40B4-BE49-F238E27FC236}">
                <ns2:creationId id="{201AEA64-E891-499B-ACDF-5F744B6F5252}"/>
              </a:ext>
            </a:extLst>
          </p:cNvPr>
          <p:cNvSpPr>
            <a:spLocks noGrp="1"/>
          </p:cNvSpPr>
          <p:nvPr/>
        </p:nvSpPr>
        <p:spPr>
          <a:xfrm>
            <a:off x="5953125" y="34099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58" name="">
            <a:extLst>
              <a:ext uri="{FF2B5EF4-FFF2-40B4-BE49-F238E27FC236}">
                <ns2:creationId id="{9166AF09-0746-48B0-9D95-1B1CABB21CB2}"/>
              </a:ext>
            </a:extLst>
          </p:cNvPr>
          <p:cNvSpPr>
            <a:spLocks noGrp="1"/>
          </p:cNvSpPr>
          <p:nvPr/>
        </p:nvSpPr>
        <p:spPr>
          <a:xfrm>
            <a:off x="6858000" y="34099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5/0/1</a:t>
            </a:r>
          </a:p>
        </p:txBody>
      </p:sp>
      <p:sp>
        <p:nvSpPr>
          <p:cNvPr id="59" name="">
            <a:extLst>
              <a:ext uri="{FF2B5EF4-FFF2-40B4-BE49-F238E27FC236}">
                <ns2:creationId id="{84B7ED4B-1E4F-4CEA-BBC4-E13ECF4F83AC}"/>
              </a:ext>
            </a:extLst>
          </p:cNvPr>
          <p:cNvSpPr>
            <a:spLocks noGrp="1"/>
          </p:cNvSpPr>
          <p:nvPr/>
        </p:nvSpPr>
        <p:spPr>
          <a:xfrm>
            <a:off x="7762875" y="34099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11</a:t>
            </a:r>
          </a:p>
        </p:txBody>
      </p:sp>
      <p:sp>
        <p:nvSpPr>
          <p:cNvPr id="60" name="">
            <a:extLst>
              <a:ext uri="{FF2B5EF4-FFF2-40B4-BE49-F238E27FC236}">
                <ns2:creationId id="{ABE96035-186A-44F8-B912-51B607FAC7E9}"/>
              </a:ext>
            </a:extLst>
          </p:cNvPr>
          <p:cNvSpPr>
            <a:spLocks noGrp="1"/>
          </p:cNvSpPr>
          <p:nvPr/>
        </p:nvSpPr>
        <p:spPr>
          <a:xfrm>
            <a:off x="8388477" y="34099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1" name="">
            <a:extLst>
              <a:ext uri="{FF2B5EF4-FFF2-40B4-BE49-F238E27FC236}">
                <ns2:creationId id="{36045CC9-DCB7-4930-9159-9144766932BB}"/>
              </a:ext>
            </a:extLst>
          </p:cNvPr>
          <p:cNvSpPr>
            <a:spLocks noGrp="1"/>
          </p:cNvSpPr>
          <p:nvPr/>
        </p:nvSpPr>
        <p:spPr>
          <a:xfrm>
            <a:off x="8436102" y="34099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62" name="">
            <a:extLst>
              <a:ext uri="{FF2B5EF4-FFF2-40B4-BE49-F238E27FC236}">
                <ns2:creationId id="{C67936C7-C8F2-4072-AD22-7DABE6EB6581}"/>
              </a:ext>
            </a:extLst>
          </p:cNvPr>
          <p:cNvSpPr>
            <a:spLocks noGrp="1"/>
          </p:cNvSpPr>
          <p:nvPr/>
        </p:nvSpPr>
        <p:spPr>
          <a:xfrm>
            <a:off x="9191625" y="34099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77,1</a:t>
            </a:r>
          </a:p>
        </p:txBody>
      </p:sp>
      <p:sp>
        <p:nvSpPr>
          <p:cNvPr id="63" name="">
            <a:extLst>
              <a:ext uri="{FF2B5EF4-FFF2-40B4-BE49-F238E27FC236}">
                <ns2:creationId id="{AEE194E7-1917-46C9-95AC-1144AFBA1643}"/>
              </a:ext>
            </a:extLst>
          </p:cNvPr>
          <p:cNvSpPr>
            <a:spLocks noGrp="1"/>
          </p:cNvSpPr>
          <p:nvPr/>
        </p:nvSpPr>
        <p:spPr>
          <a:xfrm>
            <a:off x="400050" y="3695700"/>
            <a:ext cx="10239375" cy="9525"/>
          </a:xfrm>
          <a:prstGeom prst="rect">
            <a:avLst/>
          </a:prstGeom>
          <a:solidFill>
            <a:srgbClr val="C6C9CE"/>
          </a:solidFill>
          <a:ln w="0">
            <a:solidFill>
              <a:srgbClr val="C6C9CE"/>
            </a:solidFill>
            <a:prstDash val="solid"/>
          </a:ln>
        </p:spPr>
      </p:sp>
      <p:sp>
        <p:nvSpPr>
          <p:cNvPr id="64" name="">
            <a:extLst>
              <a:ext uri="{FF2B5EF4-FFF2-40B4-BE49-F238E27FC236}">
                <ns2:creationId id="{BC6835BD-9902-4C3E-B1F4-145135ACE747}"/>
              </a:ext>
            </a:extLst>
          </p:cNvPr>
          <p:cNvSpPr>
            <a:spLocks noGrp="1"/>
          </p:cNvSpPr>
          <p:nvPr/>
        </p:nvSpPr>
        <p:spPr>
          <a:xfrm>
            <a:off x="400050" y="3705225"/>
            <a:ext cx="10239375" cy="371475"/>
          </a:xfrm>
          <a:prstGeom prst="rect">
            <a:avLst/>
          </a:prstGeom>
          <a:solidFill>
            <a:srgbClr val="FFFFFF"/>
          </a:solidFill>
          <a:ln w="0">
            <a:solidFill>
              <a:srgbClr val="FFFFFF"/>
            </a:solidFill>
            <a:prstDash val="solid"/>
          </a:ln>
        </p:spPr>
      </p:sp>
      <p:sp>
        <p:nvSpPr>
          <p:cNvPr id="65" name="">
            <a:extLst>
              <a:ext uri="{FF2B5EF4-FFF2-40B4-BE49-F238E27FC236}">
                <ns2:creationId id="{94BB324D-DB93-4844-80F8-897E0AA5EF3C}"/>
              </a:ext>
            </a:extLst>
          </p:cNvPr>
          <p:cNvSpPr>
            <a:spLocks noGrp="1"/>
          </p:cNvSpPr>
          <p:nvPr/>
        </p:nvSpPr>
        <p:spPr>
          <a:xfrm>
            <a:off x="476250" y="37814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66" name="">
            <a:extLst>
              <a:ext uri="{FF2B5EF4-FFF2-40B4-BE49-F238E27FC236}">
                <ns2:creationId id="{06D2F6E0-7CFF-458E-BC8A-BAA5263BC01F}"/>
              </a:ext>
            </a:extLst>
          </p:cNvPr>
          <p:cNvSpPr>
            <a:spLocks noGrp="1"/>
          </p:cNvSpPr>
          <p:nvPr/>
        </p:nvSpPr>
        <p:spPr>
          <a:xfrm>
            <a:off x="1143000" y="37814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Bayer, Helmut</a:t>
            </a:r>
          </a:p>
        </p:txBody>
      </p:sp>
      <p:sp>
        <p:nvSpPr>
          <p:cNvPr id="67" name="">
            <a:extLst>
              <a:ext uri="{FF2B5EF4-FFF2-40B4-BE49-F238E27FC236}">
                <ns2:creationId id="{E6F6ED6F-2F81-4275-B03A-5D0298B93E56}"/>
              </a:ext>
            </a:extLst>
          </p:cNvPr>
          <p:cNvSpPr>
            <a:spLocks noGrp="1"/>
          </p:cNvSpPr>
          <p:nvPr/>
        </p:nvSpPr>
        <p:spPr>
          <a:xfrm>
            <a:off x="3333750" y="37814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Ulm</a:t>
            </a:r>
          </a:p>
        </p:txBody>
      </p:sp>
      <p:sp>
        <p:nvSpPr>
          <p:cNvPr id="68" name="">
            <a:extLst>
              <a:ext uri="{FF2B5EF4-FFF2-40B4-BE49-F238E27FC236}">
                <ns2:creationId id="{3E426065-9747-4584-97DD-CF7ACCA124C2}"/>
              </a:ext>
            </a:extLst>
          </p:cNvPr>
          <p:cNvSpPr>
            <a:spLocks noGrp="1"/>
          </p:cNvSpPr>
          <p:nvPr/>
        </p:nvSpPr>
        <p:spPr>
          <a:xfrm>
            <a:off x="5953125"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69" name="">
            <a:extLst>
              <a:ext uri="{FF2B5EF4-FFF2-40B4-BE49-F238E27FC236}">
                <ns2:creationId id="{525F2A24-889D-4DC8-BE3B-D8D130032364}"/>
              </a:ext>
            </a:extLst>
          </p:cNvPr>
          <p:cNvSpPr>
            <a:spLocks noGrp="1"/>
          </p:cNvSpPr>
          <p:nvPr/>
        </p:nvSpPr>
        <p:spPr>
          <a:xfrm>
            <a:off x="6858000"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4/0/0</a:t>
            </a:r>
          </a:p>
        </p:txBody>
      </p:sp>
      <p:sp>
        <p:nvSpPr>
          <p:cNvPr id="70" name="">
            <a:extLst>
              <a:ext uri="{FF2B5EF4-FFF2-40B4-BE49-F238E27FC236}">
                <ns2:creationId id="{6AD9FE7B-2688-4014-A00F-3AFEFA10C632}"/>
              </a:ext>
            </a:extLst>
          </p:cNvPr>
          <p:cNvSpPr>
            <a:spLocks noGrp="1"/>
          </p:cNvSpPr>
          <p:nvPr/>
        </p:nvSpPr>
        <p:spPr>
          <a:xfrm>
            <a:off x="7762875" y="37814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71" name="">
            <a:extLst>
              <a:ext uri="{FF2B5EF4-FFF2-40B4-BE49-F238E27FC236}">
                <ns2:creationId id="{423C32D0-5851-4DC6-B40C-A8D2661063ED}"/>
              </a:ext>
            </a:extLst>
          </p:cNvPr>
          <p:cNvSpPr>
            <a:spLocks noGrp="1"/>
          </p:cNvSpPr>
          <p:nvPr/>
        </p:nvSpPr>
        <p:spPr>
          <a:xfrm>
            <a:off x="8388477" y="37814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2" name="">
            <a:extLst>
              <a:ext uri="{FF2B5EF4-FFF2-40B4-BE49-F238E27FC236}">
                <ns2:creationId id="{82704E1E-71E7-4178-84BD-832459B8E5D0}"/>
              </a:ext>
            </a:extLst>
          </p:cNvPr>
          <p:cNvSpPr>
            <a:spLocks noGrp="1"/>
          </p:cNvSpPr>
          <p:nvPr/>
        </p:nvSpPr>
        <p:spPr>
          <a:xfrm>
            <a:off x="8436102" y="37814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73" name="">
            <a:extLst>
              <a:ext uri="{FF2B5EF4-FFF2-40B4-BE49-F238E27FC236}">
                <ns2:creationId id="{70FD8149-797C-4E60-A344-797BE881281A}"/>
              </a:ext>
            </a:extLst>
          </p:cNvPr>
          <p:cNvSpPr>
            <a:spLocks noGrp="1"/>
          </p:cNvSpPr>
          <p:nvPr/>
        </p:nvSpPr>
        <p:spPr>
          <a:xfrm>
            <a:off x="9191625" y="37814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75,96</a:t>
            </a:r>
          </a:p>
        </p:txBody>
      </p:sp>
      <p:sp>
        <p:nvSpPr>
          <p:cNvPr id="74" name="">
            <a:extLst>
              <a:ext uri="{FF2B5EF4-FFF2-40B4-BE49-F238E27FC236}">
                <ns2:creationId id="{E6E43CBF-0BAE-48EB-A80B-8DE6AF08CB9B}"/>
              </a:ext>
            </a:extLst>
          </p:cNvPr>
          <p:cNvSpPr>
            <a:spLocks noGrp="1"/>
          </p:cNvSpPr>
          <p:nvPr/>
        </p:nvSpPr>
        <p:spPr>
          <a:xfrm>
            <a:off x="400050" y="4067175"/>
            <a:ext cx="10239375" cy="9525"/>
          </a:xfrm>
          <a:prstGeom prst="rect">
            <a:avLst/>
          </a:prstGeom>
          <a:solidFill>
            <a:srgbClr val="C6C9CE"/>
          </a:solidFill>
          <a:ln w="0">
            <a:solidFill>
              <a:srgbClr val="C6C9CE"/>
            </a:solidFill>
            <a:prstDash val="solid"/>
          </a:ln>
        </p:spPr>
      </p:sp>
      <p:sp>
        <p:nvSpPr>
          <p:cNvPr id="75" name="">
            <a:extLst>
              <a:ext uri="{FF2B5EF4-FFF2-40B4-BE49-F238E27FC236}">
                <ns2:creationId id="{65E7F14C-8D38-4B80-A0B3-78A244F61850}"/>
              </a:ext>
            </a:extLst>
          </p:cNvPr>
          <p:cNvSpPr>
            <a:spLocks noGrp="1"/>
          </p:cNvSpPr>
          <p:nvPr/>
        </p:nvSpPr>
        <p:spPr>
          <a:xfrm>
            <a:off x="400050" y="4076700"/>
            <a:ext cx="10239375" cy="371475"/>
          </a:xfrm>
          <a:prstGeom prst="rect">
            <a:avLst/>
          </a:prstGeom>
          <a:solidFill>
            <a:srgbClr val="EAF5FB"/>
          </a:solidFill>
          <a:ln w="0">
            <a:solidFill>
              <a:srgbClr val="EAF5FB"/>
            </a:solidFill>
            <a:prstDash val="solid"/>
          </a:ln>
        </p:spPr>
      </p:sp>
      <p:sp>
        <p:nvSpPr>
          <p:cNvPr id="76" name="">
            <a:extLst>
              <a:ext uri="{FF2B5EF4-FFF2-40B4-BE49-F238E27FC236}">
                <ns2:creationId id="{D4B94334-74A3-4A66-BE3A-2A03E2D119EC}"/>
              </a:ext>
            </a:extLst>
          </p:cNvPr>
          <p:cNvSpPr>
            <a:spLocks noGrp="1"/>
          </p:cNvSpPr>
          <p:nvPr/>
        </p:nvSpPr>
        <p:spPr>
          <a:xfrm>
            <a:off x="476250" y="415290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77" name="">
            <a:extLst>
              <a:ext uri="{FF2B5EF4-FFF2-40B4-BE49-F238E27FC236}">
                <ns2:creationId id="{ACA8D676-C63D-4632-9003-8FF85B987BD0}"/>
              </a:ext>
            </a:extLst>
          </p:cNvPr>
          <p:cNvSpPr>
            <a:spLocks noGrp="1"/>
          </p:cNvSpPr>
          <p:nvPr/>
        </p:nvSpPr>
        <p:spPr>
          <a:xfrm>
            <a:off x="1143000" y="415290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Ruoff, Klaus</a:t>
            </a:r>
          </a:p>
        </p:txBody>
      </p:sp>
      <p:sp>
        <p:nvSpPr>
          <p:cNvPr id="78" name="">
            <a:extLst>
              <a:ext uri="{FF2B5EF4-FFF2-40B4-BE49-F238E27FC236}">
                <ns2:creationId id="{642A3855-C98C-4C3F-86A7-C9D90B286CC0}"/>
              </a:ext>
            </a:extLst>
          </p:cNvPr>
          <p:cNvSpPr>
            <a:spLocks noGrp="1"/>
          </p:cNvSpPr>
          <p:nvPr/>
        </p:nvSpPr>
        <p:spPr>
          <a:xfrm>
            <a:off x="3333750" y="415290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79" name="">
            <a:extLst>
              <a:ext uri="{FF2B5EF4-FFF2-40B4-BE49-F238E27FC236}">
                <ns2:creationId id="{57C42E1F-5584-421A-A615-0498F73F49F6}"/>
              </a:ext>
            </a:extLst>
          </p:cNvPr>
          <p:cNvSpPr>
            <a:spLocks noGrp="1"/>
          </p:cNvSpPr>
          <p:nvPr/>
        </p:nvSpPr>
        <p:spPr>
          <a:xfrm>
            <a:off x="5953125"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80" name="">
            <a:extLst>
              <a:ext uri="{FF2B5EF4-FFF2-40B4-BE49-F238E27FC236}">
                <ns2:creationId id="{573A26ED-D75A-471C-A1E0-4A253B43173F}"/>
              </a:ext>
            </a:extLst>
          </p:cNvPr>
          <p:cNvSpPr>
            <a:spLocks noGrp="1"/>
          </p:cNvSpPr>
          <p:nvPr/>
        </p:nvSpPr>
        <p:spPr>
          <a:xfrm>
            <a:off x="6858000"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7/1/1</a:t>
            </a:r>
          </a:p>
        </p:txBody>
      </p:sp>
      <p:sp>
        <p:nvSpPr>
          <p:cNvPr id="81" name="">
            <a:extLst>
              <a:ext uri="{FF2B5EF4-FFF2-40B4-BE49-F238E27FC236}">
                <ns2:creationId id="{6F7A4091-28D3-482C-9D85-16E2949735A0}"/>
              </a:ext>
            </a:extLst>
          </p:cNvPr>
          <p:cNvSpPr>
            <a:spLocks noGrp="1"/>
          </p:cNvSpPr>
          <p:nvPr/>
        </p:nvSpPr>
        <p:spPr>
          <a:xfrm>
            <a:off x="7762875" y="415290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33</a:t>
            </a:r>
          </a:p>
        </p:txBody>
      </p:sp>
      <p:sp>
        <p:nvSpPr>
          <p:cNvPr id="82" name="">
            <a:extLst>
              <a:ext uri="{FF2B5EF4-FFF2-40B4-BE49-F238E27FC236}">
                <ns2:creationId id="{0BB1699F-0FD3-46DD-9B2E-7B7649A91D77}"/>
              </a:ext>
            </a:extLst>
          </p:cNvPr>
          <p:cNvSpPr>
            <a:spLocks noGrp="1"/>
          </p:cNvSpPr>
          <p:nvPr/>
        </p:nvSpPr>
        <p:spPr>
          <a:xfrm>
            <a:off x="8388477" y="415290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3" name="">
            <a:extLst>
              <a:ext uri="{FF2B5EF4-FFF2-40B4-BE49-F238E27FC236}">
                <ns2:creationId id="{38306AAF-7D48-42E5-9B64-6CDE1D04583B}"/>
              </a:ext>
            </a:extLst>
          </p:cNvPr>
          <p:cNvSpPr>
            <a:spLocks noGrp="1"/>
          </p:cNvSpPr>
          <p:nvPr/>
        </p:nvSpPr>
        <p:spPr>
          <a:xfrm>
            <a:off x="8436102" y="415290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84" name="">
            <a:extLst>
              <a:ext uri="{FF2B5EF4-FFF2-40B4-BE49-F238E27FC236}">
                <ns2:creationId id="{D1345AE3-C246-4835-B8CB-7567B1FCC764}"/>
              </a:ext>
            </a:extLst>
          </p:cNvPr>
          <p:cNvSpPr>
            <a:spLocks noGrp="1"/>
          </p:cNvSpPr>
          <p:nvPr/>
        </p:nvSpPr>
        <p:spPr>
          <a:xfrm>
            <a:off x="9191625" y="415290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75,7</a:t>
            </a:r>
          </a:p>
        </p:txBody>
      </p:sp>
      <p:sp>
        <p:nvSpPr>
          <p:cNvPr id="85" name="">
            <a:extLst>
              <a:ext uri="{FF2B5EF4-FFF2-40B4-BE49-F238E27FC236}">
                <ns2:creationId id="{91B492F7-E45D-4565-87A5-F20E2C5462F9}"/>
              </a:ext>
            </a:extLst>
          </p:cNvPr>
          <p:cNvSpPr>
            <a:spLocks noGrp="1"/>
          </p:cNvSpPr>
          <p:nvPr/>
        </p:nvSpPr>
        <p:spPr>
          <a:xfrm>
            <a:off x="400050" y="4438650"/>
            <a:ext cx="10239375" cy="9525"/>
          </a:xfrm>
          <a:prstGeom prst="rect">
            <a:avLst/>
          </a:prstGeom>
          <a:solidFill>
            <a:srgbClr val="C6C9CE"/>
          </a:solidFill>
          <a:ln w="0">
            <a:solidFill>
              <a:srgbClr val="C6C9CE"/>
            </a:solidFill>
            <a:prstDash val="solid"/>
          </a:ln>
        </p:spPr>
      </p:sp>
      <p:sp>
        <p:nvSpPr>
          <p:cNvPr id="86" name="">
            <a:extLst>
              <a:ext uri="{FF2B5EF4-FFF2-40B4-BE49-F238E27FC236}">
                <ns2:creationId id="{A1E4FA35-DBA9-4ADC-A8B7-DDE3E2358D7E}"/>
              </a:ext>
            </a:extLst>
          </p:cNvPr>
          <p:cNvSpPr>
            <a:spLocks noGrp="1"/>
          </p:cNvSpPr>
          <p:nvPr/>
        </p:nvSpPr>
        <p:spPr>
          <a:xfrm>
            <a:off x="400050" y="4448175"/>
            <a:ext cx="10239375" cy="371475"/>
          </a:xfrm>
          <a:prstGeom prst="rect">
            <a:avLst/>
          </a:prstGeom>
          <a:solidFill>
            <a:srgbClr val="FFFFFF"/>
          </a:solidFill>
          <a:ln w="0">
            <a:solidFill>
              <a:srgbClr val="FFFFFF"/>
            </a:solidFill>
            <a:prstDash val="solid"/>
          </a:ln>
        </p:spPr>
      </p:sp>
      <p:sp>
        <p:nvSpPr>
          <p:cNvPr id="87" name="">
            <a:extLst>
              <a:ext uri="{FF2B5EF4-FFF2-40B4-BE49-F238E27FC236}">
                <ns2:creationId id="{17481C6D-08D1-4787-994D-5AEBD0003516}"/>
              </a:ext>
            </a:extLst>
          </p:cNvPr>
          <p:cNvSpPr>
            <a:spLocks noGrp="1"/>
          </p:cNvSpPr>
          <p:nvPr/>
        </p:nvSpPr>
        <p:spPr>
          <a:xfrm>
            <a:off x="476250" y="45243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88" name="">
            <a:extLst>
              <a:ext uri="{FF2B5EF4-FFF2-40B4-BE49-F238E27FC236}">
                <ns2:creationId id="{43FB035F-C110-4537-BFDF-5D0EAA84E9D3}"/>
              </a:ext>
            </a:extLst>
          </p:cNvPr>
          <p:cNvSpPr>
            <a:spLocks noGrp="1"/>
          </p:cNvSpPr>
          <p:nvPr/>
        </p:nvSpPr>
        <p:spPr>
          <a:xfrm>
            <a:off x="1143000" y="45243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Varschen, Michael</a:t>
            </a:r>
          </a:p>
        </p:txBody>
      </p:sp>
      <p:sp>
        <p:nvSpPr>
          <p:cNvPr id="89" name="">
            <a:extLst>
              <a:ext uri="{FF2B5EF4-FFF2-40B4-BE49-F238E27FC236}">
                <ns2:creationId id="{C1785792-5238-409D-AC70-D7C4EEA257D9}"/>
              </a:ext>
            </a:extLst>
          </p:cNvPr>
          <p:cNvSpPr>
            <a:spLocks noGrp="1"/>
          </p:cNvSpPr>
          <p:nvPr/>
        </p:nvSpPr>
        <p:spPr>
          <a:xfrm>
            <a:off x="3333750" y="45243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90" name="">
            <a:extLst>
              <a:ext uri="{FF2B5EF4-FFF2-40B4-BE49-F238E27FC236}">
                <ns2:creationId id="{CD32A31A-3170-41E8-8A66-189321FC572D}"/>
              </a:ext>
            </a:extLst>
          </p:cNvPr>
          <p:cNvSpPr>
            <a:spLocks noGrp="1"/>
          </p:cNvSpPr>
          <p:nvPr/>
        </p:nvSpPr>
        <p:spPr>
          <a:xfrm>
            <a:off x="5953125"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91" name="">
            <a:extLst>
              <a:ext uri="{FF2B5EF4-FFF2-40B4-BE49-F238E27FC236}">
                <ns2:creationId id="{70227A0F-51CE-4805-96C6-11166449CA8D}"/>
              </a:ext>
            </a:extLst>
          </p:cNvPr>
          <p:cNvSpPr>
            <a:spLocks noGrp="1"/>
          </p:cNvSpPr>
          <p:nvPr/>
        </p:nvSpPr>
        <p:spPr>
          <a:xfrm>
            <a:off x="6858000"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6/0/1</a:t>
            </a:r>
          </a:p>
        </p:txBody>
      </p:sp>
      <p:sp>
        <p:nvSpPr>
          <p:cNvPr id="92" name="">
            <a:extLst>
              <a:ext uri="{FF2B5EF4-FFF2-40B4-BE49-F238E27FC236}">
                <ns2:creationId id="{B14AAF45-EC3F-47BE-A57E-5FD818C7F875}"/>
              </a:ext>
            </a:extLst>
          </p:cNvPr>
          <p:cNvSpPr>
            <a:spLocks noGrp="1"/>
          </p:cNvSpPr>
          <p:nvPr/>
        </p:nvSpPr>
        <p:spPr>
          <a:xfrm>
            <a:off x="7762875" y="45243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24</a:t>
            </a:r>
          </a:p>
        </p:txBody>
      </p:sp>
      <p:sp>
        <p:nvSpPr>
          <p:cNvPr id="93" name="">
            <a:extLst>
              <a:ext uri="{FF2B5EF4-FFF2-40B4-BE49-F238E27FC236}">
                <ns2:creationId id="{910209FB-9187-4D6F-A0E4-5BC2F836615C}"/>
              </a:ext>
            </a:extLst>
          </p:cNvPr>
          <p:cNvSpPr>
            <a:spLocks noGrp="1"/>
          </p:cNvSpPr>
          <p:nvPr/>
        </p:nvSpPr>
        <p:spPr>
          <a:xfrm>
            <a:off x="8388477" y="45243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4" name="">
            <a:extLst>
              <a:ext uri="{FF2B5EF4-FFF2-40B4-BE49-F238E27FC236}">
                <ns2:creationId id="{2528D4F2-EA78-465A-A8C1-3F030A993433}"/>
              </a:ext>
            </a:extLst>
          </p:cNvPr>
          <p:cNvSpPr>
            <a:spLocks noGrp="1"/>
          </p:cNvSpPr>
          <p:nvPr/>
        </p:nvSpPr>
        <p:spPr>
          <a:xfrm>
            <a:off x="8436102" y="45243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95" name="">
            <a:extLst>
              <a:ext uri="{FF2B5EF4-FFF2-40B4-BE49-F238E27FC236}">
                <ns2:creationId id="{8E7E15C5-3B1D-4E73-A837-729530A44FE6}"/>
              </a:ext>
            </a:extLst>
          </p:cNvPr>
          <p:cNvSpPr>
            <a:spLocks noGrp="1"/>
          </p:cNvSpPr>
          <p:nvPr/>
        </p:nvSpPr>
        <p:spPr>
          <a:xfrm>
            <a:off x="9191625" y="45243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75,53</a:t>
            </a:r>
          </a:p>
        </p:txBody>
      </p:sp>
      <p:sp>
        <p:nvSpPr>
          <p:cNvPr id="96" name="">
            <a:extLst>
              <a:ext uri="{FF2B5EF4-FFF2-40B4-BE49-F238E27FC236}">
                <ns2:creationId id="{2B508C7F-E5EE-45EF-AC60-3118EF920401}"/>
              </a:ext>
            </a:extLst>
          </p:cNvPr>
          <p:cNvSpPr>
            <a:spLocks noGrp="1"/>
          </p:cNvSpPr>
          <p:nvPr/>
        </p:nvSpPr>
        <p:spPr>
          <a:xfrm>
            <a:off x="400050" y="4810125"/>
            <a:ext cx="10239375" cy="9525"/>
          </a:xfrm>
          <a:prstGeom prst="rect">
            <a:avLst/>
          </a:prstGeom>
          <a:solidFill>
            <a:srgbClr val="C6C9CE"/>
          </a:solidFill>
          <a:ln w="0">
            <a:solidFill>
              <a:srgbClr val="C6C9CE"/>
            </a:solidFill>
            <a:prstDash val="solid"/>
          </a:ln>
        </p:spPr>
      </p:sp>
      <p:sp>
        <p:nvSpPr>
          <p:cNvPr id="97" name="">
            <a:extLst>
              <a:ext uri="{FF2B5EF4-FFF2-40B4-BE49-F238E27FC236}">
                <ns2:creationId id="{2ECBE82F-3951-4784-8622-DA4D8D1113A4}"/>
              </a:ext>
            </a:extLst>
          </p:cNvPr>
          <p:cNvSpPr>
            <a:spLocks noGrp="1"/>
          </p:cNvSpPr>
          <p:nvPr/>
        </p:nvSpPr>
        <p:spPr>
          <a:xfrm>
            <a:off x="400050" y="4819650"/>
            <a:ext cx="10239375" cy="371475"/>
          </a:xfrm>
          <a:prstGeom prst="rect">
            <a:avLst/>
          </a:prstGeom>
          <a:solidFill>
            <a:srgbClr val="EAF5FB"/>
          </a:solidFill>
          <a:ln w="0">
            <a:solidFill>
              <a:srgbClr val="EAF5FB"/>
            </a:solidFill>
            <a:prstDash val="solid"/>
          </a:ln>
        </p:spPr>
      </p:sp>
      <p:sp>
        <p:nvSpPr>
          <p:cNvPr id="98" name="">
            <a:extLst>
              <a:ext uri="{FF2B5EF4-FFF2-40B4-BE49-F238E27FC236}">
                <ns2:creationId id="{0E1BB8B9-A868-4FF3-A91A-5DC10D6CD405}"/>
              </a:ext>
            </a:extLst>
          </p:cNvPr>
          <p:cNvSpPr>
            <a:spLocks noGrp="1"/>
          </p:cNvSpPr>
          <p:nvPr/>
        </p:nvSpPr>
        <p:spPr>
          <a:xfrm>
            <a:off x="476250" y="48958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99" name="">
            <a:extLst>
              <a:ext uri="{FF2B5EF4-FFF2-40B4-BE49-F238E27FC236}">
                <ns2:creationId id="{E32D3BBE-C252-4333-A9C7-D92E3EA50F8E}"/>
              </a:ext>
            </a:extLst>
          </p:cNvPr>
          <p:cNvSpPr>
            <a:spLocks noGrp="1"/>
          </p:cNvSpPr>
          <p:nvPr/>
        </p:nvSpPr>
        <p:spPr>
          <a:xfrm>
            <a:off x="1143000" y="48958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Geyer, Claus</a:t>
            </a:r>
          </a:p>
        </p:txBody>
      </p:sp>
      <p:sp>
        <p:nvSpPr>
          <p:cNvPr id="100" name="">
            <a:extLst>
              <a:ext uri="{FF2B5EF4-FFF2-40B4-BE49-F238E27FC236}">
                <ns2:creationId id="{5CD3B15C-1F17-4783-BE7C-BD08CF783D88}"/>
              </a:ext>
            </a:extLst>
          </p:cNvPr>
          <p:cNvSpPr>
            <a:spLocks noGrp="1"/>
          </p:cNvSpPr>
          <p:nvPr/>
        </p:nvSpPr>
        <p:spPr>
          <a:xfrm>
            <a:off x="3333750" y="48958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101" name="">
            <a:extLst>
              <a:ext uri="{FF2B5EF4-FFF2-40B4-BE49-F238E27FC236}">
                <ns2:creationId id="{F9252B93-CC2D-498E-AF65-7078885FA886}"/>
              </a:ext>
            </a:extLst>
          </p:cNvPr>
          <p:cNvSpPr>
            <a:spLocks noGrp="1"/>
          </p:cNvSpPr>
          <p:nvPr/>
        </p:nvSpPr>
        <p:spPr>
          <a:xfrm>
            <a:off x="5953125"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102" name="">
            <a:extLst>
              <a:ext uri="{FF2B5EF4-FFF2-40B4-BE49-F238E27FC236}">
                <ns2:creationId id="{8CC967F0-00C4-4B11-9C67-400CF4EBF51C}"/>
              </a:ext>
            </a:extLst>
          </p:cNvPr>
          <p:cNvSpPr>
            <a:spLocks noGrp="1"/>
          </p:cNvSpPr>
          <p:nvPr/>
        </p:nvSpPr>
        <p:spPr>
          <a:xfrm>
            <a:off x="6858000"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7/1/2</a:t>
            </a:r>
          </a:p>
        </p:txBody>
      </p:sp>
      <p:sp>
        <p:nvSpPr>
          <p:cNvPr id="103" name="">
            <a:extLst>
              <a:ext uri="{FF2B5EF4-FFF2-40B4-BE49-F238E27FC236}">
                <ns2:creationId id="{11898760-85FB-410A-9484-8376EF6F0335}"/>
              </a:ext>
            </a:extLst>
          </p:cNvPr>
          <p:cNvSpPr>
            <a:spLocks noGrp="1"/>
          </p:cNvSpPr>
          <p:nvPr/>
        </p:nvSpPr>
        <p:spPr>
          <a:xfrm>
            <a:off x="7762875" y="48958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104" name="">
            <a:extLst>
              <a:ext uri="{FF2B5EF4-FFF2-40B4-BE49-F238E27FC236}">
                <ns2:creationId id="{E402E4F9-296B-43C4-BA05-2B4E93E6A411}"/>
              </a:ext>
            </a:extLst>
          </p:cNvPr>
          <p:cNvSpPr>
            <a:spLocks noGrp="1"/>
          </p:cNvSpPr>
          <p:nvPr/>
        </p:nvSpPr>
        <p:spPr>
          <a:xfrm>
            <a:off x="8388477" y="48958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5" name="">
            <a:extLst>
              <a:ext uri="{FF2B5EF4-FFF2-40B4-BE49-F238E27FC236}">
                <ns2:creationId id="{A7ABA9C8-AE17-4694-BBE1-EC9A7B92AEA9}"/>
              </a:ext>
            </a:extLst>
          </p:cNvPr>
          <p:cNvSpPr>
            <a:spLocks noGrp="1"/>
          </p:cNvSpPr>
          <p:nvPr/>
        </p:nvSpPr>
        <p:spPr>
          <a:xfrm>
            <a:off x="8436102" y="48958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06" name="">
            <a:extLst>
              <a:ext uri="{FF2B5EF4-FFF2-40B4-BE49-F238E27FC236}">
                <ns2:creationId id="{AC60F38C-671E-4D59-B1E9-87AD77FE0988}"/>
              </a:ext>
            </a:extLst>
          </p:cNvPr>
          <p:cNvSpPr>
            <a:spLocks noGrp="1"/>
          </p:cNvSpPr>
          <p:nvPr/>
        </p:nvSpPr>
        <p:spPr>
          <a:xfrm>
            <a:off x="9191625" y="48958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74,47</a:t>
            </a:r>
          </a:p>
        </p:txBody>
      </p:sp>
      <p:sp>
        <p:nvSpPr>
          <p:cNvPr id="107" name="">
            <a:extLst>
              <a:ext uri="{FF2B5EF4-FFF2-40B4-BE49-F238E27FC236}">
                <ns2:creationId id="{4A7DAF5A-3209-4CAF-BE6B-7006D045DFE5}"/>
              </a:ext>
            </a:extLst>
          </p:cNvPr>
          <p:cNvSpPr>
            <a:spLocks noGrp="1"/>
          </p:cNvSpPr>
          <p:nvPr/>
        </p:nvSpPr>
        <p:spPr>
          <a:xfrm>
            <a:off x="400050" y="5181600"/>
            <a:ext cx="10239375" cy="9525"/>
          </a:xfrm>
          <a:prstGeom prst="rect">
            <a:avLst/>
          </a:prstGeom>
          <a:solidFill>
            <a:srgbClr val="C6C9CE"/>
          </a:solidFill>
          <a:ln w="0">
            <a:solidFill>
              <a:srgbClr val="C6C9CE"/>
            </a:solidFill>
            <a:prstDash val="solid"/>
          </a:ln>
        </p:spPr>
      </p:sp>
      <p:sp>
        <p:nvSpPr>
          <p:cNvPr id="108" name="">
            <a:extLst>
              <a:ext uri="{FF2B5EF4-FFF2-40B4-BE49-F238E27FC236}">
                <ns2:creationId id="{80AECA20-769E-48E0-A6CF-93D74E483C7C}"/>
              </a:ext>
            </a:extLst>
          </p:cNvPr>
          <p:cNvSpPr>
            <a:spLocks noGrp="1"/>
          </p:cNvSpPr>
          <p:nvPr/>
        </p:nvSpPr>
        <p:spPr>
          <a:xfrm>
            <a:off x="400050" y="5191125"/>
            <a:ext cx="10239375" cy="371475"/>
          </a:xfrm>
          <a:prstGeom prst="rect">
            <a:avLst/>
          </a:prstGeom>
          <a:solidFill>
            <a:srgbClr val="FFFFFF"/>
          </a:solidFill>
          <a:ln w="0">
            <a:solidFill>
              <a:srgbClr val="FFFFFF"/>
            </a:solidFill>
            <a:prstDash val="solid"/>
          </a:ln>
        </p:spPr>
      </p:sp>
      <p:sp>
        <p:nvSpPr>
          <p:cNvPr id="109" name="">
            <a:extLst>
              <a:ext uri="{FF2B5EF4-FFF2-40B4-BE49-F238E27FC236}">
                <ns2:creationId id="{F02604F8-937E-4B9B-AA12-920EE2F121D4}"/>
              </a:ext>
            </a:extLst>
          </p:cNvPr>
          <p:cNvSpPr>
            <a:spLocks noGrp="1"/>
          </p:cNvSpPr>
          <p:nvPr/>
        </p:nvSpPr>
        <p:spPr>
          <a:xfrm>
            <a:off x="476250" y="52673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10" name="">
            <a:extLst>
              <a:ext uri="{FF2B5EF4-FFF2-40B4-BE49-F238E27FC236}">
                <ns2:creationId id="{FDB3C2FC-D353-42E0-8D75-D339EE63BAE0}"/>
              </a:ext>
            </a:extLst>
          </p:cNvPr>
          <p:cNvSpPr>
            <a:spLocks noGrp="1"/>
          </p:cNvSpPr>
          <p:nvPr/>
        </p:nvSpPr>
        <p:spPr>
          <a:xfrm>
            <a:off x="1143000" y="52673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Seitz, Hans</a:t>
            </a:r>
          </a:p>
        </p:txBody>
      </p:sp>
      <p:sp>
        <p:nvSpPr>
          <p:cNvPr id="111" name="">
            <a:extLst>
              <a:ext uri="{FF2B5EF4-FFF2-40B4-BE49-F238E27FC236}">
                <ns2:creationId id="{9FF468B1-E528-4096-BFE9-3F28CBC04D59}"/>
              </a:ext>
            </a:extLst>
          </p:cNvPr>
          <p:cNvSpPr>
            <a:spLocks noGrp="1"/>
          </p:cNvSpPr>
          <p:nvPr/>
        </p:nvSpPr>
        <p:spPr>
          <a:xfrm>
            <a:off x="3333750" y="52673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12" name="">
            <a:extLst>
              <a:ext uri="{FF2B5EF4-FFF2-40B4-BE49-F238E27FC236}">
                <ns2:creationId id="{864230AC-C802-4909-A17F-1004BCE376D3}"/>
              </a:ext>
            </a:extLst>
          </p:cNvPr>
          <p:cNvSpPr>
            <a:spLocks noGrp="1"/>
          </p:cNvSpPr>
          <p:nvPr/>
        </p:nvSpPr>
        <p:spPr>
          <a:xfrm>
            <a:off x="5953125"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113" name="">
            <a:extLst>
              <a:ext uri="{FF2B5EF4-FFF2-40B4-BE49-F238E27FC236}">
                <ns2:creationId id="{C975343F-A8A5-47B2-ACEF-6F082A988640}"/>
              </a:ext>
            </a:extLst>
          </p:cNvPr>
          <p:cNvSpPr>
            <a:spLocks noGrp="1"/>
          </p:cNvSpPr>
          <p:nvPr/>
        </p:nvSpPr>
        <p:spPr>
          <a:xfrm>
            <a:off x="6858000"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6/0/3</a:t>
            </a:r>
          </a:p>
        </p:txBody>
      </p:sp>
      <p:sp>
        <p:nvSpPr>
          <p:cNvPr id="114" name="">
            <a:extLst>
              <a:ext uri="{FF2B5EF4-FFF2-40B4-BE49-F238E27FC236}">
                <ns2:creationId id="{262B24A1-B404-415B-B4F0-3BCB783DEFC3}"/>
              </a:ext>
            </a:extLst>
          </p:cNvPr>
          <p:cNvSpPr>
            <a:spLocks noGrp="1"/>
          </p:cNvSpPr>
          <p:nvPr/>
        </p:nvSpPr>
        <p:spPr>
          <a:xfrm>
            <a:off x="7762875" y="52673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15" name="">
            <a:extLst>
              <a:ext uri="{FF2B5EF4-FFF2-40B4-BE49-F238E27FC236}">
                <ns2:creationId id="{573E1F38-7A29-4FA4-B4BE-76FBCF5DCD96}"/>
              </a:ext>
            </a:extLst>
          </p:cNvPr>
          <p:cNvSpPr>
            <a:spLocks noGrp="1"/>
          </p:cNvSpPr>
          <p:nvPr/>
        </p:nvSpPr>
        <p:spPr>
          <a:xfrm>
            <a:off x="8388477" y="52673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6" name="">
            <a:extLst>
              <a:ext uri="{FF2B5EF4-FFF2-40B4-BE49-F238E27FC236}">
                <ns2:creationId id="{6E84BE7E-EF68-41CF-96E9-490EEABF48C4}"/>
              </a:ext>
            </a:extLst>
          </p:cNvPr>
          <p:cNvSpPr>
            <a:spLocks noGrp="1"/>
          </p:cNvSpPr>
          <p:nvPr/>
        </p:nvSpPr>
        <p:spPr>
          <a:xfrm>
            <a:off x="8436102" y="52673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17" name="">
            <a:extLst>
              <a:ext uri="{FF2B5EF4-FFF2-40B4-BE49-F238E27FC236}">
                <ns2:creationId id="{53606C0D-DD2A-42FB-9113-698E16A0078E}"/>
              </a:ext>
            </a:extLst>
          </p:cNvPr>
          <p:cNvSpPr>
            <a:spLocks noGrp="1"/>
          </p:cNvSpPr>
          <p:nvPr/>
        </p:nvSpPr>
        <p:spPr>
          <a:xfrm>
            <a:off x="9191625" y="52673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73,49</a:t>
            </a:r>
          </a:p>
        </p:txBody>
      </p:sp>
      <p:sp>
        <p:nvSpPr>
          <p:cNvPr id="118" name="">
            <a:extLst>
              <a:ext uri="{FF2B5EF4-FFF2-40B4-BE49-F238E27FC236}">
                <ns2:creationId id="{890A2103-C64F-43A6-92F7-EF56677DF97C}"/>
              </a:ext>
            </a:extLst>
          </p:cNvPr>
          <p:cNvSpPr>
            <a:spLocks noGrp="1"/>
          </p:cNvSpPr>
          <p:nvPr/>
        </p:nvSpPr>
        <p:spPr>
          <a:xfrm>
            <a:off x="400050" y="5553075"/>
            <a:ext cx="10239375" cy="9525"/>
          </a:xfrm>
          <a:prstGeom prst="rect">
            <a:avLst/>
          </a:prstGeom>
          <a:solidFill>
            <a:srgbClr val="C6C9CE"/>
          </a:solidFill>
          <a:ln w="0">
            <a:solidFill>
              <a:srgbClr val="C6C9CE"/>
            </a:solidFill>
            <a:prstDash val="solid"/>
          </a:ln>
        </p:spPr>
      </p:sp>
    </p:spTree>
    <p:extLst>
      <p:ext uri="{BB962C8B-B14F-4D97-AF65-F5344CB8AC3E}">
        <ns3:creationId val="554342584"/>
      </p:ext>
    </p:extLst>
  </p:cSld>
  <p:transition spd="slow" advClick="1">
    <p:fade/>
  </p:transition>
</p:sld>
</file>

<file path=ppt/slides/slide3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121" name="section-accent">
            <a:extLst>
              <a:ext uri="{FF2B5EF4-FFF2-40B4-BE49-F238E27FC236}">
                <ns2:creationId id="{FE68422F-70E1-4107-8178-B431D49D4EC3}"/>
              </a:ext>
            </a:extLst>
          </p:cNvPr>
          <p:cNvSpPr>
            <a:spLocks noGrp="1"/>
          </p:cNvSpPr>
          <p:nvPr/>
        </p:nvSpPr>
        <p:spPr>
          <a:xfrm>
            <a:off x="400050" y="323850"/>
            <a:ext cx="76200" cy="685800"/>
          </a:xfrm>
          <a:prstGeom prst="rect">
            <a:avLst/>
          </a:prstGeom>
          <a:solidFill>
            <a:srgbClr val="FFC400"/>
          </a:solidFill>
          <a:ln w="0">
            <a:solidFill>
              <a:srgbClr val="FFC400"/>
            </a:solidFill>
            <a:prstDash val="solid"/>
          </a:ln>
        </p:spPr>
      </p:sp>
      <p:sp>
        <p:nvSpPr>
          <p:cNvPr id="2" name="">
            <a:extLst>
              <a:ext uri="{FF2B5EF4-FFF2-40B4-BE49-F238E27FC236}">
                <ns2:creationId id="{0961D209-4D4E-4CD7-9780-4BC5FA4AE9DE}"/>
              </a:ext>
            </a:extLst>
          </p:cNvPr>
          <p:cNvSpPr>
            <a:spLocks noGrp="1"/>
          </p:cNvSpPr>
          <p:nvPr/>
        </p:nvSpPr>
        <p:spPr>
          <a:xfrm>
            <a:off x="666750" y="323850"/>
            <a:ext cx="6953250" cy="266700"/>
          </a:xfrm>
          <a:prstGeom prst="rect">
            <a:avLst/>
          </a:prstGeom>
          <a:noFill/>
          <a:ln w="0">
            <a:noFill/>
            <a:prstDash val="solid"/>
          </a:ln>
        </p:spPr>
        <p:txBody>
          <a:bodyPr anchor="t"/>
          <a:lstStyle/>
          <a:p>
            <a:pPr algn="l">
              <a:defRPr sz="1200" b="1">
                <a:solidFill>
                  <a:srgbClr val="5E636B"/>
                </a:solidFill>
                <a:latin typeface="Arial"/>
                <a:ea typeface="Arial"/>
                <a:cs typeface="Arial"/>
              </a:defRPr>
            </a:pPr>
            <a:r>
              <a:rPr sz="1200" b="1">
                <a:solidFill>
                  <a:srgbClr val="5E636B"/>
                </a:solidFill>
                <a:latin typeface="Arial"/>
                <a:ea typeface="Arial"/>
                <a:cs typeface="Arial"/>
              </a:rPr>
              <a:t>QUOTE</a:t>
            </a:r>
          </a:p>
        </p:txBody>
      </p:sp>
      <p:sp>
        <p:nvSpPr>
          <p:cNvPr id="3" name="">
            <a:extLst>
              <a:ext uri="{FF2B5EF4-FFF2-40B4-BE49-F238E27FC236}">
                <ns2:creationId id="{2B3C9B10-0338-4454-A069-95BBCFBB2F76}"/>
              </a:ext>
            </a:extLst>
          </p:cNvPr>
          <p:cNvSpPr>
            <a:spLocks noGrp="1"/>
          </p:cNvSpPr>
          <p:nvPr/>
        </p:nvSpPr>
        <p:spPr>
          <a:xfrm>
            <a:off x="666750" y="619125"/>
            <a:ext cx="10858500" cy="666750"/>
          </a:xfrm>
          <a:prstGeom prst="rect">
            <a:avLst/>
          </a:prstGeom>
          <a:noFill/>
          <a:ln w="0">
            <a:noFill/>
            <a:prstDash val="solid"/>
          </a:ln>
        </p:spPr>
        <p:txBody>
          <a:bodyPr anchor="t"/>
          <a:lstStyle/>
          <a:p>
            <a:pPr algn="l">
              <a:defRPr sz="3600" b="1">
                <a:solidFill>
                  <a:srgbClr val="111111"/>
                </a:solidFill>
                <a:latin typeface="Arial"/>
                <a:ea typeface="Arial"/>
                <a:cs typeface="Arial"/>
              </a:defRPr>
            </a:pPr>
            <a:r>
              <a:rPr sz="3600" b="1">
                <a:solidFill>
                  <a:srgbClr val="111111"/>
                </a:solidFill>
                <a:latin typeface="Arial"/>
                <a:ea typeface="Arial"/>
                <a:cs typeface="Arial"/>
              </a:rPr>
              <a:t>Offizielle Spielerwertung: Top 10</a:t>
            </a:r>
          </a:p>
        </p:txBody>
      </p:sp>
      <p:sp>
        <p:nvSpPr>
          <p:cNvPr id="4" name="">
            <a:extLst>
              <a:ext uri="{FF2B5EF4-FFF2-40B4-BE49-F238E27FC236}">
                <ns2:creationId id="{C13D7229-C418-477C-BBDD-91CB4D3193C7}"/>
              </a:ext>
            </a:extLst>
          </p:cNvPr>
          <p:cNvSpPr>
            <a:spLocks noGrp="1"/>
          </p:cNvSpPr>
          <p:nvPr/>
        </p:nvSpPr>
        <p:spPr>
          <a:xfrm>
            <a:off x="400050" y="6553200"/>
            <a:ext cx="11391900" cy="9525"/>
          </a:xfrm>
          <a:prstGeom prst="rect">
            <a:avLst/>
          </a:prstGeom>
          <a:solidFill>
            <a:srgbClr val="C6C9CE"/>
          </a:solidFill>
          <a:ln w="0">
            <a:solidFill>
              <a:srgbClr val="C6C9CE"/>
            </a:solidFill>
            <a:prstDash val="solid"/>
          </a:ln>
        </p:spPr>
      </p:sp>
      <p:sp>
        <p:nvSpPr>
          <p:cNvPr id="5" name="">
            <a:extLst>
              <a:ext uri="{FF2B5EF4-FFF2-40B4-BE49-F238E27FC236}">
                <ns2:creationId id="{41189CDF-02C9-4F9C-90A5-A0A2329379AC}"/>
              </a:ext>
            </a:extLst>
          </p:cNvPr>
          <p:cNvSpPr>
            <a:spLocks noGrp="1"/>
          </p:cNvSpPr>
          <p:nvPr/>
        </p:nvSpPr>
        <p:spPr>
          <a:xfrm>
            <a:off x="400050" y="6629400"/>
            <a:ext cx="6667500" cy="171450"/>
          </a:xfrm>
          <a:prstGeom prst="rect">
            <a:avLst/>
          </a:prstGeom>
          <a:noFill/>
          <a:ln w="0">
            <a:noFill/>
            <a:prstDash val="solid"/>
          </a:ln>
        </p:spPr>
        <p:txBody>
          <a:bodyPr anchor="t"/>
          <a:lstStyle/>
          <a:p>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a:ext uri="{FF2B5EF4-FFF2-40B4-BE49-F238E27FC236}">
                <ns2:creationId id="{32C96AB1-2312-4AE4-9447-1B4A070EB65B}"/>
              </a:ext>
            </a:extLst>
          </p:cNvPr>
          <p:cNvSpPr>
            <a:spLocks noGrp="1"/>
          </p:cNvSpPr>
          <p:nvPr/>
        </p:nvSpPr>
        <p:spPr>
          <a:xfrm>
            <a:off x="11144250" y="6629400"/>
            <a:ext cx="647700" cy="171450"/>
          </a:xfrm>
          <a:prstGeom prst="rect">
            <a:avLst/>
          </a:prstGeom>
          <a:noFill/>
          <a:ln w="0">
            <a:noFill/>
            <a:prstDash val="solid"/>
          </a:ln>
        </p:spPr>
        <p:txBody>
          <a:bodyPr anchor="t"/>
          <a:lstStyle/>
          <a:p>
            <a:pPr algn="r">
              <a:defRPr sz="900" b="0">
                <a:solidFill>
                  <a:srgbClr val="5E636B"/>
                </a:solidFill>
                <a:latin typeface="Arial"/>
                <a:ea typeface="Arial"/>
                <a:cs typeface="Arial"/>
              </a:defRPr>
            </a:pPr>
            <a:r>
              <a:rPr sz="900" b="0">
                <a:solidFill>
                  <a:srgbClr val="5E636B"/>
                </a:solidFill>
                <a:latin typeface="Arial"/>
                <a:ea typeface="Arial"/>
                <a:cs typeface="Arial"/>
              </a:rPr>
              <a:t>25</a:t>
            </a:r>
          </a:p>
        </p:txBody>
      </p:sp>
      <p:sp>
        <p:nvSpPr>
          <p:cNvPr id="7" name="">
            <a:extLst>
              <a:ext uri="{FF2B5EF4-FFF2-40B4-BE49-F238E27FC236}">
                <ns2:creationId id="{23700ECC-7003-4823-B96B-7CBBDF73E8C0}"/>
              </a:ext>
            </a:extLst>
          </p:cNvPr>
          <p:cNvSpPr>
            <a:spLocks noGrp="1"/>
          </p:cNvSpPr>
          <p:nvPr/>
        </p:nvSpPr>
        <p:spPr>
          <a:xfrm>
            <a:off x="400050" y="1476375"/>
            <a:ext cx="10239375" cy="371475"/>
          </a:xfrm>
          <a:prstGeom prst="roundRect">
            <a:avLst>
              <a:gd name="adj" fmla="val 20513"/>
            </a:avLst>
          </a:prstGeom>
          <a:solidFill>
            <a:srgbClr val="111111"/>
          </a:solidFill>
          <a:ln w="0">
            <a:solidFill>
              <a:srgbClr val="111111"/>
            </a:solidFill>
            <a:prstDash val="solid"/>
          </a:ln>
        </p:spPr>
      </p:sp>
      <p:sp>
        <p:nvSpPr>
          <p:cNvPr id="8" name="">
            <a:extLst>
              <a:ext uri="{FF2B5EF4-FFF2-40B4-BE49-F238E27FC236}">
                <ns2:creationId id="{8753D4C6-4ED8-451A-B16F-585FB7608AAF}"/>
              </a:ext>
            </a:extLst>
          </p:cNvPr>
          <p:cNvSpPr>
            <a:spLocks noGrp="1"/>
          </p:cNvSpPr>
          <p:nvPr/>
        </p:nvSpPr>
        <p:spPr>
          <a:xfrm>
            <a:off x="476250" y="1543050"/>
            <a:ext cx="514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a:ext uri="{FF2B5EF4-FFF2-40B4-BE49-F238E27FC236}">
                <ns2:creationId id="{78D0DC86-AAC2-4835-9CA3-3B95FB43E11F}"/>
              </a:ext>
            </a:extLst>
          </p:cNvPr>
          <p:cNvSpPr>
            <a:spLocks noGrp="1"/>
          </p:cNvSpPr>
          <p:nvPr/>
        </p:nvSpPr>
        <p:spPr>
          <a:xfrm>
            <a:off x="1143000" y="1543050"/>
            <a:ext cx="2038350" cy="257175"/>
          </a:xfrm>
          <a:prstGeom prst="rect">
            <a:avLst/>
          </a:prstGeom>
          <a:noFill/>
          <a:ln w="0">
            <a:noFill/>
            <a:prstDash val="solid"/>
          </a:ln>
        </p:spPr>
        <p:txBody>
          <a:bodyPr anchor="ctr"/>
          <a:lstStyle/>
          <a:p>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a:ext uri="{FF2B5EF4-FFF2-40B4-BE49-F238E27FC236}">
                <ns2:creationId id="{95C85C35-CC82-438F-AB91-3CCD650E7DD5}"/>
              </a:ext>
            </a:extLst>
          </p:cNvPr>
          <p:cNvSpPr>
            <a:spLocks noGrp="1"/>
          </p:cNvSpPr>
          <p:nvPr/>
        </p:nvSpPr>
        <p:spPr>
          <a:xfrm>
            <a:off x="3333750" y="1543050"/>
            <a:ext cx="24669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a:ext uri="{FF2B5EF4-FFF2-40B4-BE49-F238E27FC236}">
                <ns2:creationId id="{95BF8708-6574-45D4-A416-6B70CA9F2245}"/>
              </a:ext>
            </a:extLst>
          </p:cNvPr>
          <p:cNvSpPr>
            <a:spLocks noGrp="1"/>
          </p:cNvSpPr>
          <p:nvPr/>
        </p:nvSpPr>
        <p:spPr>
          <a:xfrm>
            <a:off x="5953125"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a:ext uri="{FF2B5EF4-FFF2-40B4-BE49-F238E27FC236}">
                <ns2:creationId id="{7DCD12C4-D631-492A-911F-456B5B1FF348}"/>
              </a:ext>
            </a:extLst>
          </p:cNvPr>
          <p:cNvSpPr>
            <a:spLocks noGrp="1"/>
          </p:cNvSpPr>
          <p:nvPr/>
        </p:nvSpPr>
        <p:spPr>
          <a:xfrm>
            <a:off x="6858000"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a:ext uri="{FF2B5EF4-FFF2-40B4-BE49-F238E27FC236}">
                <ns2:creationId id="{3864FD89-71F8-453B-A55E-D5294631E7C1}"/>
              </a:ext>
            </a:extLst>
          </p:cNvPr>
          <p:cNvSpPr>
            <a:spLocks noGrp="1"/>
          </p:cNvSpPr>
          <p:nvPr/>
        </p:nvSpPr>
        <p:spPr>
          <a:xfrm>
            <a:off x="7762875" y="1543050"/>
            <a:ext cx="1276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a:ext uri="{FF2B5EF4-FFF2-40B4-BE49-F238E27FC236}">
                <ns2:creationId id="{1205517E-1274-4AF7-9EE7-D9CB6857166B}"/>
              </a:ext>
            </a:extLst>
          </p:cNvPr>
          <p:cNvSpPr>
            <a:spLocks noGrp="1"/>
          </p:cNvSpPr>
          <p:nvPr/>
        </p:nvSpPr>
        <p:spPr>
          <a:xfrm>
            <a:off x="9191625" y="1543050"/>
            <a:ext cx="1371600" cy="257175"/>
          </a:xfrm>
          <a:prstGeom prst="rect">
            <a:avLst/>
          </a:prstGeom>
          <a:noFill/>
          <a:ln w="0">
            <a:noFill/>
            <a:prstDash val="solid"/>
          </a:ln>
        </p:spPr>
        <p:txBody>
          <a:bodyPr anchor="ctr"/>
          <a:lstStyle/>
          <a:p>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a:ext uri="{FF2B5EF4-FFF2-40B4-BE49-F238E27FC236}">
                <ns2:creationId id="{8750DA13-D62B-4F57-9D52-1F899A6F6743}"/>
              </a:ext>
            </a:extLst>
          </p:cNvPr>
          <p:cNvSpPr>
            <a:spLocks noGrp="1"/>
          </p:cNvSpPr>
          <p:nvPr/>
        </p:nvSpPr>
        <p:spPr>
          <a:xfrm>
            <a:off x="400050" y="1847850"/>
            <a:ext cx="10239375" cy="371475"/>
          </a:xfrm>
          <a:prstGeom prst="rect">
            <a:avLst/>
          </a:prstGeom>
          <a:solidFill>
            <a:srgbClr val="EAF5FB"/>
          </a:solidFill>
          <a:ln w="0">
            <a:solidFill>
              <a:srgbClr val="EAF5FB"/>
            </a:solidFill>
            <a:prstDash val="solid"/>
          </a:ln>
        </p:spPr>
      </p:sp>
      <p:sp>
        <p:nvSpPr>
          <p:cNvPr id="16" name="">
            <a:extLst>
              <a:ext uri="{FF2B5EF4-FFF2-40B4-BE49-F238E27FC236}">
                <ns2:creationId id="{308DF03E-EBE4-44D6-8155-158BBD8C2A9C}"/>
              </a:ext>
            </a:extLst>
          </p:cNvPr>
          <p:cNvSpPr>
            <a:spLocks noGrp="1"/>
          </p:cNvSpPr>
          <p:nvPr/>
        </p:nvSpPr>
        <p:spPr>
          <a:xfrm>
            <a:off x="476250" y="1924050"/>
            <a:ext cx="514350" cy="257175"/>
          </a:xfrm>
          <a:prstGeom prst="rect">
            <a:avLst/>
          </a:prstGeom>
          <a:noFill/>
          <a:ln w="0">
            <a:noFill/>
            <a:prstDash val="solid"/>
          </a:ln>
        </p:spPr>
        <p:txBody>
          <a:bodyPr anchor="ctr"/>
          <a:lstStyle/>
          <a:p>
            <a:r>
              <a:t/>
            </a:r>
          </a:p>
        </p:txBody>
      </p:sp>
      <p:sp>
        <p:nvSpPr>
          <p:cNvPr id="17" name="">
            <a:extLst>
              <a:ext uri="{FF2B5EF4-FFF2-40B4-BE49-F238E27FC236}">
                <ns2:creationId id="{2A50D671-E46E-433F-A7B3-AE3A0890ACB5}"/>
              </a:ext>
            </a:extLst>
          </p:cNvPr>
          <p:cNvSpPr>
            <a:spLocks noGrp="1"/>
          </p:cNvSpPr>
          <p:nvPr/>
        </p:nvSpPr>
        <p:spPr>
          <a:xfrm>
            <a:off x="1143000" y="1924050"/>
            <a:ext cx="2038350" cy="257175"/>
          </a:xfrm>
          <a:prstGeom prst="rect">
            <a:avLst/>
          </a:prstGeom>
          <a:noFill/>
          <a:ln w="0">
            <a:noFill/>
            <a:prstDash val="solid"/>
          </a:ln>
        </p:spPr>
        <p:txBody>
          <a:bodyPr anchor="ctr"/>
          <a:lstStyle/>
          <a:p>
            <a:r>
              <a:t/>
            </a:r>
          </a:p>
        </p:txBody>
      </p:sp>
      <p:sp>
        <p:nvSpPr>
          <p:cNvPr id="18" name="">
            <a:extLst>
              <a:ext uri="{FF2B5EF4-FFF2-40B4-BE49-F238E27FC236}">
                <ns2:creationId id="{7C517ED5-9BFA-4EF3-B59B-FE023E8FE688}"/>
              </a:ext>
            </a:extLst>
          </p:cNvPr>
          <p:cNvSpPr>
            <a:spLocks noGrp="1"/>
          </p:cNvSpPr>
          <p:nvPr/>
        </p:nvSpPr>
        <p:spPr>
          <a:xfrm>
            <a:off x="3333750" y="1924050"/>
            <a:ext cx="2466975" cy="257175"/>
          </a:xfrm>
          <a:prstGeom prst="rect">
            <a:avLst/>
          </a:prstGeom>
          <a:noFill/>
          <a:ln w="0">
            <a:noFill/>
            <a:prstDash val="solid"/>
          </a:ln>
        </p:spPr>
        <p:txBody>
          <a:bodyPr anchor="ctr"/>
          <a:lstStyle/>
          <a:p>
            <a:r>
              <a:t/>
            </a:r>
          </a:p>
        </p:txBody>
      </p:sp>
      <p:sp>
        <p:nvSpPr>
          <p:cNvPr id="19" name="">
            <a:extLst>
              <a:ext uri="{FF2B5EF4-FFF2-40B4-BE49-F238E27FC236}">
                <ns2:creationId id="{00A52569-A262-4921-859E-B0B0D992D190}"/>
              </a:ext>
            </a:extLst>
          </p:cNvPr>
          <p:cNvSpPr>
            <a:spLocks noGrp="1"/>
          </p:cNvSpPr>
          <p:nvPr/>
        </p:nvSpPr>
        <p:spPr>
          <a:xfrm>
            <a:off x="5953125" y="1924050"/>
            <a:ext cx="752475" cy="257175"/>
          </a:xfrm>
          <a:prstGeom prst="rect">
            <a:avLst/>
          </a:prstGeom>
          <a:noFill/>
          <a:ln w="0">
            <a:noFill/>
            <a:prstDash val="solid"/>
          </a:ln>
        </p:spPr>
        <p:txBody>
          <a:bodyPr anchor="ctr"/>
          <a:lstStyle/>
          <a:p>
            <a:r>
              <a:t/>
            </a:r>
          </a:p>
        </p:txBody>
      </p:sp>
      <p:sp>
        <p:nvSpPr>
          <p:cNvPr id="20" name="">
            <a:extLst>
              <a:ext uri="{FF2B5EF4-FFF2-40B4-BE49-F238E27FC236}">
                <ns2:creationId id="{295BBB23-E008-407A-806E-6411E43C9BCD}"/>
              </a:ext>
            </a:extLst>
          </p:cNvPr>
          <p:cNvSpPr>
            <a:spLocks noGrp="1"/>
          </p:cNvSpPr>
          <p:nvPr/>
        </p:nvSpPr>
        <p:spPr>
          <a:xfrm>
            <a:off x="6858000" y="1924050"/>
            <a:ext cx="752475" cy="257175"/>
          </a:xfrm>
          <a:prstGeom prst="rect">
            <a:avLst/>
          </a:prstGeom>
          <a:noFill/>
          <a:ln w="0">
            <a:noFill/>
            <a:prstDash val="solid"/>
          </a:ln>
        </p:spPr>
        <p:txBody>
          <a:bodyPr anchor="ctr"/>
          <a:lstStyle/>
          <a:p>
            <a:r>
              <a:t/>
            </a:r>
          </a:p>
        </p:txBody>
      </p:sp>
      <p:sp>
        <p:nvSpPr>
          <p:cNvPr id="21" name="">
            <a:extLst>
              <a:ext uri="{FF2B5EF4-FFF2-40B4-BE49-F238E27FC236}">
                <ns2:creationId id="{A545BE02-D5ED-49E2-80B1-F600C150EDD2}"/>
              </a:ext>
            </a:extLst>
          </p:cNvPr>
          <p:cNvSpPr>
            <a:spLocks noGrp="1"/>
          </p:cNvSpPr>
          <p:nvPr/>
        </p:nvSpPr>
        <p:spPr>
          <a:xfrm>
            <a:off x="7762875" y="1924050"/>
            <a:ext cx="1276350" cy="257175"/>
          </a:xfrm>
          <a:prstGeom prst="rect">
            <a:avLst/>
          </a:prstGeom>
          <a:noFill/>
          <a:ln w="0">
            <a:noFill/>
            <a:prstDash val="solid"/>
          </a:ln>
        </p:spPr>
        <p:txBody>
          <a:bodyPr anchor="ctr"/>
          <a:lstStyle/>
          <a:p>
            <a:r>
              <a:t/>
            </a:r>
          </a:p>
        </p:txBody>
      </p:sp>
      <p:sp>
        <p:nvSpPr>
          <p:cNvPr id="22" name="">
            <a:extLst>
              <a:ext uri="{FF2B5EF4-FFF2-40B4-BE49-F238E27FC236}">
                <ns2:creationId id="{DF8EF2AC-5029-4073-BB79-66249A871AC1}"/>
              </a:ext>
            </a:extLst>
          </p:cNvPr>
          <p:cNvSpPr>
            <a:spLocks noGrp="1"/>
          </p:cNvSpPr>
          <p:nvPr/>
        </p:nvSpPr>
        <p:spPr>
          <a:xfrm>
            <a:off x="9191625" y="1924050"/>
            <a:ext cx="1371600" cy="257175"/>
          </a:xfrm>
          <a:prstGeom prst="rect">
            <a:avLst/>
          </a:prstGeom>
          <a:noFill/>
          <a:ln w="0">
            <a:noFill/>
            <a:prstDash val="solid"/>
          </a:ln>
        </p:spPr>
        <p:txBody>
          <a:bodyPr anchor="ctr"/>
          <a:lstStyle/>
          <a:p>
            <a:r>
              <a:t/>
            </a:r>
          </a:p>
        </p:txBody>
      </p:sp>
      <p:sp>
        <p:nvSpPr>
          <p:cNvPr id="23" name="">
            <a:extLst>
              <a:ext uri="{FF2B5EF4-FFF2-40B4-BE49-F238E27FC236}">
                <ns2:creationId id="{A887F229-B513-40C6-8F13-5115B732CF5E}"/>
              </a:ext>
            </a:extLst>
          </p:cNvPr>
          <p:cNvSpPr>
            <a:spLocks noGrp="1"/>
          </p:cNvSpPr>
          <p:nvPr/>
        </p:nvSpPr>
        <p:spPr>
          <a:xfrm>
            <a:off x="400050" y="2209800"/>
            <a:ext cx="10239375" cy="9525"/>
          </a:xfrm>
          <a:prstGeom prst="rect">
            <a:avLst/>
          </a:prstGeom>
          <a:solidFill>
            <a:srgbClr val="C6C9CE"/>
          </a:solidFill>
          <a:ln w="0">
            <a:solidFill>
              <a:srgbClr val="C6C9CE"/>
            </a:solidFill>
            <a:prstDash val="solid"/>
          </a:ln>
        </p:spPr>
      </p:sp>
      <p:sp>
        <p:nvSpPr>
          <p:cNvPr id="24" name="">
            <a:extLst>
              <a:ext uri="{FF2B5EF4-FFF2-40B4-BE49-F238E27FC236}">
                <ns2:creationId id="{0CE1FE6F-C3EC-4F19-9152-4885CB2CEDE3}"/>
              </a:ext>
            </a:extLst>
          </p:cNvPr>
          <p:cNvSpPr>
            <a:spLocks noGrp="1"/>
          </p:cNvSpPr>
          <p:nvPr/>
        </p:nvSpPr>
        <p:spPr>
          <a:xfrm>
            <a:off x="400050" y="2219325"/>
            <a:ext cx="10239375" cy="371475"/>
          </a:xfrm>
          <a:prstGeom prst="rect">
            <a:avLst/>
          </a:prstGeom>
          <a:solidFill>
            <a:srgbClr val="FFFFFF"/>
          </a:solidFill>
          <a:ln w="0">
            <a:solidFill>
              <a:srgbClr val="FFFFFF"/>
            </a:solidFill>
            <a:prstDash val="solid"/>
          </a:ln>
        </p:spPr>
      </p:sp>
      <p:sp>
        <p:nvSpPr>
          <p:cNvPr id="25" name="">
            <a:extLst>
              <a:ext uri="{FF2B5EF4-FFF2-40B4-BE49-F238E27FC236}">
                <ns2:creationId id="{3C7F2919-20DA-4B5E-A16F-C1B6647027FF}"/>
              </a:ext>
            </a:extLst>
          </p:cNvPr>
          <p:cNvSpPr>
            <a:spLocks noGrp="1"/>
          </p:cNvSpPr>
          <p:nvPr/>
        </p:nvSpPr>
        <p:spPr>
          <a:xfrm>
            <a:off x="476250" y="2295525"/>
            <a:ext cx="514350" cy="257175"/>
          </a:xfrm>
          <a:prstGeom prst="rect">
            <a:avLst/>
          </a:prstGeom>
          <a:noFill/>
          <a:ln w="0">
            <a:noFill/>
            <a:prstDash val="solid"/>
          </a:ln>
        </p:spPr>
        <p:txBody>
          <a:bodyPr anchor="ctr"/>
          <a:lstStyle/>
          <a:p>
            <a:r>
              <a:t/>
            </a:r>
          </a:p>
        </p:txBody>
      </p:sp>
      <p:sp>
        <p:nvSpPr>
          <p:cNvPr id="26" name="">
            <a:extLst>
              <a:ext uri="{FF2B5EF4-FFF2-40B4-BE49-F238E27FC236}">
                <ns2:creationId id="{8140D1B3-A071-467B-B5C3-00D1C36E1434}"/>
              </a:ext>
            </a:extLst>
          </p:cNvPr>
          <p:cNvSpPr>
            <a:spLocks noGrp="1"/>
          </p:cNvSpPr>
          <p:nvPr/>
        </p:nvSpPr>
        <p:spPr>
          <a:xfrm>
            <a:off x="1143000" y="2295525"/>
            <a:ext cx="2038350" cy="257175"/>
          </a:xfrm>
          <a:prstGeom prst="rect">
            <a:avLst/>
          </a:prstGeom>
          <a:noFill/>
          <a:ln w="0">
            <a:noFill/>
            <a:prstDash val="solid"/>
          </a:ln>
        </p:spPr>
        <p:txBody>
          <a:bodyPr anchor="ctr"/>
          <a:lstStyle/>
          <a:p>
            <a:r>
              <a:t/>
            </a:r>
          </a:p>
        </p:txBody>
      </p:sp>
      <p:sp>
        <p:nvSpPr>
          <p:cNvPr id="27" name="">
            <a:extLst>
              <a:ext uri="{FF2B5EF4-FFF2-40B4-BE49-F238E27FC236}">
                <ns2:creationId id="{74AFCF1F-A747-4838-8ED2-E8B545B3DB42}"/>
              </a:ext>
            </a:extLst>
          </p:cNvPr>
          <p:cNvSpPr>
            <a:spLocks noGrp="1"/>
          </p:cNvSpPr>
          <p:nvPr/>
        </p:nvSpPr>
        <p:spPr>
          <a:xfrm>
            <a:off x="3333750" y="2295525"/>
            <a:ext cx="2466975" cy="257175"/>
          </a:xfrm>
          <a:prstGeom prst="rect">
            <a:avLst/>
          </a:prstGeom>
          <a:noFill/>
          <a:ln w="0">
            <a:noFill/>
            <a:prstDash val="solid"/>
          </a:ln>
        </p:spPr>
        <p:txBody>
          <a:bodyPr anchor="ctr"/>
          <a:lstStyle/>
          <a:p>
            <a:r>
              <a:t/>
            </a:r>
          </a:p>
        </p:txBody>
      </p:sp>
      <p:sp>
        <p:nvSpPr>
          <p:cNvPr id="28" name="">
            <a:extLst>
              <a:ext uri="{FF2B5EF4-FFF2-40B4-BE49-F238E27FC236}">
                <ns2:creationId id="{D4CEA964-4B0C-47BB-882E-00AADEADC21E}"/>
              </a:ext>
            </a:extLst>
          </p:cNvPr>
          <p:cNvSpPr>
            <a:spLocks noGrp="1"/>
          </p:cNvSpPr>
          <p:nvPr/>
        </p:nvSpPr>
        <p:spPr>
          <a:xfrm>
            <a:off x="5953125" y="2295525"/>
            <a:ext cx="752475" cy="257175"/>
          </a:xfrm>
          <a:prstGeom prst="rect">
            <a:avLst/>
          </a:prstGeom>
          <a:noFill/>
          <a:ln w="0">
            <a:noFill/>
            <a:prstDash val="solid"/>
          </a:ln>
        </p:spPr>
        <p:txBody>
          <a:bodyPr anchor="ctr"/>
          <a:lstStyle/>
          <a:p>
            <a:r>
              <a:t/>
            </a:r>
          </a:p>
        </p:txBody>
      </p:sp>
      <p:sp>
        <p:nvSpPr>
          <p:cNvPr id="29" name="">
            <a:extLst>
              <a:ext uri="{FF2B5EF4-FFF2-40B4-BE49-F238E27FC236}">
                <ns2:creationId id="{2A35B6BB-482A-4AE7-8740-272337F1221D}"/>
              </a:ext>
            </a:extLst>
          </p:cNvPr>
          <p:cNvSpPr>
            <a:spLocks noGrp="1"/>
          </p:cNvSpPr>
          <p:nvPr/>
        </p:nvSpPr>
        <p:spPr>
          <a:xfrm>
            <a:off x="6858000" y="2295525"/>
            <a:ext cx="752475" cy="257175"/>
          </a:xfrm>
          <a:prstGeom prst="rect">
            <a:avLst/>
          </a:prstGeom>
          <a:noFill/>
          <a:ln w="0">
            <a:noFill/>
            <a:prstDash val="solid"/>
          </a:ln>
        </p:spPr>
        <p:txBody>
          <a:bodyPr anchor="ctr"/>
          <a:lstStyle/>
          <a:p>
            <a:r>
              <a:t/>
            </a:r>
          </a:p>
        </p:txBody>
      </p:sp>
      <p:sp>
        <p:nvSpPr>
          <p:cNvPr id="30" name="">
            <a:extLst>
              <a:ext uri="{FF2B5EF4-FFF2-40B4-BE49-F238E27FC236}">
                <ns2:creationId id="{08C54106-D69C-4462-B147-1D8D6E3CA99A}"/>
              </a:ext>
            </a:extLst>
          </p:cNvPr>
          <p:cNvSpPr>
            <a:spLocks noGrp="1"/>
          </p:cNvSpPr>
          <p:nvPr/>
        </p:nvSpPr>
        <p:spPr>
          <a:xfrm>
            <a:off x="7762875" y="2295525"/>
            <a:ext cx="1276350" cy="257175"/>
          </a:xfrm>
          <a:prstGeom prst="rect">
            <a:avLst/>
          </a:prstGeom>
          <a:noFill/>
          <a:ln w="0">
            <a:noFill/>
            <a:prstDash val="solid"/>
          </a:ln>
        </p:spPr>
        <p:txBody>
          <a:bodyPr anchor="ctr"/>
          <a:lstStyle/>
          <a:p>
            <a:r>
              <a:t/>
            </a:r>
          </a:p>
        </p:txBody>
      </p:sp>
      <p:sp>
        <p:nvSpPr>
          <p:cNvPr id="31" name="">
            <a:extLst>
              <a:ext uri="{FF2B5EF4-FFF2-40B4-BE49-F238E27FC236}">
                <ns2:creationId id="{F34FEB60-B6DF-4CBE-9623-FD93D00C1501}"/>
              </a:ext>
            </a:extLst>
          </p:cNvPr>
          <p:cNvSpPr>
            <a:spLocks noGrp="1"/>
          </p:cNvSpPr>
          <p:nvPr/>
        </p:nvSpPr>
        <p:spPr>
          <a:xfrm>
            <a:off x="9191625" y="2295525"/>
            <a:ext cx="1371600" cy="257175"/>
          </a:xfrm>
          <a:prstGeom prst="rect">
            <a:avLst/>
          </a:prstGeom>
          <a:noFill/>
          <a:ln w="0">
            <a:noFill/>
            <a:prstDash val="solid"/>
          </a:ln>
        </p:spPr>
        <p:txBody>
          <a:bodyPr anchor="ctr"/>
          <a:lstStyle/>
          <a:p>
            <a:r>
              <a:t/>
            </a:r>
          </a:p>
        </p:txBody>
      </p:sp>
      <p:sp>
        <p:nvSpPr>
          <p:cNvPr id="32" name="">
            <a:extLst>
              <a:ext uri="{FF2B5EF4-FFF2-40B4-BE49-F238E27FC236}">
                <ns2:creationId id="{5ECE81D1-0581-40CD-A275-79C86EEB02E6}"/>
              </a:ext>
            </a:extLst>
          </p:cNvPr>
          <p:cNvSpPr>
            <a:spLocks noGrp="1"/>
          </p:cNvSpPr>
          <p:nvPr/>
        </p:nvSpPr>
        <p:spPr>
          <a:xfrm>
            <a:off x="400050" y="2581275"/>
            <a:ext cx="10239375" cy="9525"/>
          </a:xfrm>
          <a:prstGeom prst="rect">
            <a:avLst/>
          </a:prstGeom>
          <a:solidFill>
            <a:srgbClr val="C6C9CE"/>
          </a:solidFill>
          <a:ln w="0">
            <a:solidFill>
              <a:srgbClr val="C6C9CE"/>
            </a:solidFill>
            <a:prstDash val="solid"/>
          </a:ln>
        </p:spPr>
      </p:sp>
      <p:sp>
        <p:nvSpPr>
          <p:cNvPr id="33" name="">
            <a:extLst>
              <a:ext uri="{FF2B5EF4-FFF2-40B4-BE49-F238E27FC236}">
                <ns2:creationId id="{D59B0BF3-4AB3-4AA9-8B88-24C76C29592A}"/>
              </a:ext>
            </a:extLst>
          </p:cNvPr>
          <p:cNvSpPr>
            <a:spLocks noGrp="1"/>
          </p:cNvSpPr>
          <p:nvPr/>
        </p:nvSpPr>
        <p:spPr>
          <a:xfrm>
            <a:off x="400050" y="2590800"/>
            <a:ext cx="10239375" cy="371475"/>
          </a:xfrm>
          <a:prstGeom prst="rect">
            <a:avLst/>
          </a:prstGeom>
          <a:solidFill>
            <a:srgbClr val="E7C3A3"/>
          </a:solidFill>
          <a:ln w="0">
            <a:solidFill>
              <a:srgbClr val="E7C3A3"/>
            </a:solidFill>
            <a:prstDash val="solid"/>
          </a:ln>
        </p:spPr>
      </p:sp>
      <p:sp>
        <p:nvSpPr>
          <p:cNvPr id="34" name="">
            <a:extLst>
              <a:ext uri="{FF2B5EF4-FFF2-40B4-BE49-F238E27FC236}">
                <ns2:creationId id="{144CE14B-4A69-4E0F-8C8A-09C13DBB3329}"/>
              </a:ext>
            </a:extLst>
          </p:cNvPr>
          <p:cNvSpPr>
            <a:spLocks noGrp="1"/>
          </p:cNvSpPr>
          <p:nvPr/>
        </p:nvSpPr>
        <p:spPr>
          <a:xfrm>
            <a:off x="476250" y="266700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35" name="">
            <a:extLst>
              <a:ext uri="{FF2B5EF4-FFF2-40B4-BE49-F238E27FC236}">
                <ns2:creationId id="{03F35BB6-C1F7-4697-A2BA-A2E5557BF675}"/>
              </a:ext>
            </a:extLst>
          </p:cNvPr>
          <p:cNvSpPr>
            <a:spLocks noGrp="1"/>
          </p:cNvSpPr>
          <p:nvPr/>
        </p:nvSpPr>
        <p:spPr>
          <a:xfrm>
            <a:off x="1143000" y="266700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Mayer, Johann</a:t>
            </a:r>
          </a:p>
        </p:txBody>
      </p:sp>
      <p:sp>
        <p:nvSpPr>
          <p:cNvPr id="36" name="">
            <a:extLst>
              <a:ext uri="{FF2B5EF4-FFF2-40B4-BE49-F238E27FC236}">
                <ns2:creationId id="{74075A58-C134-4B6F-A226-81411C1597F3}"/>
              </a:ext>
            </a:extLst>
          </p:cNvPr>
          <p:cNvSpPr>
            <a:spLocks noGrp="1"/>
          </p:cNvSpPr>
          <p:nvPr/>
        </p:nvSpPr>
        <p:spPr>
          <a:xfrm>
            <a:off x="3333750" y="266700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Memmingen II</a:t>
            </a:r>
          </a:p>
        </p:txBody>
      </p:sp>
      <p:sp>
        <p:nvSpPr>
          <p:cNvPr id="37" name="">
            <a:extLst>
              <a:ext uri="{FF2B5EF4-FFF2-40B4-BE49-F238E27FC236}">
                <ns2:creationId id="{81F26CAE-A758-4E9C-845F-9B826661B9CE}"/>
              </a:ext>
            </a:extLst>
          </p:cNvPr>
          <p:cNvSpPr>
            <a:spLocks noGrp="1"/>
          </p:cNvSpPr>
          <p:nvPr/>
        </p:nvSpPr>
        <p:spPr>
          <a:xfrm>
            <a:off x="5953125" y="26670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38" name="">
            <a:extLst>
              <a:ext uri="{FF2B5EF4-FFF2-40B4-BE49-F238E27FC236}">
                <ns2:creationId id="{61F13205-39EF-4C0B-A420-C800DDA8F4FB}"/>
              </a:ext>
            </a:extLst>
          </p:cNvPr>
          <p:cNvSpPr>
            <a:spLocks noGrp="1"/>
          </p:cNvSpPr>
          <p:nvPr/>
        </p:nvSpPr>
        <p:spPr>
          <a:xfrm>
            <a:off x="6858000" y="26670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8/0/1</a:t>
            </a:r>
          </a:p>
        </p:txBody>
      </p:sp>
      <p:sp>
        <p:nvSpPr>
          <p:cNvPr id="39" name="">
            <a:extLst>
              <a:ext uri="{FF2B5EF4-FFF2-40B4-BE49-F238E27FC236}">
                <ns2:creationId id="{7AA52A79-125E-4833-9833-D7ACB0870752}"/>
              </a:ext>
            </a:extLst>
          </p:cNvPr>
          <p:cNvSpPr>
            <a:spLocks noGrp="1"/>
          </p:cNvSpPr>
          <p:nvPr/>
        </p:nvSpPr>
        <p:spPr>
          <a:xfrm>
            <a:off x="7762875" y="266700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30</a:t>
            </a:r>
          </a:p>
        </p:txBody>
      </p:sp>
      <p:sp>
        <p:nvSpPr>
          <p:cNvPr id="40" name="">
            <a:extLst>
              <a:ext uri="{FF2B5EF4-FFF2-40B4-BE49-F238E27FC236}">
                <ns2:creationId id="{833BFE54-E38B-40F8-9C4E-E082DF29E474}"/>
              </a:ext>
            </a:extLst>
          </p:cNvPr>
          <p:cNvSpPr>
            <a:spLocks noGrp="1"/>
          </p:cNvSpPr>
          <p:nvPr/>
        </p:nvSpPr>
        <p:spPr>
          <a:xfrm>
            <a:off x="8388477" y="266700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1" name="">
            <a:extLst>
              <a:ext uri="{FF2B5EF4-FFF2-40B4-BE49-F238E27FC236}">
                <ns2:creationId id="{81FB3312-BCED-4466-97E3-6DFDF9A8AB91}"/>
              </a:ext>
            </a:extLst>
          </p:cNvPr>
          <p:cNvSpPr>
            <a:spLocks noGrp="1"/>
          </p:cNvSpPr>
          <p:nvPr/>
        </p:nvSpPr>
        <p:spPr>
          <a:xfrm>
            <a:off x="8436102" y="266700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42" name="">
            <a:extLst>
              <a:ext uri="{FF2B5EF4-FFF2-40B4-BE49-F238E27FC236}">
                <ns2:creationId id="{439A15A2-2DB0-4477-818A-94F242D0D2B3}"/>
              </a:ext>
            </a:extLst>
          </p:cNvPr>
          <p:cNvSpPr>
            <a:spLocks noGrp="1"/>
          </p:cNvSpPr>
          <p:nvPr/>
        </p:nvSpPr>
        <p:spPr>
          <a:xfrm>
            <a:off x="9191625" y="266700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79,01</a:t>
            </a:r>
          </a:p>
        </p:txBody>
      </p:sp>
      <p:sp>
        <p:nvSpPr>
          <p:cNvPr id="43" name="">
            <a:extLst>
              <a:ext uri="{FF2B5EF4-FFF2-40B4-BE49-F238E27FC236}">
                <ns2:creationId id="{A185521A-5128-4822-8675-BFF93E30C515}"/>
              </a:ext>
            </a:extLst>
          </p:cNvPr>
          <p:cNvSpPr>
            <a:spLocks noGrp="1"/>
          </p:cNvSpPr>
          <p:nvPr/>
        </p:nvSpPr>
        <p:spPr>
          <a:xfrm>
            <a:off x="400050" y="2952750"/>
            <a:ext cx="10239375" cy="9525"/>
          </a:xfrm>
          <a:prstGeom prst="rect">
            <a:avLst/>
          </a:prstGeom>
          <a:solidFill>
            <a:srgbClr val="C6C9CE"/>
          </a:solidFill>
          <a:ln w="0">
            <a:solidFill>
              <a:srgbClr val="C6C9CE"/>
            </a:solidFill>
            <a:prstDash val="solid"/>
          </a:ln>
        </p:spPr>
      </p:sp>
      <p:sp>
        <p:nvSpPr>
          <p:cNvPr id="44" name="">
            <a:extLst>
              <a:ext uri="{FF2B5EF4-FFF2-40B4-BE49-F238E27FC236}">
                <ns2:creationId id="{74C023C9-C09A-408F-857D-3C5FA9AA1744}"/>
              </a:ext>
            </a:extLst>
          </p:cNvPr>
          <p:cNvSpPr>
            <a:spLocks noGrp="1"/>
          </p:cNvSpPr>
          <p:nvPr/>
        </p:nvSpPr>
        <p:spPr>
          <a:xfrm>
            <a:off x="400050" y="2962275"/>
            <a:ext cx="10239375" cy="371475"/>
          </a:xfrm>
          <a:prstGeom prst="rect">
            <a:avLst/>
          </a:prstGeom>
          <a:solidFill>
            <a:srgbClr val="FFFFFF"/>
          </a:solidFill>
          <a:ln w="0">
            <a:solidFill>
              <a:srgbClr val="FFFFFF"/>
            </a:solidFill>
            <a:prstDash val="solid"/>
          </a:ln>
        </p:spPr>
      </p:sp>
      <p:sp>
        <p:nvSpPr>
          <p:cNvPr id="45" name="">
            <a:extLst>
              <a:ext uri="{FF2B5EF4-FFF2-40B4-BE49-F238E27FC236}">
                <ns2:creationId id="{790B0578-2DA6-4C68-A56C-38003CC29A06}"/>
              </a:ext>
            </a:extLst>
          </p:cNvPr>
          <p:cNvSpPr>
            <a:spLocks noGrp="1"/>
          </p:cNvSpPr>
          <p:nvPr/>
        </p:nvSpPr>
        <p:spPr>
          <a:xfrm>
            <a:off x="476250" y="30384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46" name="">
            <a:extLst>
              <a:ext uri="{FF2B5EF4-FFF2-40B4-BE49-F238E27FC236}">
                <ns2:creationId id="{77A05CCC-FDD7-4AFA-BED5-FE450B967F4E}"/>
              </a:ext>
            </a:extLst>
          </p:cNvPr>
          <p:cNvSpPr>
            <a:spLocks noGrp="1"/>
          </p:cNvSpPr>
          <p:nvPr/>
        </p:nvSpPr>
        <p:spPr>
          <a:xfrm>
            <a:off x="1143000" y="30384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Ribnitzky, Alfred</a:t>
            </a:r>
          </a:p>
        </p:txBody>
      </p:sp>
      <p:sp>
        <p:nvSpPr>
          <p:cNvPr id="47" name="">
            <a:extLst>
              <a:ext uri="{FF2B5EF4-FFF2-40B4-BE49-F238E27FC236}">
                <ns2:creationId id="{775FACDB-FF79-4C8E-B9DF-9059BC38F8DB}"/>
              </a:ext>
            </a:extLst>
          </p:cNvPr>
          <p:cNvSpPr>
            <a:spLocks noGrp="1"/>
          </p:cNvSpPr>
          <p:nvPr/>
        </p:nvSpPr>
        <p:spPr>
          <a:xfrm>
            <a:off x="3333750" y="30384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Gerolsbach</a:t>
            </a:r>
          </a:p>
        </p:txBody>
      </p:sp>
      <p:sp>
        <p:nvSpPr>
          <p:cNvPr id="48" name="">
            <a:extLst>
              <a:ext uri="{FF2B5EF4-FFF2-40B4-BE49-F238E27FC236}">
                <ns2:creationId id="{F2768450-7F6D-4CC9-856E-FDA7861DF497}"/>
              </a:ext>
            </a:extLst>
          </p:cNvPr>
          <p:cNvSpPr>
            <a:spLocks noGrp="1"/>
          </p:cNvSpPr>
          <p:nvPr/>
        </p:nvSpPr>
        <p:spPr>
          <a:xfrm>
            <a:off x="5953125" y="30384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49" name="">
            <a:extLst>
              <a:ext uri="{FF2B5EF4-FFF2-40B4-BE49-F238E27FC236}">
                <ns2:creationId id="{777AE84E-9351-4661-B5A1-8D165F6E35ED}"/>
              </a:ext>
            </a:extLst>
          </p:cNvPr>
          <p:cNvSpPr>
            <a:spLocks noGrp="1"/>
          </p:cNvSpPr>
          <p:nvPr/>
        </p:nvSpPr>
        <p:spPr>
          <a:xfrm>
            <a:off x="6858000" y="30384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5/1/0</a:t>
            </a:r>
          </a:p>
        </p:txBody>
      </p:sp>
      <p:sp>
        <p:nvSpPr>
          <p:cNvPr id="50" name="">
            <a:extLst>
              <a:ext uri="{FF2B5EF4-FFF2-40B4-BE49-F238E27FC236}">
                <ns2:creationId id="{7E6BC335-3FBF-43CE-A55C-EC457BE49EDF}"/>
              </a:ext>
            </a:extLst>
          </p:cNvPr>
          <p:cNvSpPr>
            <a:spLocks noGrp="1"/>
          </p:cNvSpPr>
          <p:nvPr/>
        </p:nvSpPr>
        <p:spPr>
          <a:xfrm>
            <a:off x="7762875" y="30384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18</a:t>
            </a:r>
          </a:p>
        </p:txBody>
      </p:sp>
      <p:sp>
        <p:nvSpPr>
          <p:cNvPr id="51" name="">
            <a:extLst>
              <a:ext uri="{FF2B5EF4-FFF2-40B4-BE49-F238E27FC236}">
                <ns2:creationId id="{E93C2D35-9C8E-4226-BF92-7E9BAEA5D4C9}"/>
              </a:ext>
            </a:extLst>
          </p:cNvPr>
          <p:cNvSpPr>
            <a:spLocks noGrp="1"/>
          </p:cNvSpPr>
          <p:nvPr/>
        </p:nvSpPr>
        <p:spPr>
          <a:xfrm>
            <a:off x="8388477" y="30384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2" name="">
            <a:extLst>
              <a:ext uri="{FF2B5EF4-FFF2-40B4-BE49-F238E27FC236}">
                <ns2:creationId id="{608A36B8-CB17-4AA2-A7FB-5806B4EE7BEC}"/>
              </a:ext>
            </a:extLst>
          </p:cNvPr>
          <p:cNvSpPr>
            <a:spLocks noGrp="1"/>
          </p:cNvSpPr>
          <p:nvPr/>
        </p:nvSpPr>
        <p:spPr>
          <a:xfrm>
            <a:off x="8436102" y="30384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3" name="">
            <a:extLst>
              <a:ext uri="{FF2B5EF4-FFF2-40B4-BE49-F238E27FC236}">
                <ns2:creationId id="{77260D9B-9FF6-47BA-B095-D01D0CEB3322}"/>
              </a:ext>
            </a:extLst>
          </p:cNvPr>
          <p:cNvSpPr>
            <a:spLocks noGrp="1"/>
          </p:cNvSpPr>
          <p:nvPr/>
        </p:nvSpPr>
        <p:spPr>
          <a:xfrm>
            <a:off x="9191625" y="30384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78,54</a:t>
            </a:r>
          </a:p>
        </p:txBody>
      </p:sp>
      <p:sp>
        <p:nvSpPr>
          <p:cNvPr id="54" name="">
            <a:extLst>
              <a:ext uri="{FF2B5EF4-FFF2-40B4-BE49-F238E27FC236}">
                <ns2:creationId id="{8D22003A-2D39-4714-979D-7E16EF5938F2}"/>
              </a:ext>
            </a:extLst>
          </p:cNvPr>
          <p:cNvSpPr>
            <a:spLocks noGrp="1"/>
          </p:cNvSpPr>
          <p:nvPr/>
        </p:nvSpPr>
        <p:spPr>
          <a:xfrm>
            <a:off x="400050" y="3324225"/>
            <a:ext cx="10239375" cy="9525"/>
          </a:xfrm>
          <a:prstGeom prst="rect">
            <a:avLst/>
          </a:prstGeom>
          <a:solidFill>
            <a:srgbClr val="C6C9CE"/>
          </a:solidFill>
          <a:ln w="0">
            <a:solidFill>
              <a:srgbClr val="C6C9CE"/>
            </a:solidFill>
            <a:prstDash val="solid"/>
          </a:ln>
        </p:spPr>
      </p:sp>
      <p:sp>
        <p:nvSpPr>
          <p:cNvPr id="55" name="">
            <a:extLst>
              <a:ext uri="{FF2B5EF4-FFF2-40B4-BE49-F238E27FC236}">
                <ns2:creationId id="{3F55D66B-D742-4065-AB45-3A0DB420A593}"/>
              </a:ext>
            </a:extLst>
          </p:cNvPr>
          <p:cNvSpPr>
            <a:spLocks noGrp="1"/>
          </p:cNvSpPr>
          <p:nvPr/>
        </p:nvSpPr>
        <p:spPr>
          <a:xfrm>
            <a:off x="400050" y="3333750"/>
            <a:ext cx="10239375" cy="371475"/>
          </a:xfrm>
          <a:prstGeom prst="rect">
            <a:avLst/>
          </a:prstGeom>
          <a:solidFill>
            <a:srgbClr val="EAF5FB"/>
          </a:solidFill>
          <a:ln w="0">
            <a:solidFill>
              <a:srgbClr val="EAF5FB"/>
            </a:solidFill>
            <a:prstDash val="solid"/>
          </a:ln>
        </p:spPr>
      </p:sp>
      <p:sp>
        <p:nvSpPr>
          <p:cNvPr id="56" name="">
            <a:extLst>
              <a:ext uri="{FF2B5EF4-FFF2-40B4-BE49-F238E27FC236}">
                <ns2:creationId id="{C285FDA4-E61C-4E5F-8E06-5DBAD587D618}"/>
              </a:ext>
            </a:extLst>
          </p:cNvPr>
          <p:cNvSpPr>
            <a:spLocks noGrp="1"/>
          </p:cNvSpPr>
          <p:nvPr/>
        </p:nvSpPr>
        <p:spPr>
          <a:xfrm>
            <a:off x="476250" y="34099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57" name="">
            <a:extLst>
              <a:ext uri="{FF2B5EF4-FFF2-40B4-BE49-F238E27FC236}">
                <ns2:creationId id="{E07994E8-3818-4A65-9574-0C59D420B333}"/>
              </a:ext>
            </a:extLst>
          </p:cNvPr>
          <p:cNvSpPr>
            <a:spLocks noGrp="1"/>
          </p:cNvSpPr>
          <p:nvPr/>
        </p:nvSpPr>
        <p:spPr>
          <a:xfrm>
            <a:off x="1143000" y="34099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Brenner, Roland</a:t>
            </a:r>
          </a:p>
        </p:txBody>
      </p:sp>
      <p:sp>
        <p:nvSpPr>
          <p:cNvPr id="58" name="">
            <a:extLst>
              <a:ext uri="{FF2B5EF4-FFF2-40B4-BE49-F238E27FC236}">
                <ns2:creationId id="{2DE1E1EF-D3F9-4168-B00B-00AD5292382D}"/>
              </a:ext>
            </a:extLst>
          </p:cNvPr>
          <p:cNvSpPr>
            <a:spLocks noGrp="1"/>
          </p:cNvSpPr>
          <p:nvPr/>
        </p:nvSpPr>
        <p:spPr>
          <a:xfrm>
            <a:off x="3333750" y="34099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Augsburg Burgwalden</a:t>
            </a:r>
          </a:p>
        </p:txBody>
      </p:sp>
      <p:sp>
        <p:nvSpPr>
          <p:cNvPr id="59" name="">
            <a:extLst>
              <a:ext uri="{FF2B5EF4-FFF2-40B4-BE49-F238E27FC236}">
                <ns2:creationId id="{158271BF-16B9-4D51-B5E6-41CF8D897988}"/>
              </a:ext>
            </a:extLst>
          </p:cNvPr>
          <p:cNvSpPr>
            <a:spLocks noGrp="1"/>
          </p:cNvSpPr>
          <p:nvPr/>
        </p:nvSpPr>
        <p:spPr>
          <a:xfrm>
            <a:off x="5953125" y="34099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60" name="">
            <a:extLst>
              <a:ext uri="{FF2B5EF4-FFF2-40B4-BE49-F238E27FC236}">
                <ns2:creationId id="{689E76BA-B0FE-4EB8-ADD2-9EABE7FB0FD2}"/>
              </a:ext>
            </a:extLst>
          </p:cNvPr>
          <p:cNvSpPr>
            <a:spLocks noGrp="1"/>
          </p:cNvSpPr>
          <p:nvPr/>
        </p:nvSpPr>
        <p:spPr>
          <a:xfrm>
            <a:off x="6858000" y="34099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5/0/1</a:t>
            </a:r>
          </a:p>
        </p:txBody>
      </p:sp>
      <p:sp>
        <p:nvSpPr>
          <p:cNvPr id="61" name="">
            <a:extLst>
              <a:ext uri="{FF2B5EF4-FFF2-40B4-BE49-F238E27FC236}">
                <ns2:creationId id="{F38E002F-5EAB-416A-915A-FB29CA30EDD8}"/>
              </a:ext>
            </a:extLst>
          </p:cNvPr>
          <p:cNvSpPr>
            <a:spLocks noGrp="1"/>
          </p:cNvSpPr>
          <p:nvPr/>
        </p:nvSpPr>
        <p:spPr>
          <a:xfrm>
            <a:off x="7762875" y="34099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11</a:t>
            </a:r>
          </a:p>
        </p:txBody>
      </p:sp>
      <p:sp>
        <p:nvSpPr>
          <p:cNvPr id="62" name="">
            <a:extLst>
              <a:ext uri="{FF2B5EF4-FFF2-40B4-BE49-F238E27FC236}">
                <ns2:creationId id="{FE487FCF-5CF3-4EB4-8CEF-0899EF3A0E84}"/>
              </a:ext>
            </a:extLst>
          </p:cNvPr>
          <p:cNvSpPr>
            <a:spLocks noGrp="1"/>
          </p:cNvSpPr>
          <p:nvPr/>
        </p:nvSpPr>
        <p:spPr>
          <a:xfrm>
            <a:off x="8388477" y="34099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3" name="">
            <a:extLst>
              <a:ext uri="{FF2B5EF4-FFF2-40B4-BE49-F238E27FC236}">
                <ns2:creationId id="{5AFE5AB3-E823-40C1-AF20-D7A4E32A86FB}"/>
              </a:ext>
            </a:extLst>
          </p:cNvPr>
          <p:cNvSpPr>
            <a:spLocks noGrp="1"/>
          </p:cNvSpPr>
          <p:nvPr/>
        </p:nvSpPr>
        <p:spPr>
          <a:xfrm>
            <a:off x="8436102" y="34099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64" name="">
            <a:extLst>
              <a:ext uri="{FF2B5EF4-FFF2-40B4-BE49-F238E27FC236}">
                <ns2:creationId id="{3931823F-955D-418E-BB21-1C290A1644B3}"/>
              </a:ext>
            </a:extLst>
          </p:cNvPr>
          <p:cNvSpPr>
            <a:spLocks noGrp="1"/>
          </p:cNvSpPr>
          <p:nvPr/>
        </p:nvSpPr>
        <p:spPr>
          <a:xfrm>
            <a:off x="9191625" y="34099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77,1</a:t>
            </a:r>
          </a:p>
        </p:txBody>
      </p:sp>
      <p:sp>
        <p:nvSpPr>
          <p:cNvPr id="65" name="">
            <a:extLst>
              <a:ext uri="{FF2B5EF4-FFF2-40B4-BE49-F238E27FC236}">
                <ns2:creationId id="{1AE7B84A-AAFB-4209-8298-BC19DAF08EF0}"/>
              </a:ext>
            </a:extLst>
          </p:cNvPr>
          <p:cNvSpPr>
            <a:spLocks noGrp="1"/>
          </p:cNvSpPr>
          <p:nvPr/>
        </p:nvSpPr>
        <p:spPr>
          <a:xfrm>
            <a:off x="400050" y="3695700"/>
            <a:ext cx="10239375" cy="9525"/>
          </a:xfrm>
          <a:prstGeom prst="rect">
            <a:avLst/>
          </a:prstGeom>
          <a:solidFill>
            <a:srgbClr val="C6C9CE"/>
          </a:solidFill>
          <a:ln w="0">
            <a:solidFill>
              <a:srgbClr val="C6C9CE"/>
            </a:solidFill>
            <a:prstDash val="solid"/>
          </a:ln>
        </p:spPr>
      </p:sp>
      <p:sp>
        <p:nvSpPr>
          <p:cNvPr id="66" name="">
            <a:extLst>
              <a:ext uri="{FF2B5EF4-FFF2-40B4-BE49-F238E27FC236}">
                <ns2:creationId id="{16268475-A19E-471E-BDB4-2A81660CC10F}"/>
              </a:ext>
            </a:extLst>
          </p:cNvPr>
          <p:cNvSpPr>
            <a:spLocks noGrp="1"/>
          </p:cNvSpPr>
          <p:nvPr/>
        </p:nvSpPr>
        <p:spPr>
          <a:xfrm>
            <a:off x="400050" y="3705225"/>
            <a:ext cx="10239375" cy="371475"/>
          </a:xfrm>
          <a:prstGeom prst="rect">
            <a:avLst/>
          </a:prstGeom>
          <a:solidFill>
            <a:srgbClr val="FFFFFF"/>
          </a:solidFill>
          <a:ln w="0">
            <a:solidFill>
              <a:srgbClr val="FFFFFF"/>
            </a:solidFill>
            <a:prstDash val="solid"/>
          </a:ln>
        </p:spPr>
      </p:sp>
      <p:sp>
        <p:nvSpPr>
          <p:cNvPr id="67" name="">
            <a:extLst>
              <a:ext uri="{FF2B5EF4-FFF2-40B4-BE49-F238E27FC236}">
                <ns2:creationId id="{F7880EB5-F317-4E1A-B8D5-42FA01421BA0}"/>
              </a:ext>
            </a:extLst>
          </p:cNvPr>
          <p:cNvSpPr>
            <a:spLocks noGrp="1"/>
          </p:cNvSpPr>
          <p:nvPr/>
        </p:nvSpPr>
        <p:spPr>
          <a:xfrm>
            <a:off x="476250" y="37814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68" name="">
            <a:extLst>
              <a:ext uri="{FF2B5EF4-FFF2-40B4-BE49-F238E27FC236}">
                <ns2:creationId id="{2CDA6C8C-7FFD-4DB3-98A9-86782E39AFCF}"/>
              </a:ext>
            </a:extLst>
          </p:cNvPr>
          <p:cNvSpPr>
            <a:spLocks noGrp="1"/>
          </p:cNvSpPr>
          <p:nvPr/>
        </p:nvSpPr>
        <p:spPr>
          <a:xfrm>
            <a:off x="1143000" y="37814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Bayer, Helmut</a:t>
            </a:r>
          </a:p>
        </p:txBody>
      </p:sp>
      <p:sp>
        <p:nvSpPr>
          <p:cNvPr id="69" name="">
            <a:extLst>
              <a:ext uri="{FF2B5EF4-FFF2-40B4-BE49-F238E27FC236}">
                <ns2:creationId id="{4338740C-2542-464F-992C-FFAA44BD654E}"/>
              </a:ext>
            </a:extLst>
          </p:cNvPr>
          <p:cNvSpPr>
            <a:spLocks noGrp="1"/>
          </p:cNvSpPr>
          <p:nvPr/>
        </p:nvSpPr>
        <p:spPr>
          <a:xfrm>
            <a:off x="3333750" y="37814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Ulm</a:t>
            </a:r>
          </a:p>
        </p:txBody>
      </p:sp>
      <p:sp>
        <p:nvSpPr>
          <p:cNvPr id="70" name="">
            <a:extLst>
              <a:ext uri="{FF2B5EF4-FFF2-40B4-BE49-F238E27FC236}">
                <ns2:creationId id="{35B8E008-D06D-410B-BC5A-C082618EC101}"/>
              </a:ext>
            </a:extLst>
          </p:cNvPr>
          <p:cNvSpPr>
            <a:spLocks noGrp="1"/>
          </p:cNvSpPr>
          <p:nvPr/>
        </p:nvSpPr>
        <p:spPr>
          <a:xfrm>
            <a:off x="5953125"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71" name="">
            <a:extLst>
              <a:ext uri="{FF2B5EF4-FFF2-40B4-BE49-F238E27FC236}">
                <ns2:creationId id="{689F7E4D-19D5-4154-B957-472690A37ACE}"/>
              </a:ext>
            </a:extLst>
          </p:cNvPr>
          <p:cNvSpPr>
            <a:spLocks noGrp="1"/>
          </p:cNvSpPr>
          <p:nvPr/>
        </p:nvSpPr>
        <p:spPr>
          <a:xfrm>
            <a:off x="6858000"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4/0/0</a:t>
            </a:r>
          </a:p>
        </p:txBody>
      </p:sp>
      <p:sp>
        <p:nvSpPr>
          <p:cNvPr id="72" name="">
            <a:extLst>
              <a:ext uri="{FF2B5EF4-FFF2-40B4-BE49-F238E27FC236}">
                <ns2:creationId id="{0903244E-F820-48E0-8EFF-897A0C0F5AD3}"/>
              </a:ext>
            </a:extLst>
          </p:cNvPr>
          <p:cNvSpPr>
            <a:spLocks noGrp="1"/>
          </p:cNvSpPr>
          <p:nvPr/>
        </p:nvSpPr>
        <p:spPr>
          <a:xfrm>
            <a:off x="7762875" y="37814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73" name="">
            <a:extLst>
              <a:ext uri="{FF2B5EF4-FFF2-40B4-BE49-F238E27FC236}">
                <ns2:creationId id="{48883DE5-20A7-4312-AE37-B5C1F944500A}"/>
              </a:ext>
            </a:extLst>
          </p:cNvPr>
          <p:cNvSpPr>
            <a:spLocks noGrp="1"/>
          </p:cNvSpPr>
          <p:nvPr/>
        </p:nvSpPr>
        <p:spPr>
          <a:xfrm>
            <a:off x="8388477" y="37814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4" name="">
            <a:extLst>
              <a:ext uri="{FF2B5EF4-FFF2-40B4-BE49-F238E27FC236}">
                <ns2:creationId id="{71AF80F8-DFE5-4B57-974C-E2DDF4A00654}"/>
              </a:ext>
            </a:extLst>
          </p:cNvPr>
          <p:cNvSpPr>
            <a:spLocks noGrp="1"/>
          </p:cNvSpPr>
          <p:nvPr/>
        </p:nvSpPr>
        <p:spPr>
          <a:xfrm>
            <a:off x="8436102" y="37814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75" name="">
            <a:extLst>
              <a:ext uri="{FF2B5EF4-FFF2-40B4-BE49-F238E27FC236}">
                <ns2:creationId id="{3086C897-F744-41FC-B187-7C67FDD2EA4B}"/>
              </a:ext>
            </a:extLst>
          </p:cNvPr>
          <p:cNvSpPr>
            <a:spLocks noGrp="1"/>
          </p:cNvSpPr>
          <p:nvPr/>
        </p:nvSpPr>
        <p:spPr>
          <a:xfrm>
            <a:off x="9191625" y="37814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75,96</a:t>
            </a:r>
          </a:p>
        </p:txBody>
      </p:sp>
      <p:sp>
        <p:nvSpPr>
          <p:cNvPr id="76" name="">
            <a:extLst>
              <a:ext uri="{FF2B5EF4-FFF2-40B4-BE49-F238E27FC236}">
                <ns2:creationId id="{5541F2C8-9DC2-43B2-9FB2-F1DEE54E6581}"/>
              </a:ext>
            </a:extLst>
          </p:cNvPr>
          <p:cNvSpPr>
            <a:spLocks noGrp="1"/>
          </p:cNvSpPr>
          <p:nvPr/>
        </p:nvSpPr>
        <p:spPr>
          <a:xfrm>
            <a:off x="400050" y="4067175"/>
            <a:ext cx="10239375" cy="9525"/>
          </a:xfrm>
          <a:prstGeom prst="rect">
            <a:avLst/>
          </a:prstGeom>
          <a:solidFill>
            <a:srgbClr val="C6C9CE"/>
          </a:solidFill>
          <a:ln w="0">
            <a:solidFill>
              <a:srgbClr val="C6C9CE"/>
            </a:solidFill>
            <a:prstDash val="solid"/>
          </a:ln>
        </p:spPr>
      </p:sp>
      <p:sp>
        <p:nvSpPr>
          <p:cNvPr id="77" name="">
            <a:extLst>
              <a:ext uri="{FF2B5EF4-FFF2-40B4-BE49-F238E27FC236}">
                <ns2:creationId id="{A35B608A-A5C0-4E62-B1B7-08A30340E2A1}"/>
              </a:ext>
            </a:extLst>
          </p:cNvPr>
          <p:cNvSpPr>
            <a:spLocks noGrp="1"/>
          </p:cNvSpPr>
          <p:nvPr/>
        </p:nvSpPr>
        <p:spPr>
          <a:xfrm>
            <a:off x="400050" y="4076700"/>
            <a:ext cx="10239375" cy="371475"/>
          </a:xfrm>
          <a:prstGeom prst="rect">
            <a:avLst/>
          </a:prstGeom>
          <a:solidFill>
            <a:srgbClr val="EAF5FB"/>
          </a:solidFill>
          <a:ln w="0">
            <a:solidFill>
              <a:srgbClr val="EAF5FB"/>
            </a:solidFill>
            <a:prstDash val="solid"/>
          </a:ln>
        </p:spPr>
      </p:sp>
      <p:sp>
        <p:nvSpPr>
          <p:cNvPr id="78" name="">
            <a:extLst>
              <a:ext uri="{FF2B5EF4-FFF2-40B4-BE49-F238E27FC236}">
                <ns2:creationId id="{1F175176-76AD-42ED-96D1-D9B83DF30E41}"/>
              </a:ext>
            </a:extLst>
          </p:cNvPr>
          <p:cNvSpPr>
            <a:spLocks noGrp="1"/>
          </p:cNvSpPr>
          <p:nvPr/>
        </p:nvSpPr>
        <p:spPr>
          <a:xfrm>
            <a:off x="476250" y="415290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79" name="">
            <a:extLst>
              <a:ext uri="{FF2B5EF4-FFF2-40B4-BE49-F238E27FC236}">
                <ns2:creationId id="{BF2FFAF7-D1F6-4104-90B9-C1A095AC6FD7}"/>
              </a:ext>
            </a:extLst>
          </p:cNvPr>
          <p:cNvSpPr>
            <a:spLocks noGrp="1"/>
          </p:cNvSpPr>
          <p:nvPr/>
        </p:nvSpPr>
        <p:spPr>
          <a:xfrm>
            <a:off x="1143000" y="415290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Ruoff, Klaus</a:t>
            </a:r>
          </a:p>
        </p:txBody>
      </p:sp>
      <p:sp>
        <p:nvSpPr>
          <p:cNvPr id="80" name="">
            <a:extLst>
              <a:ext uri="{FF2B5EF4-FFF2-40B4-BE49-F238E27FC236}">
                <ns2:creationId id="{BCEE8590-F9FC-4B54-B00E-1408A6EE798E}"/>
              </a:ext>
            </a:extLst>
          </p:cNvPr>
          <p:cNvSpPr>
            <a:spLocks noGrp="1"/>
          </p:cNvSpPr>
          <p:nvPr/>
        </p:nvSpPr>
        <p:spPr>
          <a:xfrm>
            <a:off x="3333750" y="415290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81" name="">
            <a:extLst>
              <a:ext uri="{FF2B5EF4-FFF2-40B4-BE49-F238E27FC236}">
                <ns2:creationId id="{10338117-F8A9-472F-BE27-8F2DA25DE83A}"/>
              </a:ext>
            </a:extLst>
          </p:cNvPr>
          <p:cNvSpPr>
            <a:spLocks noGrp="1"/>
          </p:cNvSpPr>
          <p:nvPr/>
        </p:nvSpPr>
        <p:spPr>
          <a:xfrm>
            <a:off x="5953125"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82" name="">
            <a:extLst>
              <a:ext uri="{FF2B5EF4-FFF2-40B4-BE49-F238E27FC236}">
                <ns2:creationId id="{862A2752-8090-4473-B896-9C209BF4062F}"/>
              </a:ext>
            </a:extLst>
          </p:cNvPr>
          <p:cNvSpPr>
            <a:spLocks noGrp="1"/>
          </p:cNvSpPr>
          <p:nvPr/>
        </p:nvSpPr>
        <p:spPr>
          <a:xfrm>
            <a:off x="6858000"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7/1/1</a:t>
            </a:r>
          </a:p>
        </p:txBody>
      </p:sp>
      <p:sp>
        <p:nvSpPr>
          <p:cNvPr id="83" name="">
            <a:extLst>
              <a:ext uri="{FF2B5EF4-FFF2-40B4-BE49-F238E27FC236}">
                <ns2:creationId id="{2B620FED-EC62-403E-AE3C-70D3B62BADD2}"/>
              </a:ext>
            </a:extLst>
          </p:cNvPr>
          <p:cNvSpPr>
            <a:spLocks noGrp="1"/>
          </p:cNvSpPr>
          <p:nvPr/>
        </p:nvSpPr>
        <p:spPr>
          <a:xfrm>
            <a:off x="7762875" y="415290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33</a:t>
            </a:r>
          </a:p>
        </p:txBody>
      </p:sp>
      <p:sp>
        <p:nvSpPr>
          <p:cNvPr id="84" name="">
            <a:extLst>
              <a:ext uri="{FF2B5EF4-FFF2-40B4-BE49-F238E27FC236}">
                <ns2:creationId id="{BFFCF3D6-C620-4D59-A298-E567EE34CDA3}"/>
              </a:ext>
            </a:extLst>
          </p:cNvPr>
          <p:cNvSpPr>
            <a:spLocks noGrp="1"/>
          </p:cNvSpPr>
          <p:nvPr/>
        </p:nvSpPr>
        <p:spPr>
          <a:xfrm>
            <a:off x="8388477" y="415290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5" name="">
            <a:extLst>
              <a:ext uri="{FF2B5EF4-FFF2-40B4-BE49-F238E27FC236}">
                <ns2:creationId id="{9E240CCF-000F-4E27-9604-3D9024E79B45}"/>
              </a:ext>
            </a:extLst>
          </p:cNvPr>
          <p:cNvSpPr>
            <a:spLocks noGrp="1"/>
          </p:cNvSpPr>
          <p:nvPr/>
        </p:nvSpPr>
        <p:spPr>
          <a:xfrm>
            <a:off x="8436102" y="415290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86" name="">
            <a:extLst>
              <a:ext uri="{FF2B5EF4-FFF2-40B4-BE49-F238E27FC236}">
                <ns2:creationId id="{4429A7A1-8DF6-4DFF-8D09-0B04522C73AE}"/>
              </a:ext>
            </a:extLst>
          </p:cNvPr>
          <p:cNvSpPr>
            <a:spLocks noGrp="1"/>
          </p:cNvSpPr>
          <p:nvPr/>
        </p:nvSpPr>
        <p:spPr>
          <a:xfrm>
            <a:off x="9191625" y="415290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75,7</a:t>
            </a:r>
          </a:p>
        </p:txBody>
      </p:sp>
      <p:sp>
        <p:nvSpPr>
          <p:cNvPr id="87" name="">
            <a:extLst>
              <a:ext uri="{FF2B5EF4-FFF2-40B4-BE49-F238E27FC236}">
                <ns2:creationId id="{5B1C92A9-1F62-49CF-BA32-B21BB102CE1A}"/>
              </a:ext>
            </a:extLst>
          </p:cNvPr>
          <p:cNvSpPr>
            <a:spLocks noGrp="1"/>
          </p:cNvSpPr>
          <p:nvPr/>
        </p:nvSpPr>
        <p:spPr>
          <a:xfrm>
            <a:off x="400050" y="4438650"/>
            <a:ext cx="10239375" cy="9525"/>
          </a:xfrm>
          <a:prstGeom prst="rect">
            <a:avLst/>
          </a:prstGeom>
          <a:solidFill>
            <a:srgbClr val="C6C9CE"/>
          </a:solidFill>
          <a:ln w="0">
            <a:solidFill>
              <a:srgbClr val="C6C9CE"/>
            </a:solidFill>
            <a:prstDash val="solid"/>
          </a:ln>
        </p:spPr>
      </p:sp>
      <p:sp>
        <p:nvSpPr>
          <p:cNvPr id="88" name="">
            <a:extLst>
              <a:ext uri="{FF2B5EF4-FFF2-40B4-BE49-F238E27FC236}">
                <ns2:creationId id="{CFFF066B-F0BC-4751-B349-55B1B407C8DE}"/>
              </a:ext>
            </a:extLst>
          </p:cNvPr>
          <p:cNvSpPr>
            <a:spLocks noGrp="1"/>
          </p:cNvSpPr>
          <p:nvPr/>
        </p:nvSpPr>
        <p:spPr>
          <a:xfrm>
            <a:off x="400050" y="4448175"/>
            <a:ext cx="10239375" cy="371475"/>
          </a:xfrm>
          <a:prstGeom prst="rect">
            <a:avLst/>
          </a:prstGeom>
          <a:solidFill>
            <a:srgbClr val="FFFFFF"/>
          </a:solidFill>
          <a:ln w="0">
            <a:solidFill>
              <a:srgbClr val="FFFFFF"/>
            </a:solidFill>
            <a:prstDash val="solid"/>
          </a:ln>
        </p:spPr>
      </p:sp>
      <p:sp>
        <p:nvSpPr>
          <p:cNvPr id="89" name="">
            <a:extLst>
              <a:ext uri="{FF2B5EF4-FFF2-40B4-BE49-F238E27FC236}">
                <ns2:creationId id="{5CCEDB6B-FB21-452D-957E-CD159E4F25A0}"/>
              </a:ext>
            </a:extLst>
          </p:cNvPr>
          <p:cNvSpPr>
            <a:spLocks noGrp="1"/>
          </p:cNvSpPr>
          <p:nvPr/>
        </p:nvSpPr>
        <p:spPr>
          <a:xfrm>
            <a:off x="476250" y="45243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90" name="">
            <a:extLst>
              <a:ext uri="{FF2B5EF4-FFF2-40B4-BE49-F238E27FC236}">
                <ns2:creationId id="{19500F09-E0CE-4B03-86F6-2F99636DFFC5}"/>
              </a:ext>
            </a:extLst>
          </p:cNvPr>
          <p:cNvSpPr>
            <a:spLocks noGrp="1"/>
          </p:cNvSpPr>
          <p:nvPr/>
        </p:nvSpPr>
        <p:spPr>
          <a:xfrm>
            <a:off x="1143000" y="45243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Varschen, Michael</a:t>
            </a:r>
          </a:p>
        </p:txBody>
      </p:sp>
      <p:sp>
        <p:nvSpPr>
          <p:cNvPr id="91" name="">
            <a:extLst>
              <a:ext uri="{FF2B5EF4-FFF2-40B4-BE49-F238E27FC236}">
                <ns2:creationId id="{314FB552-46A4-46EF-B26D-1A3C24809F01}"/>
              </a:ext>
            </a:extLst>
          </p:cNvPr>
          <p:cNvSpPr>
            <a:spLocks noGrp="1"/>
          </p:cNvSpPr>
          <p:nvPr/>
        </p:nvSpPr>
        <p:spPr>
          <a:xfrm>
            <a:off x="3333750" y="45243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92" name="">
            <a:extLst>
              <a:ext uri="{FF2B5EF4-FFF2-40B4-BE49-F238E27FC236}">
                <ns2:creationId id="{2E5500A9-E1CF-4D82-AEFB-736E056BA904}"/>
              </a:ext>
            </a:extLst>
          </p:cNvPr>
          <p:cNvSpPr>
            <a:spLocks noGrp="1"/>
          </p:cNvSpPr>
          <p:nvPr/>
        </p:nvSpPr>
        <p:spPr>
          <a:xfrm>
            <a:off x="5953125"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93" name="">
            <a:extLst>
              <a:ext uri="{FF2B5EF4-FFF2-40B4-BE49-F238E27FC236}">
                <ns2:creationId id="{AEA51FE2-7BD8-4A28-A672-866CA1EB64AF}"/>
              </a:ext>
            </a:extLst>
          </p:cNvPr>
          <p:cNvSpPr>
            <a:spLocks noGrp="1"/>
          </p:cNvSpPr>
          <p:nvPr/>
        </p:nvSpPr>
        <p:spPr>
          <a:xfrm>
            <a:off x="6858000"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6/0/1</a:t>
            </a:r>
          </a:p>
        </p:txBody>
      </p:sp>
      <p:sp>
        <p:nvSpPr>
          <p:cNvPr id="94" name="">
            <a:extLst>
              <a:ext uri="{FF2B5EF4-FFF2-40B4-BE49-F238E27FC236}">
                <ns2:creationId id="{AC9C1068-D655-436C-A32B-E4E869FC7E69}"/>
              </a:ext>
            </a:extLst>
          </p:cNvPr>
          <p:cNvSpPr>
            <a:spLocks noGrp="1"/>
          </p:cNvSpPr>
          <p:nvPr/>
        </p:nvSpPr>
        <p:spPr>
          <a:xfrm>
            <a:off x="7762875" y="45243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24</a:t>
            </a:r>
          </a:p>
        </p:txBody>
      </p:sp>
      <p:sp>
        <p:nvSpPr>
          <p:cNvPr id="95" name="">
            <a:extLst>
              <a:ext uri="{FF2B5EF4-FFF2-40B4-BE49-F238E27FC236}">
                <ns2:creationId id="{BA0298BB-F952-4DCE-8FF7-6094B0F879E5}"/>
              </a:ext>
            </a:extLst>
          </p:cNvPr>
          <p:cNvSpPr>
            <a:spLocks noGrp="1"/>
          </p:cNvSpPr>
          <p:nvPr/>
        </p:nvSpPr>
        <p:spPr>
          <a:xfrm>
            <a:off x="8388477" y="45243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6" name="">
            <a:extLst>
              <a:ext uri="{FF2B5EF4-FFF2-40B4-BE49-F238E27FC236}">
                <ns2:creationId id="{E471D9C8-16CF-4230-A863-40E9D598D649}"/>
              </a:ext>
            </a:extLst>
          </p:cNvPr>
          <p:cNvSpPr>
            <a:spLocks noGrp="1"/>
          </p:cNvSpPr>
          <p:nvPr/>
        </p:nvSpPr>
        <p:spPr>
          <a:xfrm>
            <a:off x="8436102" y="45243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97" name="">
            <a:extLst>
              <a:ext uri="{FF2B5EF4-FFF2-40B4-BE49-F238E27FC236}">
                <ns2:creationId id="{26CFD47D-46BF-49FF-9BF4-C8A8E6D68B07}"/>
              </a:ext>
            </a:extLst>
          </p:cNvPr>
          <p:cNvSpPr>
            <a:spLocks noGrp="1"/>
          </p:cNvSpPr>
          <p:nvPr/>
        </p:nvSpPr>
        <p:spPr>
          <a:xfrm>
            <a:off x="9191625" y="45243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75,53</a:t>
            </a:r>
          </a:p>
        </p:txBody>
      </p:sp>
      <p:sp>
        <p:nvSpPr>
          <p:cNvPr id="98" name="">
            <a:extLst>
              <a:ext uri="{FF2B5EF4-FFF2-40B4-BE49-F238E27FC236}">
                <ns2:creationId id="{44AE0D62-BC58-4A89-A9D0-2902F53B7D7E}"/>
              </a:ext>
            </a:extLst>
          </p:cNvPr>
          <p:cNvSpPr>
            <a:spLocks noGrp="1"/>
          </p:cNvSpPr>
          <p:nvPr/>
        </p:nvSpPr>
        <p:spPr>
          <a:xfrm>
            <a:off x="400050" y="4810125"/>
            <a:ext cx="10239375" cy="9525"/>
          </a:xfrm>
          <a:prstGeom prst="rect">
            <a:avLst/>
          </a:prstGeom>
          <a:solidFill>
            <a:srgbClr val="C6C9CE"/>
          </a:solidFill>
          <a:ln w="0">
            <a:solidFill>
              <a:srgbClr val="C6C9CE"/>
            </a:solidFill>
            <a:prstDash val="solid"/>
          </a:ln>
        </p:spPr>
      </p:sp>
      <p:sp>
        <p:nvSpPr>
          <p:cNvPr id="99" name="">
            <a:extLst>
              <a:ext uri="{FF2B5EF4-FFF2-40B4-BE49-F238E27FC236}">
                <ns2:creationId id="{14527273-4D0E-458A-A941-BEC220CFC8EA}"/>
              </a:ext>
            </a:extLst>
          </p:cNvPr>
          <p:cNvSpPr>
            <a:spLocks noGrp="1"/>
          </p:cNvSpPr>
          <p:nvPr/>
        </p:nvSpPr>
        <p:spPr>
          <a:xfrm>
            <a:off x="400050" y="4819650"/>
            <a:ext cx="10239375" cy="371475"/>
          </a:xfrm>
          <a:prstGeom prst="rect">
            <a:avLst/>
          </a:prstGeom>
          <a:solidFill>
            <a:srgbClr val="EAF5FB"/>
          </a:solidFill>
          <a:ln w="0">
            <a:solidFill>
              <a:srgbClr val="EAF5FB"/>
            </a:solidFill>
            <a:prstDash val="solid"/>
          </a:ln>
        </p:spPr>
      </p:sp>
      <p:sp>
        <p:nvSpPr>
          <p:cNvPr id="100" name="">
            <a:extLst>
              <a:ext uri="{FF2B5EF4-FFF2-40B4-BE49-F238E27FC236}">
                <ns2:creationId id="{0DA3377C-9C3C-4BA9-9FD8-3647A8453252}"/>
              </a:ext>
            </a:extLst>
          </p:cNvPr>
          <p:cNvSpPr>
            <a:spLocks noGrp="1"/>
          </p:cNvSpPr>
          <p:nvPr/>
        </p:nvSpPr>
        <p:spPr>
          <a:xfrm>
            <a:off x="476250" y="48958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101" name="">
            <a:extLst>
              <a:ext uri="{FF2B5EF4-FFF2-40B4-BE49-F238E27FC236}">
                <ns2:creationId id="{FBC7C79E-FF11-4B70-A1D1-0B084D863F4A}"/>
              </a:ext>
            </a:extLst>
          </p:cNvPr>
          <p:cNvSpPr>
            <a:spLocks noGrp="1"/>
          </p:cNvSpPr>
          <p:nvPr/>
        </p:nvSpPr>
        <p:spPr>
          <a:xfrm>
            <a:off x="1143000" y="48958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Geyer, Claus</a:t>
            </a:r>
          </a:p>
        </p:txBody>
      </p:sp>
      <p:sp>
        <p:nvSpPr>
          <p:cNvPr id="102" name="">
            <a:extLst>
              <a:ext uri="{FF2B5EF4-FFF2-40B4-BE49-F238E27FC236}">
                <ns2:creationId id="{6241A213-1FD1-49A3-A85C-7FD09437B214}"/>
              </a:ext>
            </a:extLst>
          </p:cNvPr>
          <p:cNvSpPr>
            <a:spLocks noGrp="1"/>
          </p:cNvSpPr>
          <p:nvPr/>
        </p:nvSpPr>
        <p:spPr>
          <a:xfrm>
            <a:off x="3333750" y="48958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103" name="">
            <a:extLst>
              <a:ext uri="{FF2B5EF4-FFF2-40B4-BE49-F238E27FC236}">
                <ns2:creationId id="{DCA95EE0-F2B2-4861-8F49-C8A2E355CD31}"/>
              </a:ext>
            </a:extLst>
          </p:cNvPr>
          <p:cNvSpPr>
            <a:spLocks noGrp="1"/>
          </p:cNvSpPr>
          <p:nvPr/>
        </p:nvSpPr>
        <p:spPr>
          <a:xfrm>
            <a:off x="5953125"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104" name="">
            <a:extLst>
              <a:ext uri="{FF2B5EF4-FFF2-40B4-BE49-F238E27FC236}">
                <ns2:creationId id="{047A3546-3104-4462-A928-7597760BE3DA}"/>
              </a:ext>
            </a:extLst>
          </p:cNvPr>
          <p:cNvSpPr>
            <a:spLocks noGrp="1"/>
          </p:cNvSpPr>
          <p:nvPr/>
        </p:nvSpPr>
        <p:spPr>
          <a:xfrm>
            <a:off x="6858000"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7/1/2</a:t>
            </a:r>
          </a:p>
        </p:txBody>
      </p:sp>
      <p:sp>
        <p:nvSpPr>
          <p:cNvPr id="105" name="">
            <a:extLst>
              <a:ext uri="{FF2B5EF4-FFF2-40B4-BE49-F238E27FC236}">
                <ns2:creationId id="{6F1C0A10-A786-4707-9191-D7047BF840D8}"/>
              </a:ext>
            </a:extLst>
          </p:cNvPr>
          <p:cNvSpPr>
            <a:spLocks noGrp="1"/>
          </p:cNvSpPr>
          <p:nvPr/>
        </p:nvSpPr>
        <p:spPr>
          <a:xfrm>
            <a:off x="7762875" y="48958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106" name="">
            <a:extLst>
              <a:ext uri="{FF2B5EF4-FFF2-40B4-BE49-F238E27FC236}">
                <ns2:creationId id="{CA93EF83-A28F-4B60-8BC7-A36EB3B1B020}"/>
              </a:ext>
            </a:extLst>
          </p:cNvPr>
          <p:cNvSpPr>
            <a:spLocks noGrp="1"/>
          </p:cNvSpPr>
          <p:nvPr/>
        </p:nvSpPr>
        <p:spPr>
          <a:xfrm>
            <a:off x="8388477" y="48958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7" name="">
            <a:extLst>
              <a:ext uri="{FF2B5EF4-FFF2-40B4-BE49-F238E27FC236}">
                <ns2:creationId id="{44635048-F739-490B-BD4D-B8BB6284A28B}"/>
              </a:ext>
            </a:extLst>
          </p:cNvPr>
          <p:cNvSpPr>
            <a:spLocks noGrp="1"/>
          </p:cNvSpPr>
          <p:nvPr/>
        </p:nvSpPr>
        <p:spPr>
          <a:xfrm>
            <a:off x="8436102" y="48958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08" name="">
            <a:extLst>
              <a:ext uri="{FF2B5EF4-FFF2-40B4-BE49-F238E27FC236}">
                <ns2:creationId id="{ECDF003B-2B0F-4BAE-A7B7-DDA976F2AFE3}"/>
              </a:ext>
            </a:extLst>
          </p:cNvPr>
          <p:cNvSpPr>
            <a:spLocks noGrp="1"/>
          </p:cNvSpPr>
          <p:nvPr/>
        </p:nvSpPr>
        <p:spPr>
          <a:xfrm>
            <a:off x="9191625" y="48958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74,47</a:t>
            </a:r>
          </a:p>
        </p:txBody>
      </p:sp>
      <p:sp>
        <p:nvSpPr>
          <p:cNvPr id="109" name="">
            <a:extLst>
              <a:ext uri="{FF2B5EF4-FFF2-40B4-BE49-F238E27FC236}">
                <ns2:creationId id="{1FC71D3A-B496-415F-A902-D75931F030F6}"/>
              </a:ext>
            </a:extLst>
          </p:cNvPr>
          <p:cNvSpPr>
            <a:spLocks noGrp="1"/>
          </p:cNvSpPr>
          <p:nvPr/>
        </p:nvSpPr>
        <p:spPr>
          <a:xfrm>
            <a:off x="400050" y="5181600"/>
            <a:ext cx="10239375" cy="9525"/>
          </a:xfrm>
          <a:prstGeom prst="rect">
            <a:avLst/>
          </a:prstGeom>
          <a:solidFill>
            <a:srgbClr val="C6C9CE"/>
          </a:solidFill>
          <a:ln w="0">
            <a:solidFill>
              <a:srgbClr val="C6C9CE"/>
            </a:solidFill>
            <a:prstDash val="solid"/>
          </a:ln>
        </p:spPr>
      </p:sp>
      <p:sp>
        <p:nvSpPr>
          <p:cNvPr id="110" name="">
            <a:extLst>
              <a:ext uri="{FF2B5EF4-FFF2-40B4-BE49-F238E27FC236}">
                <ns2:creationId id="{E33B900C-4EE9-4FF4-964E-37766D38A687}"/>
              </a:ext>
            </a:extLst>
          </p:cNvPr>
          <p:cNvSpPr>
            <a:spLocks noGrp="1"/>
          </p:cNvSpPr>
          <p:nvPr/>
        </p:nvSpPr>
        <p:spPr>
          <a:xfrm>
            <a:off x="400050" y="5191125"/>
            <a:ext cx="10239375" cy="371475"/>
          </a:xfrm>
          <a:prstGeom prst="rect">
            <a:avLst/>
          </a:prstGeom>
          <a:solidFill>
            <a:srgbClr val="FFFFFF"/>
          </a:solidFill>
          <a:ln w="0">
            <a:solidFill>
              <a:srgbClr val="FFFFFF"/>
            </a:solidFill>
            <a:prstDash val="solid"/>
          </a:ln>
        </p:spPr>
      </p:sp>
      <p:sp>
        <p:nvSpPr>
          <p:cNvPr id="111" name="">
            <a:extLst>
              <a:ext uri="{FF2B5EF4-FFF2-40B4-BE49-F238E27FC236}">
                <ns2:creationId id="{0C498834-9A25-4AD4-81AF-ED4C161176EA}"/>
              </a:ext>
            </a:extLst>
          </p:cNvPr>
          <p:cNvSpPr>
            <a:spLocks noGrp="1"/>
          </p:cNvSpPr>
          <p:nvPr/>
        </p:nvSpPr>
        <p:spPr>
          <a:xfrm>
            <a:off x="476250" y="52673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12" name="">
            <a:extLst>
              <a:ext uri="{FF2B5EF4-FFF2-40B4-BE49-F238E27FC236}">
                <ns2:creationId id="{C92D2652-1057-4DA9-877B-03B0CA5B60E2}"/>
              </a:ext>
            </a:extLst>
          </p:cNvPr>
          <p:cNvSpPr>
            <a:spLocks noGrp="1"/>
          </p:cNvSpPr>
          <p:nvPr/>
        </p:nvSpPr>
        <p:spPr>
          <a:xfrm>
            <a:off x="1143000" y="52673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Seitz, Hans</a:t>
            </a:r>
          </a:p>
        </p:txBody>
      </p:sp>
      <p:sp>
        <p:nvSpPr>
          <p:cNvPr id="113" name="">
            <a:extLst>
              <a:ext uri="{FF2B5EF4-FFF2-40B4-BE49-F238E27FC236}">
                <ns2:creationId id="{1E35BFAE-E32F-406D-A2F2-CF8507AB042E}"/>
              </a:ext>
            </a:extLst>
          </p:cNvPr>
          <p:cNvSpPr>
            <a:spLocks noGrp="1"/>
          </p:cNvSpPr>
          <p:nvPr/>
        </p:nvSpPr>
        <p:spPr>
          <a:xfrm>
            <a:off x="3333750" y="52673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14" name="">
            <a:extLst>
              <a:ext uri="{FF2B5EF4-FFF2-40B4-BE49-F238E27FC236}">
                <ns2:creationId id="{DF27E05B-7C73-4A51-A020-A7AED255EC6B}"/>
              </a:ext>
            </a:extLst>
          </p:cNvPr>
          <p:cNvSpPr>
            <a:spLocks noGrp="1"/>
          </p:cNvSpPr>
          <p:nvPr/>
        </p:nvSpPr>
        <p:spPr>
          <a:xfrm>
            <a:off x="5953125"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115" name="">
            <a:extLst>
              <a:ext uri="{FF2B5EF4-FFF2-40B4-BE49-F238E27FC236}">
                <ns2:creationId id="{7DF1A4E0-7891-4304-8730-5DE31E2B3161}"/>
              </a:ext>
            </a:extLst>
          </p:cNvPr>
          <p:cNvSpPr>
            <a:spLocks noGrp="1"/>
          </p:cNvSpPr>
          <p:nvPr/>
        </p:nvSpPr>
        <p:spPr>
          <a:xfrm>
            <a:off x="6858000"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6/0/3</a:t>
            </a:r>
          </a:p>
        </p:txBody>
      </p:sp>
      <p:sp>
        <p:nvSpPr>
          <p:cNvPr id="116" name="">
            <a:extLst>
              <a:ext uri="{FF2B5EF4-FFF2-40B4-BE49-F238E27FC236}">
                <ns2:creationId id="{670CCC2F-EAC1-4162-A2D4-B1971F4F3F04}"/>
              </a:ext>
            </a:extLst>
          </p:cNvPr>
          <p:cNvSpPr>
            <a:spLocks noGrp="1"/>
          </p:cNvSpPr>
          <p:nvPr/>
        </p:nvSpPr>
        <p:spPr>
          <a:xfrm>
            <a:off x="7762875" y="52673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17" name="">
            <a:extLst>
              <a:ext uri="{FF2B5EF4-FFF2-40B4-BE49-F238E27FC236}">
                <ns2:creationId id="{C39942F6-4A96-493A-A960-963E9458CB7C}"/>
              </a:ext>
            </a:extLst>
          </p:cNvPr>
          <p:cNvSpPr>
            <a:spLocks noGrp="1"/>
          </p:cNvSpPr>
          <p:nvPr/>
        </p:nvSpPr>
        <p:spPr>
          <a:xfrm>
            <a:off x="8388477" y="52673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8" name="">
            <a:extLst>
              <a:ext uri="{FF2B5EF4-FFF2-40B4-BE49-F238E27FC236}">
                <ns2:creationId id="{DD4AA70F-C203-4184-8836-951524D18B31}"/>
              </a:ext>
            </a:extLst>
          </p:cNvPr>
          <p:cNvSpPr>
            <a:spLocks noGrp="1"/>
          </p:cNvSpPr>
          <p:nvPr/>
        </p:nvSpPr>
        <p:spPr>
          <a:xfrm>
            <a:off x="8436102" y="52673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19" name="">
            <a:extLst>
              <a:ext uri="{FF2B5EF4-FFF2-40B4-BE49-F238E27FC236}">
                <ns2:creationId id="{2BA5E2FB-AE73-4D6D-AA03-94A62C245DB5}"/>
              </a:ext>
            </a:extLst>
          </p:cNvPr>
          <p:cNvSpPr>
            <a:spLocks noGrp="1"/>
          </p:cNvSpPr>
          <p:nvPr/>
        </p:nvSpPr>
        <p:spPr>
          <a:xfrm>
            <a:off x="9191625" y="52673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73,49</a:t>
            </a:r>
          </a:p>
        </p:txBody>
      </p:sp>
      <p:sp>
        <p:nvSpPr>
          <p:cNvPr id="120" name="">
            <a:extLst>
              <a:ext uri="{FF2B5EF4-FFF2-40B4-BE49-F238E27FC236}">
                <ns2:creationId id="{9EC8CA80-C524-43E9-B286-ABA6EA891772}"/>
              </a:ext>
            </a:extLst>
          </p:cNvPr>
          <p:cNvSpPr>
            <a:spLocks noGrp="1"/>
          </p:cNvSpPr>
          <p:nvPr/>
        </p:nvSpPr>
        <p:spPr>
          <a:xfrm>
            <a:off x="400050" y="5553075"/>
            <a:ext cx="10239375" cy="9525"/>
          </a:xfrm>
          <a:prstGeom prst="rect">
            <a:avLst/>
          </a:prstGeom>
          <a:solidFill>
            <a:srgbClr val="C6C9CE"/>
          </a:solidFill>
          <a:ln w="0">
            <a:solidFill>
              <a:srgbClr val="C6C9CE"/>
            </a:solidFill>
            <a:prstDash val="solid"/>
          </a:ln>
        </p:spPr>
      </p:sp>
    </p:spTree>
    <p:extLst>
      <p:ext uri="{BB962C8B-B14F-4D97-AF65-F5344CB8AC3E}">
        <ns3:creationId val="947322874"/>
      </p:ext>
    </p:extLst>
  </p:cSld>
  <p:transition spd="slow" advClick="1">
    <p:fade/>
  </p:transition>
</p:sld>
</file>

<file path=ppt/slides/slide3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123" name="section-accent">
            <a:extLst>
              <a:ext uri="{FF2B5EF4-FFF2-40B4-BE49-F238E27FC236}">
                <ns2:creationId id="{6ADC30A7-B5CD-4222-8855-5FA590A4A2EF}"/>
              </a:ext>
            </a:extLst>
          </p:cNvPr>
          <p:cNvSpPr>
            <a:spLocks noGrp="1"/>
          </p:cNvSpPr>
          <p:nvPr/>
        </p:nvSpPr>
        <p:spPr>
          <a:xfrm>
            <a:off x="400050" y="323850"/>
            <a:ext cx="76200" cy="685800"/>
          </a:xfrm>
          <a:prstGeom prst="rect">
            <a:avLst/>
          </a:prstGeom>
          <a:solidFill>
            <a:srgbClr val="FFC400"/>
          </a:solidFill>
          <a:ln w="0">
            <a:solidFill>
              <a:srgbClr val="FFC400"/>
            </a:solidFill>
            <a:prstDash val="solid"/>
          </a:ln>
        </p:spPr>
      </p:sp>
      <p:sp>
        <p:nvSpPr>
          <p:cNvPr id="2" name="">
            <a:extLst>
              <a:ext uri="{FF2B5EF4-FFF2-40B4-BE49-F238E27FC236}">
                <ns2:creationId id="{D9A5FB7F-EDB9-4370-984F-521AD0CFF3BF}"/>
              </a:ext>
            </a:extLst>
          </p:cNvPr>
          <p:cNvSpPr>
            <a:spLocks noGrp="1"/>
          </p:cNvSpPr>
          <p:nvPr/>
        </p:nvSpPr>
        <p:spPr>
          <a:xfrm>
            <a:off x="666750" y="323850"/>
            <a:ext cx="6953250" cy="266700"/>
          </a:xfrm>
          <a:prstGeom prst="rect">
            <a:avLst/>
          </a:prstGeom>
          <a:noFill/>
          <a:ln w="0">
            <a:noFill/>
            <a:prstDash val="solid"/>
          </a:ln>
        </p:spPr>
        <p:txBody>
          <a:bodyPr anchor="t"/>
          <a:lstStyle/>
          <a:p>
            <a:pPr algn="l">
              <a:defRPr sz="1200" b="1">
                <a:solidFill>
                  <a:srgbClr val="5E636B"/>
                </a:solidFill>
                <a:latin typeface="Arial"/>
                <a:ea typeface="Arial"/>
                <a:cs typeface="Arial"/>
              </a:defRPr>
            </a:pPr>
            <a:r>
              <a:rPr sz="1200" b="1">
                <a:solidFill>
                  <a:srgbClr val="5E636B"/>
                </a:solidFill>
                <a:latin typeface="Arial"/>
                <a:ea typeface="Arial"/>
                <a:cs typeface="Arial"/>
              </a:rPr>
              <a:t>QUOTE</a:t>
            </a:r>
          </a:p>
        </p:txBody>
      </p:sp>
      <p:sp>
        <p:nvSpPr>
          <p:cNvPr id="3" name="">
            <a:extLst>
              <a:ext uri="{FF2B5EF4-FFF2-40B4-BE49-F238E27FC236}">
                <ns2:creationId id="{BEC5A199-B516-4E80-ABCC-8B0661F045FA}"/>
              </a:ext>
            </a:extLst>
          </p:cNvPr>
          <p:cNvSpPr>
            <a:spLocks noGrp="1"/>
          </p:cNvSpPr>
          <p:nvPr/>
        </p:nvSpPr>
        <p:spPr>
          <a:xfrm>
            <a:off x="666750" y="619125"/>
            <a:ext cx="10858500" cy="666750"/>
          </a:xfrm>
          <a:prstGeom prst="rect">
            <a:avLst/>
          </a:prstGeom>
          <a:noFill/>
          <a:ln w="0">
            <a:noFill/>
            <a:prstDash val="solid"/>
          </a:ln>
        </p:spPr>
        <p:txBody>
          <a:bodyPr anchor="t"/>
          <a:lstStyle/>
          <a:p>
            <a:pPr algn="l">
              <a:defRPr sz="3600" b="1">
                <a:solidFill>
                  <a:srgbClr val="111111"/>
                </a:solidFill>
                <a:latin typeface="Arial"/>
                <a:ea typeface="Arial"/>
                <a:cs typeface="Arial"/>
              </a:defRPr>
            </a:pPr>
            <a:r>
              <a:rPr sz="3600" b="1">
                <a:solidFill>
                  <a:srgbClr val="111111"/>
                </a:solidFill>
                <a:latin typeface="Arial"/>
                <a:ea typeface="Arial"/>
                <a:cs typeface="Arial"/>
              </a:rPr>
              <a:t>Offizielle Spielerwertung: Top 10</a:t>
            </a:r>
          </a:p>
        </p:txBody>
      </p:sp>
      <p:sp>
        <p:nvSpPr>
          <p:cNvPr id="4" name="">
            <a:extLst>
              <a:ext uri="{FF2B5EF4-FFF2-40B4-BE49-F238E27FC236}">
                <ns2:creationId id="{7FE6E9EF-B189-4D12-8C2F-BD86C2942E5A}"/>
              </a:ext>
            </a:extLst>
          </p:cNvPr>
          <p:cNvSpPr>
            <a:spLocks noGrp="1"/>
          </p:cNvSpPr>
          <p:nvPr/>
        </p:nvSpPr>
        <p:spPr>
          <a:xfrm>
            <a:off x="400050" y="6553200"/>
            <a:ext cx="11391900" cy="9525"/>
          </a:xfrm>
          <a:prstGeom prst="rect">
            <a:avLst/>
          </a:prstGeom>
          <a:solidFill>
            <a:srgbClr val="C6C9CE"/>
          </a:solidFill>
          <a:ln w="0">
            <a:solidFill>
              <a:srgbClr val="C6C9CE"/>
            </a:solidFill>
            <a:prstDash val="solid"/>
          </a:ln>
        </p:spPr>
      </p:sp>
      <p:sp>
        <p:nvSpPr>
          <p:cNvPr id="5" name="">
            <a:extLst>
              <a:ext uri="{FF2B5EF4-FFF2-40B4-BE49-F238E27FC236}">
                <ns2:creationId id="{C3A221E7-BFFC-4BD1-9BAB-61F23571BCC9}"/>
              </a:ext>
            </a:extLst>
          </p:cNvPr>
          <p:cNvSpPr>
            <a:spLocks noGrp="1"/>
          </p:cNvSpPr>
          <p:nvPr/>
        </p:nvSpPr>
        <p:spPr>
          <a:xfrm>
            <a:off x="400050" y="6629400"/>
            <a:ext cx="6667500" cy="171450"/>
          </a:xfrm>
          <a:prstGeom prst="rect">
            <a:avLst/>
          </a:prstGeom>
          <a:noFill/>
          <a:ln w="0">
            <a:noFill/>
            <a:prstDash val="solid"/>
          </a:ln>
        </p:spPr>
        <p:txBody>
          <a:bodyPr anchor="t"/>
          <a:lstStyle/>
          <a:p>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a:ext uri="{FF2B5EF4-FFF2-40B4-BE49-F238E27FC236}">
                <ns2:creationId id="{7F0418CE-00F1-43C3-9091-D9634E0DF4E7}"/>
              </a:ext>
            </a:extLst>
          </p:cNvPr>
          <p:cNvSpPr>
            <a:spLocks noGrp="1"/>
          </p:cNvSpPr>
          <p:nvPr/>
        </p:nvSpPr>
        <p:spPr>
          <a:xfrm>
            <a:off x="11144250" y="6629400"/>
            <a:ext cx="647700" cy="171450"/>
          </a:xfrm>
          <a:prstGeom prst="rect">
            <a:avLst/>
          </a:prstGeom>
          <a:noFill/>
          <a:ln w="0">
            <a:noFill/>
            <a:prstDash val="solid"/>
          </a:ln>
        </p:spPr>
        <p:txBody>
          <a:bodyPr anchor="t"/>
          <a:lstStyle/>
          <a:p>
            <a:pPr algn="r">
              <a:defRPr sz="900" b="0">
                <a:solidFill>
                  <a:srgbClr val="5E636B"/>
                </a:solidFill>
                <a:latin typeface="Arial"/>
                <a:ea typeface="Arial"/>
                <a:cs typeface="Arial"/>
              </a:defRPr>
            </a:pPr>
            <a:r>
              <a:rPr sz="900" b="0">
                <a:solidFill>
                  <a:srgbClr val="5E636B"/>
                </a:solidFill>
                <a:latin typeface="Arial"/>
                <a:ea typeface="Arial"/>
                <a:cs typeface="Arial"/>
              </a:rPr>
              <a:t>25</a:t>
            </a:r>
          </a:p>
        </p:txBody>
      </p:sp>
      <p:sp>
        <p:nvSpPr>
          <p:cNvPr id="7" name="">
            <a:extLst>
              <a:ext uri="{FF2B5EF4-FFF2-40B4-BE49-F238E27FC236}">
                <ns2:creationId id="{93EC407D-91D1-4D9B-84E4-E83E7B671333}"/>
              </a:ext>
            </a:extLst>
          </p:cNvPr>
          <p:cNvSpPr>
            <a:spLocks noGrp="1"/>
          </p:cNvSpPr>
          <p:nvPr/>
        </p:nvSpPr>
        <p:spPr>
          <a:xfrm>
            <a:off x="400050" y="1476375"/>
            <a:ext cx="10239375" cy="371475"/>
          </a:xfrm>
          <a:prstGeom prst="roundRect">
            <a:avLst>
              <a:gd name="adj" fmla="val 20513"/>
            </a:avLst>
          </a:prstGeom>
          <a:solidFill>
            <a:srgbClr val="111111"/>
          </a:solidFill>
          <a:ln w="0">
            <a:solidFill>
              <a:srgbClr val="111111"/>
            </a:solidFill>
            <a:prstDash val="solid"/>
          </a:ln>
        </p:spPr>
      </p:sp>
      <p:sp>
        <p:nvSpPr>
          <p:cNvPr id="8" name="">
            <a:extLst>
              <a:ext uri="{FF2B5EF4-FFF2-40B4-BE49-F238E27FC236}">
                <ns2:creationId id="{3814A37E-CE09-4303-A2CF-4A7CFDD6CB4B}"/>
              </a:ext>
            </a:extLst>
          </p:cNvPr>
          <p:cNvSpPr>
            <a:spLocks noGrp="1"/>
          </p:cNvSpPr>
          <p:nvPr/>
        </p:nvSpPr>
        <p:spPr>
          <a:xfrm>
            <a:off x="476250" y="1543050"/>
            <a:ext cx="514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a:ext uri="{FF2B5EF4-FFF2-40B4-BE49-F238E27FC236}">
                <ns2:creationId id="{3B2D208E-5504-403B-9AE5-8703784E3C4E}"/>
              </a:ext>
            </a:extLst>
          </p:cNvPr>
          <p:cNvSpPr>
            <a:spLocks noGrp="1"/>
          </p:cNvSpPr>
          <p:nvPr/>
        </p:nvSpPr>
        <p:spPr>
          <a:xfrm>
            <a:off x="1143000" y="1543050"/>
            <a:ext cx="2038350" cy="257175"/>
          </a:xfrm>
          <a:prstGeom prst="rect">
            <a:avLst/>
          </a:prstGeom>
          <a:noFill/>
          <a:ln w="0">
            <a:noFill/>
            <a:prstDash val="solid"/>
          </a:ln>
        </p:spPr>
        <p:txBody>
          <a:bodyPr anchor="ctr"/>
          <a:lstStyle/>
          <a:p>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a:ext uri="{FF2B5EF4-FFF2-40B4-BE49-F238E27FC236}">
                <ns2:creationId id="{0E1C596E-0AAE-4FCB-8E7A-24672826EC84}"/>
              </a:ext>
            </a:extLst>
          </p:cNvPr>
          <p:cNvSpPr>
            <a:spLocks noGrp="1"/>
          </p:cNvSpPr>
          <p:nvPr/>
        </p:nvSpPr>
        <p:spPr>
          <a:xfrm>
            <a:off x="3333750" y="1543050"/>
            <a:ext cx="24669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a:ext uri="{FF2B5EF4-FFF2-40B4-BE49-F238E27FC236}">
                <ns2:creationId id="{B25698F9-5414-48AC-B3D8-00F5B08DB707}"/>
              </a:ext>
            </a:extLst>
          </p:cNvPr>
          <p:cNvSpPr>
            <a:spLocks noGrp="1"/>
          </p:cNvSpPr>
          <p:nvPr/>
        </p:nvSpPr>
        <p:spPr>
          <a:xfrm>
            <a:off x="5953125"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a:ext uri="{FF2B5EF4-FFF2-40B4-BE49-F238E27FC236}">
                <ns2:creationId id="{E3AB4EB8-CBA9-406B-AE96-6FBADC512900}"/>
              </a:ext>
            </a:extLst>
          </p:cNvPr>
          <p:cNvSpPr>
            <a:spLocks noGrp="1"/>
          </p:cNvSpPr>
          <p:nvPr/>
        </p:nvSpPr>
        <p:spPr>
          <a:xfrm>
            <a:off x="6858000"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a:ext uri="{FF2B5EF4-FFF2-40B4-BE49-F238E27FC236}">
                <ns2:creationId id="{CBF2B199-A636-480C-AFF3-69DB5D4D8D9F}"/>
              </a:ext>
            </a:extLst>
          </p:cNvPr>
          <p:cNvSpPr>
            <a:spLocks noGrp="1"/>
          </p:cNvSpPr>
          <p:nvPr/>
        </p:nvSpPr>
        <p:spPr>
          <a:xfrm>
            <a:off x="7762875" y="1543050"/>
            <a:ext cx="1276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a:ext uri="{FF2B5EF4-FFF2-40B4-BE49-F238E27FC236}">
                <ns2:creationId id="{11BEF5C2-3F49-4FAA-8AC2-1DE2D2DDA389}"/>
              </a:ext>
            </a:extLst>
          </p:cNvPr>
          <p:cNvSpPr>
            <a:spLocks noGrp="1"/>
          </p:cNvSpPr>
          <p:nvPr/>
        </p:nvSpPr>
        <p:spPr>
          <a:xfrm>
            <a:off x="9191625" y="1543050"/>
            <a:ext cx="1371600" cy="257175"/>
          </a:xfrm>
          <a:prstGeom prst="rect">
            <a:avLst/>
          </a:prstGeom>
          <a:noFill/>
          <a:ln w="0">
            <a:noFill/>
            <a:prstDash val="solid"/>
          </a:ln>
        </p:spPr>
        <p:txBody>
          <a:bodyPr anchor="ctr"/>
          <a:lstStyle/>
          <a:p>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a:ext uri="{FF2B5EF4-FFF2-40B4-BE49-F238E27FC236}">
                <ns2:creationId id="{76491DB4-C566-415A-A9B1-1116A62394D3}"/>
              </a:ext>
            </a:extLst>
          </p:cNvPr>
          <p:cNvSpPr>
            <a:spLocks noGrp="1"/>
          </p:cNvSpPr>
          <p:nvPr/>
        </p:nvSpPr>
        <p:spPr>
          <a:xfrm>
            <a:off x="400050" y="1847850"/>
            <a:ext cx="10239375" cy="371475"/>
          </a:xfrm>
          <a:prstGeom prst="rect">
            <a:avLst/>
          </a:prstGeom>
          <a:solidFill>
            <a:srgbClr val="EAF5FB"/>
          </a:solidFill>
          <a:ln w="0">
            <a:solidFill>
              <a:srgbClr val="EAF5FB"/>
            </a:solidFill>
            <a:prstDash val="solid"/>
          </a:ln>
        </p:spPr>
      </p:sp>
      <p:sp>
        <p:nvSpPr>
          <p:cNvPr id="16" name="">
            <a:extLst>
              <a:ext uri="{FF2B5EF4-FFF2-40B4-BE49-F238E27FC236}">
                <ns2:creationId id="{7FDBEE6D-FDC2-4282-A931-BDBA32889803}"/>
              </a:ext>
            </a:extLst>
          </p:cNvPr>
          <p:cNvSpPr>
            <a:spLocks noGrp="1"/>
          </p:cNvSpPr>
          <p:nvPr/>
        </p:nvSpPr>
        <p:spPr>
          <a:xfrm>
            <a:off x="476250" y="1924050"/>
            <a:ext cx="514350" cy="257175"/>
          </a:xfrm>
          <a:prstGeom prst="rect">
            <a:avLst/>
          </a:prstGeom>
          <a:noFill/>
          <a:ln w="0">
            <a:noFill/>
            <a:prstDash val="solid"/>
          </a:ln>
        </p:spPr>
        <p:txBody>
          <a:bodyPr anchor="ctr"/>
          <a:lstStyle/>
          <a:p>
            <a:r>
              <a:t/>
            </a:r>
          </a:p>
        </p:txBody>
      </p:sp>
      <p:sp>
        <p:nvSpPr>
          <p:cNvPr id="17" name="">
            <a:extLst>
              <a:ext uri="{FF2B5EF4-FFF2-40B4-BE49-F238E27FC236}">
                <ns2:creationId id="{825164C7-CE64-44EA-BA29-15E31F79FB90}"/>
              </a:ext>
            </a:extLst>
          </p:cNvPr>
          <p:cNvSpPr>
            <a:spLocks noGrp="1"/>
          </p:cNvSpPr>
          <p:nvPr/>
        </p:nvSpPr>
        <p:spPr>
          <a:xfrm>
            <a:off x="1143000" y="1924050"/>
            <a:ext cx="2038350" cy="257175"/>
          </a:xfrm>
          <a:prstGeom prst="rect">
            <a:avLst/>
          </a:prstGeom>
          <a:noFill/>
          <a:ln w="0">
            <a:noFill/>
            <a:prstDash val="solid"/>
          </a:ln>
        </p:spPr>
        <p:txBody>
          <a:bodyPr anchor="ctr"/>
          <a:lstStyle/>
          <a:p>
            <a:r>
              <a:t/>
            </a:r>
          </a:p>
        </p:txBody>
      </p:sp>
      <p:sp>
        <p:nvSpPr>
          <p:cNvPr id="18" name="">
            <a:extLst>
              <a:ext uri="{FF2B5EF4-FFF2-40B4-BE49-F238E27FC236}">
                <ns2:creationId id="{5B53218C-73CA-4552-93CE-CF4382786FCF}"/>
              </a:ext>
            </a:extLst>
          </p:cNvPr>
          <p:cNvSpPr>
            <a:spLocks noGrp="1"/>
          </p:cNvSpPr>
          <p:nvPr/>
        </p:nvSpPr>
        <p:spPr>
          <a:xfrm>
            <a:off x="3333750" y="1924050"/>
            <a:ext cx="2466975" cy="257175"/>
          </a:xfrm>
          <a:prstGeom prst="rect">
            <a:avLst/>
          </a:prstGeom>
          <a:noFill/>
          <a:ln w="0">
            <a:noFill/>
            <a:prstDash val="solid"/>
          </a:ln>
        </p:spPr>
        <p:txBody>
          <a:bodyPr anchor="ctr"/>
          <a:lstStyle/>
          <a:p>
            <a:r>
              <a:t/>
            </a:r>
          </a:p>
        </p:txBody>
      </p:sp>
      <p:sp>
        <p:nvSpPr>
          <p:cNvPr id="19" name="">
            <a:extLst>
              <a:ext uri="{FF2B5EF4-FFF2-40B4-BE49-F238E27FC236}">
                <ns2:creationId id="{0AB0F5D4-B4E3-4AF0-BC2F-7A0F6683CC7B}"/>
              </a:ext>
            </a:extLst>
          </p:cNvPr>
          <p:cNvSpPr>
            <a:spLocks noGrp="1"/>
          </p:cNvSpPr>
          <p:nvPr/>
        </p:nvSpPr>
        <p:spPr>
          <a:xfrm>
            <a:off x="5953125" y="1924050"/>
            <a:ext cx="752475" cy="257175"/>
          </a:xfrm>
          <a:prstGeom prst="rect">
            <a:avLst/>
          </a:prstGeom>
          <a:noFill/>
          <a:ln w="0">
            <a:noFill/>
            <a:prstDash val="solid"/>
          </a:ln>
        </p:spPr>
        <p:txBody>
          <a:bodyPr anchor="ctr"/>
          <a:lstStyle/>
          <a:p>
            <a:r>
              <a:t/>
            </a:r>
          </a:p>
        </p:txBody>
      </p:sp>
      <p:sp>
        <p:nvSpPr>
          <p:cNvPr id="20" name="">
            <a:extLst>
              <a:ext uri="{FF2B5EF4-FFF2-40B4-BE49-F238E27FC236}">
                <ns2:creationId id="{10867065-DF4B-453B-B6CA-DC214C5CEE13}"/>
              </a:ext>
            </a:extLst>
          </p:cNvPr>
          <p:cNvSpPr>
            <a:spLocks noGrp="1"/>
          </p:cNvSpPr>
          <p:nvPr/>
        </p:nvSpPr>
        <p:spPr>
          <a:xfrm>
            <a:off x="6858000" y="1924050"/>
            <a:ext cx="752475" cy="257175"/>
          </a:xfrm>
          <a:prstGeom prst="rect">
            <a:avLst/>
          </a:prstGeom>
          <a:noFill/>
          <a:ln w="0">
            <a:noFill/>
            <a:prstDash val="solid"/>
          </a:ln>
        </p:spPr>
        <p:txBody>
          <a:bodyPr anchor="ctr"/>
          <a:lstStyle/>
          <a:p>
            <a:r>
              <a:t/>
            </a:r>
          </a:p>
        </p:txBody>
      </p:sp>
      <p:sp>
        <p:nvSpPr>
          <p:cNvPr id="21" name="">
            <a:extLst>
              <a:ext uri="{FF2B5EF4-FFF2-40B4-BE49-F238E27FC236}">
                <ns2:creationId id="{51B8D281-F28A-4599-971E-E13619561AB7}"/>
              </a:ext>
            </a:extLst>
          </p:cNvPr>
          <p:cNvSpPr>
            <a:spLocks noGrp="1"/>
          </p:cNvSpPr>
          <p:nvPr/>
        </p:nvSpPr>
        <p:spPr>
          <a:xfrm>
            <a:off x="7762875" y="1924050"/>
            <a:ext cx="1276350" cy="257175"/>
          </a:xfrm>
          <a:prstGeom prst="rect">
            <a:avLst/>
          </a:prstGeom>
          <a:noFill/>
          <a:ln w="0">
            <a:noFill/>
            <a:prstDash val="solid"/>
          </a:ln>
        </p:spPr>
        <p:txBody>
          <a:bodyPr anchor="ctr"/>
          <a:lstStyle/>
          <a:p>
            <a:r>
              <a:t/>
            </a:r>
          </a:p>
        </p:txBody>
      </p:sp>
      <p:sp>
        <p:nvSpPr>
          <p:cNvPr id="22" name="">
            <a:extLst>
              <a:ext uri="{FF2B5EF4-FFF2-40B4-BE49-F238E27FC236}">
                <ns2:creationId id="{B84E5A39-E853-4146-9771-1758AB7A3184}"/>
              </a:ext>
            </a:extLst>
          </p:cNvPr>
          <p:cNvSpPr>
            <a:spLocks noGrp="1"/>
          </p:cNvSpPr>
          <p:nvPr/>
        </p:nvSpPr>
        <p:spPr>
          <a:xfrm>
            <a:off x="9191625" y="1924050"/>
            <a:ext cx="1371600" cy="257175"/>
          </a:xfrm>
          <a:prstGeom prst="rect">
            <a:avLst/>
          </a:prstGeom>
          <a:noFill/>
          <a:ln w="0">
            <a:noFill/>
            <a:prstDash val="solid"/>
          </a:ln>
        </p:spPr>
        <p:txBody>
          <a:bodyPr anchor="ctr"/>
          <a:lstStyle/>
          <a:p>
            <a:r>
              <a:t/>
            </a:r>
          </a:p>
        </p:txBody>
      </p:sp>
      <p:sp>
        <p:nvSpPr>
          <p:cNvPr id="23" name="">
            <a:extLst>
              <a:ext uri="{FF2B5EF4-FFF2-40B4-BE49-F238E27FC236}">
                <ns2:creationId id="{DCB577CC-0D2E-4BE4-BC2C-040A2CB485C5}"/>
              </a:ext>
            </a:extLst>
          </p:cNvPr>
          <p:cNvSpPr>
            <a:spLocks noGrp="1"/>
          </p:cNvSpPr>
          <p:nvPr/>
        </p:nvSpPr>
        <p:spPr>
          <a:xfrm>
            <a:off x="400050" y="2209800"/>
            <a:ext cx="10239375" cy="9525"/>
          </a:xfrm>
          <a:prstGeom prst="rect">
            <a:avLst/>
          </a:prstGeom>
          <a:solidFill>
            <a:srgbClr val="C6C9CE"/>
          </a:solidFill>
          <a:ln w="0">
            <a:solidFill>
              <a:srgbClr val="C6C9CE"/>
            </a:solidFill>
            <a:prstDash val="solid"/>
          </a:ln>
        </p:spPr>
      </p:sp>
      <p:sp>
        <p:nvSpPr>
          <p:cNvPr id="24" name="">
            <a:extLst>
              <a:ext uri="{FF2B5EF4-FFF2-40B4-BE49-F238E27FC236}">
                <ns2:creationId id="{5C50A926-9AD3-45A4-A392-D088F2443798}"/>
              </a:ext>
            </a:extLst>
          </p:cNvPr>
          <p:cNvSpPr>
            <a:spLocks noGrp="1"/>
          </p:cNvSpPr>
          <p:nvPr/>
        </p:nvSpPr>
        <p:spPr>
          <a:xfrm>
            <a:off x="400050" y="2219325"/>
            <a:ext cx="10239375" cy="371475"/>
          </a:xfrm>
          <a:prstGeom prst="rect">
            <a:avLst/>
          </a:prstGeom>
          <a:solidFill>
            <a:srgbClr val="E2E5E9"/>
          </a:solidFill>
          <a:ln w="0">
            <a:solidFill>
              <a:srgbClr val="E2E5E9"/>
            </a:solidFill>
            <a:prstDash val="solid"/>
          </a:ln>
        </p:spPr>
      </p:sp>
      <p:sp>
        <p:nvSpPr>
          <p:cNvPr id="25" name="">
            <a:extLst>
              <a:ext uri="{FF2B5EF4-FFF2-40B4-BE49-F238E27FC236}">
                <ns2:creationId id="{C83AD716-DC89-4E26-914E-AC3BB83147BE}"/>
              </a:ext>
            </a:extLst>
          </p:cNvPr>
          <p:cNvSpPr>
            <a:spLocks noGrp="1"/>
          </p:cNvSpPr>
          <p:nvPr/>
        </p:nvSpPr>
        <p:spPr>
          <a:xfrm>
            <a:off x="476250" y="22955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26" name="">
            <a:extLst>
              <a:ext uri="{FF2B5EF4-FFF2-40B4-BE49-F238E27FC236}">
                <ns2:creationId id="{53A47DB9-B646-48A8-9AB6-B6384214F74A}"/>
              </a:ext>
            </a:extLst>
          </p:cNvPr>
          <p:cNvSpPr>
            <a:spLocks noGrp="1"/>
          </p:cNvSpPr>
          <p:nvPr/>
        </p:nvSpPr>
        <p:spPr>
          <a:xfrm>
            <a:off x="1143000" y="22955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Geßlein, Hans</a:t>
            </a:r>
          </a:p>
        </p:txBody>
      </p:sp>
      <p:sp>
        <p:nvSpPr>
          <p:cNvPr id="27" name="">
            <a:extLst>
              <a:ext uri="{FF2B5EF4-FFF2-40B4-BE49-F238E27FC236}">
                <ns2:creationId id="{10AF659E-A142-4A75-B4B4-98BB80897691}"/>
              </a:ext>
            </a:extLst>
          </p:cNvPr>
          <p:cNvSpPr>
            <a:spLocks noGrp="1"/>
          </p:cNvSpPr>
          <p:nvPr/>
        </p:nvSpPr>
        <p:spPr>
          <a:xfrm>
            <a:off x="3333750" y="22955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GolfPark II / A</a:t>
            </a:r>
          </a:p>
        </p:txBody>
      </p:sp>
      <p:sp>
        <p:nvSpPr>
          <p:cNvPr id="28" name="">
            <a:extLst>
              <a:ext uri="{FF2B5EF4-FFF2-40B4-BE49-F238E27FC236}">
                <ns2:creationId id="{37A6D21A-568F-4540-B7A3-3049F660F226}"/>
              </a:ext>
            </a:extLst>
          </p:cNvPr>
          <p:cNvSpPr>
            <a:spLocks noGrp="1"/>
          </p:cNvSpPr>
          <p:nvPr/>
        </p:nvSpPr>
        <p:spPr>
          <a:xfrm>
            <a:off x="5953125" y="22955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29" name="">
            <a:extLst>
              <a:ext uri="{FF2B5EF4-FFF2-40B4-BE49-F238E27FC236}">
                <ns2:creationId id="{1DF48779-B4D4-4104-B2E6-B66BE340A26C}"/>
              </a:ext>
            </a:extLst>
          </p:cNvPr>
          <p:cNvSpPr>
            <a:spLocks noGrp="1"/>
          </p:cNvSpPr>
          <p:nvPr/>
        </p:nvSpPr>
        <p:spPr>
          <a:xfrm>
            <a:off x="6858000" y="22955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5/0/1</a:t>
            </a:r>
          </a:p>
        </p:txBody>
      </p:sp>
      <p:sp>
        <p:nvSpPr>
          <p:cNvPr id="30" name="">
            <a:extLst>
              <a:ext uri="{FF2B5EF4-FFF2-40B4-BE49-F238E27FC236}">
                <ns2:creationId id="{0B5871D5-6E7E-4190-8C0D-5D6A7587CE35}"/>
              </a:ext>
            </a:extLst>
          </p:cNvPr>
          <p:cNvSpPr>
            <a:spLocks noGrp="1"/>
          </p:cNvSpPr>
          <p:nvPr/>
        </p:nvSpPr>
        <p:spPr>
          <a:xfrm>
            <a:off x="7762875" y="22955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20</a:t>
            </a:r>
          </a:p>
        </p:txBody>
      </p:sp>
      <p:sp>
        <p:nvSpPr>
          <p:cNvPr id="31" name="">
            <a:extLst>
              <a:ext uri="{FF2B5EF4-FFF2-40B4-BE49-F238E27FC236}">
                <ns2:creationId id="{7C2D7275-51BE-4D85-9526-18344F818537}"/>
              </a:ext>
            </a:extLst>
          </p:cNvPr>
          <p:cNvSpPr>
            <a:spLocks noGrp="1"/>
          </p:cNvSpPr>
          <p:nvPr/>
        </p:nvSpPr>
        <p:spPr>
          <a:xfrm>
            <a:off x="8388477" y="22955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32" name="">
            <a:extLst>
              <a:ext uri="{FF2B5EF4-FFF2-40B4-BE49-F238E27FC236}">
                <ns2:creationId id="{FF0E9FF2-F420-4F21-BFF2-4E60C4D1BB1A}"/>
              </a:ext>
            </a:extLst>
          </p:cNvPr>
          <p:cNvSpPr>
            <a:spLocks noGrp="1"/>
          </p:cNvSpPr>
          <p:nvPr/>
        </p:nvSpPr>
        <p:spPr>
          <a:xfrm>
            <a:off x="8436102" y="22955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33" name="">
            <a:extLst>
              <a:ext uri="{FF2B5EF4-FFF2-40B4-BE49-F238E27FC236}">
                <ns2:creationId id="{875005CD-0770-4223-905B-18D80571168E}"/>
              </a:ext>
            </a:extLst>
          </p:cNvPr>
          <p:cNvSpPr>
            <a:spLocks noGrp="1"/>
          </p:cNvSpPr>
          <p:nvPr/>
        </p:nvSpPr>
        <p:spPr>
          <a:xfrm>
            <a:off x="9191625" y="22955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79,15</a:t>
            </a:r>
          </a:p>
        </p:txBody>
      </p:sp>
      <p:sp>
        <p:nvSpPr>
          <p:cNvPr id="34" name="">
            <a:extLst>
              <a:ext uri="{FF2B5EF4-FFF2-40B4-BE49-F238E27FC236}">
                <ns2:creationId id="{54CC22A5-F2FF-4769-81A1-72E202BFF6DC}"/>
              </a:ext>
            </a:extLst>
          </p:cNvPr>
          <p:cNvSpPr>
            <a:spLocks noGrp="1"/>
          </p:cNvSpPr>
          <p:nvPr/>
        </p:nvSpPr>
        <p:spPr>
          <a:xfrm>
            <a:off x="400050" y="2581275"/>
            <a:ext cx="10239375" cy="9525"/>
          </a:xfrm>
          <a:prstGeom prst="rect">
            <a:avLst/>
          </a:prstGeom>
          <a:solidFill>
            <a:srgbClr val="C6C9CE"/>
          </a:solidFill>
          <a:ln w="0">
            <a:solidFill>
              <a:srgbClr val="C6C9CE"/>
            </a:solidFill>
            <a:prstDash val="solid"/>
          </a:ln>
        </p:spPr>
      </p:sp>
      <p:sp>
        <p:nvSpPr>
          <p:cNvPr id="35" name="">
            <a:extLst>
              <a:ext uri="{FF2B5EF4-FFF2-40B4-BE49-F238E27FC236}">
                <ns2:creationId id="{1A7BBDDD-60A1-413A-85F9-CE4A236E1039}"/>
              </a:ext>
            </a:extLst>
          </p:cNvPr>
          <p:cNvSpPr>
            <a:spLocks noGrp="1"/>
          </p:cNvSpPr>
          <p:nvPr/>
        </p:nvSpPr>
        <p:spPr>
          <a:xfrm>
            <a:off x="400050" y="2590800"/>
            <a:ext cx="10239375" cy="371475"/>
          </a:xfrm>
          <a:prstGeom prst="rect">
            <a:avLst/>
          </a:prstGeom>
          <a:solidFill>
            <a:srgbClr val="E7C3A3"/>
          </a:solidFill>
          <a:ln w="0">
            <a:solidFill>
              <a:srgbClr val="E7C3A3"/>
            </a:solidFill>
            <a:prstDash val="solid"/>
          </a:ln>
        </p:spPr>
      </p:sp>
      <p:sp>
        <p:nvSpPr>
          <p:cNvPr id="36" name="">
            <a:extLst>
              <a:ext uri="{FF2B5EF4-FFF2-40B4-BE49-F238E27FC236}">
                <ns2:creationId id="{EDA1B504-4491-4417-99A7-349407506437}"/>
              </a:ext>
            </a:extLst>
          </p:cNvPr>
          <p:cNvSpPr>
            <a:spLocks noGrp="1"/>
          </p:cNvSpPr>
          <p:nvPr/>
        </p:nvSpPr>
        <p:spPr>
          <a:xfrm>
            <a:off x="476250" y="266700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37" name="">
            <a:extLst>
              <a:ext uri="{FF2B5EF4-FFF2-40B4-BE49-F238E27FC236}">
                <ns2:creationId id="{6DF864AE-3755-4769-8CDD-26132EEC41D8}"/>
              </a:ext>
            </a:extLst>
          </p:cNvPr>
          <p:cNvSpPr>
            <a:spLocks noGrp="1"/>
          </p:cNvSpPr>
          <p:nvPr/>
        </p:nvSpPr>
        <p:spPr>
          <a:xfrm>
            <a:off x="1143000" y="266700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Mayer, Johann</a:t>
            </a:r>
          </a:p>
        </p:txBody>
      </p:sp>
      <p:sp>
        <p:nvSpPr>
          <p:cNvPr id="38" name="">
            <a:extLst>
              <a:ext uri="{FF2B5EF4-FFF2-40B4-BE49-F238E27FC236}">
                <ns2:creationId id="{7242533E-A7A6-423A-A04E-641B966B1173}"/>
              </a:ext>
            </a:extLst>
          </p:cNvPr>
          <p:cNvSpPr>
            <a:spLocks noGrp="1"/>
          </p:cNvSpPr>
          <p:nvPr/>
        </p:nvSpPr>
        <p:spPr>
          <a:xfrm>
            <a:off x="3333750" y="266700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Memmingen II</a:t>
            </a:r>
          </a:p>
        </p:txBody>
      </p:sp>
      <p:sp>
        <p:nvSpPr>
          <p:cNvPr id="39" name="">
            <a:extLst>
              <a:ext uri="{FF2B5EF4-FFF2-40B4-BE49-F238E27FC236}">
                <ns2:creationId id="{82D489C7-3A7F-474D-880A-5B7209A2E973}"/>
              </a:ext>
            </a:extLst>
          </p:cNvPr>
          <p:cNvSpPr>
            <a:spLocks noGrp="1"/>
          </p:cNvSpPr>
          <p:nvPr/>
        </p:nvSpPr>
        <p:spPr>
          <a:xfrm>
            <a:off x="5953125" y="26670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40" name="">
            <a:extLst>
              <a:ext uri="{FF2B5EF4-FFF2-40B4-BE49-F238E27FC236}">
                <ns2:creationId id="{B374B958-7953-4E87-B28E-8559C84769C6}"/>
              </a:ext>
            </a:extLst>
          </p:cNvPr>
          <p:cNvSpPr>
            <a:spLocks noGrp="1"/>
          </p:cNvSpPr>
          <p:nvPr/>
        </p:nvSpPr>
        <p:spPr>
          <a:xfrm>
            <a:off x="6858000" y="26670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8/0/1</a:t>
            </a:r>
          </a:p>
        </p:txBody>
      </p:sp>
      <p:sp>
        <p:nvSpPr>
          <p:cNvPr id="41" name="">
            <a:extLst>
              <a:ext uri="{FF2B5EF4-FFF2-40B4-BE49-F238E27FC236}">
                <ns2:creationId id="{E9EC0DCB-BF05-4303-8415-E04AE2E011C1}"/>
              </a:ext>
            </a:extLst>
          </p:cNvPr>
          <p:cNvSpPr>
            <a:spLocks noGrp="1"/>
          </p:cNvSpPr>
          <p:nvPr/>
        </p:nvSpPr>
        <p:spPr>
          <a:xfrm>
            <a:off x="7762875" y="266700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30</a:t>
            </a:r>
          </a:p>
        </p:txBody>
      </p:sp>
      <p:sp>
        <p:nvSpPr>
          <p:cNvPr id="42" name="">
            <a:extLst>
              <a:ext uri="{FF2B5EF4-FFF2-40B4-BE49-F238E27FC236}">
                <ns2:creationId id="{AA9463BD-0689-46D6-9F16-A5626CA162EF}"/>
              </a:ext>
            </a:extLst>
          </p:cNvPr>
          <p:cNvSpPr>
            <a:spLocks noGrp="1"/>
          </p:cNvSpPr>
          <p:nvPr/>
        </p:nvSpPr>
        <p:spPr>
          <a:xfrm>
            <a:off x="8388477" y="266700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3" name="">
            <a:extLst>
              <a:ext uri="{FF2B5EF4-FFF2-40B4-BE49-F238E27FC236}">
                <ns2:creationId id="{0D8ABE53-0725-4F95-99E9-826F6DC1FCAF}"/>
              </a:ext>
            </a:extLst>
          </p:cNvPr>
          <p:cNvSpPr>
            <a:spLocks noGrp="1"/>
          </p:cNvSpPr>
          <p:nvPr/>
        </p:nvSpPr>
        <p:spPr>
          <a:xfrm>
            <a:off x="8436102" y="266700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44" name="">
            <a:extLst>
              <a:ext uri="{FF2B5EF4-FFF2-40B4-BE49-F238E27FC236}">
                <ns2:creationId id="{E324D509-CEF4-41B6-943B-8D5A90261A0A}"/>
              </a:ext>
            </a:extLst>
          </p:cNvPr>
          <p:cNvSpPr>
            <a:spLocks noGrp="1"/>
          </p:cNvSpPr>
          <p:nvPr/>
        </p:nvSpPr>
        <p:spPr>
          <a:xfrm>
            <a:off x="9191625" y="266700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79,01</a:t>
            </a:r>
          </a:p>
        </p:txBody>
      </p:sp>
      <p:sp>
        <p:nvSpPr>
          <p:cNvPr id="45" name="">
            <a:extLst>
              <a:ext uri="{FF2B5EF4-FFF2-40B4-BE49-F238E27FC236}">
                <ns2:creationId id="{08CF0D18-9FBA-4BBD-BF09-AC4DFEC2CE66}"/>
              </a:ext>
            </a:extLst>
          </p:cNvPr>
          <p:cNvSpPr>
            <a:spLocks noGrp="1"/>
          </p:cNvSpPr>
          <p:nvPr/>
        </p:nvSpPr>
        <p:spPr>
          <a:xfrm>
            <a:off x="400050" y="2952750"/>
            <a:ext cx="10239375" cy="9525"/>
          </a:xfrm>
          <a:prstGeom prst="rect">
            <a:avLst/>
          </a:prstGeom>
          <a:solidFill>
            <a:srgbClr val="C6C9CE"/>
          </a:solidFill>
          <a:ln w="0">
            <a:solidFill>
              <a:srgbClr val="C6C9CE"/>
            </a:solidFill>
            <a:prstDash val="solid"/>
          </a:ln>
        </p:spPr>
      </p:sp>
      <p:sp>
        <p:nvSpPr>
          <p:cNvPr id="46" name="">
            <a:extLst>
              <a:ext uri="{FF2B5EF4-FFF2-40B4-BE49-F238E27FC236}">
                <ns2:creationId id="{BE123926-4D37-42C6-B896-495B5BDB92D8}"/>
              </a:ext>
            </a:extLst>
          </p:cNvPr>
          <p:cNvSpPr>
            <a:spLocks noGrp="1"/>
          </p:cNvSpPr>
          <p:nvPr/>
        </p:nvSpPr>
        <p:spPr>
          <a:xfrm>
            <a:off x="400050" y="2962275"/>
            <a:ext cx="10239375" cy="371475"/>
          </a:xfrm>
          <a:prstGeom prst="rect">
            <a:avLst/>
          </a:prstGeom>
          <a:solidFill>
            <a:srgbClr val="FFFFFF"/>
          </a:solidFill>
          <a:ln w="0">
            <a:solidFill>
              <a:srgbClr val="FFFFFF"/>
            </a:solidFill>
            <a:prstDash val="solid"/>
          </a:ln>
        </p:spPr>
      </p:sp>
      <p:sp>
        <p:nvSpPr>
          <p:cNvPr id="47" name="">
            <a:extLst>
              <a:ext uri="{FF2B5EF4-FFF2-40B4-BE49-F238E27FC236}">
                <ns2:creationId id="{A567E7DB-31EE-4DFE-B5B7-9E3F5DFD172D}"/>
              </a:ext>
            </a:extLst>
          </p:cNvPr>
          <p:cNvSpPr>
            <a:spLocks noGrp="1"/>
          </p:cNvSpPr>
          <p:nvPr/>
        </p:nvSpPr>
        <p:spPr>
          <a:xfrm>
            <a:off x="476250" y="30384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48" name="">
            <a:extLst>
              <a:ext uri="{FF2B5EF4-FFF2-40B4-BE49-F238E27FC236}">
                <ns2:creationId id="{C50D42AB-14EB-404F-A91A-61EEFBCF27F2}"/>
              </a:ext>
            </a:extLst>
          </p:cNvPr>
          <p:cNvSpPr>
            <a:spLocks noGrp="1"/>
          </p:cNvSpPr>
          <p:nvPr/>
        </p:nvSpPr>
        <p:spPr>
          <a:xfrm>
            <a:off x="1143000" y="30384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Ribnitzky, Alfred</a:t>
            </a:r>
          </a:p>
        </p:txBody>
      </p:sp>
      <p:sp>
        <p:nvSpPr>
          <p:cNvPr id="49" name="">
            <a:extLst>
              <a:ext uri="{FF2B5EF4-FFF2-40B4-BE49-F238E27FC236}">
                <ns2:creationId id="{F60E9887-6BE9-4CCD-974A-C7C60D3D1160}"/>
              </a:ext>
            </a:extLst>
          </p:cNvPr>
          <p:cNvSpPr>
            <a:spLocks noGrp="1"/>
          </p:cNvSpPr>
          <p:nvPr/>
        </p:nvSpPr>
        <p:spPr>
          <a:xfrm>
            <a:off x="3333750" y="30384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Gerolsbach</a:t>
            </a:r>
          </a:p>
        </p:txBody>
      </p:sp>
      <p:sp>
        <p:nvSpPr>
          <p:cNvPr id="50" name="">
            <a:extLst>
              <a:ext uri="{FF2B5EF4-FFF2-40B4-BE49-F238E27FC236}">
                <ns2:creationId id="{E1ABB9F0-5D0B-46E9-94B9-E9605A8855A8}"/>
              </a:ext>
            </a:extLst>
          </p:cNvPr>
          <p:cNvSpPr>
            <a:spLocks noGrp="1"/>
          </p:cNvSpPr>
          <p:nvPr/>
        </p:nvSpPr>
        <p:spPr>
          <a:xfrm>
            <a:off x="5953125" y="30384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51" name="">
            <a:extLst>
              <a:ext uri="{FF2B5EF4-FFF2-40B4-BE49-F238E27FC236}">
                <ns2:creationId id="{C2E6DDFE-55CD-46EF-8C33-A6734630526A}"/>
              </a:ext>
            </a:extLst>
          </p:cNvPr>
          <p:cNvSpPr>
            <a:spLocks noGrp="1"/>
          </p:cNvSpPr>
          <p:nvPr/>
        </p:nvSpPr>
        <p:spPr>
          <a:xfrm>
            <a:off x="6858000" y="30384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5/1/0</a:t>
            </a:r>
          </a:p>
        </p:txBody>
      </p:sp>
      <p:sp>
        <p:nvSpPr>
          <p:cNvPr id="52" name="">
            <a:extLst>
              <a:ext uri="{FF2B5EF4-FFF2-40B4-BE49-F238E27FC236}">
                <ns2:creationId id="{24381D79-30AA-46CA-BDCF-FB20281FAEF9}"/>
              </a:ext>
            </a:extLst>
          </p:cNvPr>
          <p:cNvSpPr>
            <a:spLocks noGrp="1"/>
          </p:cNvSpPr>
          <p:nvPr/>
        </p:nvSpPr>
        <p:spPr>
          <a:xfrm>
            <a:off x="7762875" y="30384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18</a:t>
            </a:r>
          </a:p>
        </p:txBody>
      </p:sp>
      <p:sp>
        <p:nvSpPr>
          <p:cNvPr id="53" name="">
            <a:extLst>
              <a:ext uri="{FF2B5EF4-FFF2-40B4-BE49-F238E27FC236}">
                <ns2:creationId id="{09248208-4214-47EA-B8C9-13EC93E22EE7}"/>
              </a:ext>
            </a:extLst>
          </p:cNvPr>
          <p:cNvSpPr>
            <a:spLocks noGrp="1"/>
          </p:cNvSpPr>
          <p:nvPr/>
        </p:nvSpPr>
        <p:spPr>
          <a:xfrm>
            <a:off x="8388477" y="30384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4" name="">
            <a:extLst>
              <a:ext uri="{FF2B5EF4-FFF2-40B4-BE49-F238E27FC236}">
                <ns2:creationId id="{BEF736E8-9C9E-42B3-B473-E28597A31736}"/>
              </a:ext>
            </a:extLst>
          </p:cNvPr>
          <p:cNvSpPr>
            <a:spLocks noGrp="1"/>
          </p:cNvSpPr>
          <p:nvPr/>
        </p:nvSpPr>
        <p:spPr>
          <a:xfrm>
            <a:off x="8436102" y="30384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5" name="">
            <a:extLst>
              <a:ext uri="{FF2B5EF4-FFF2-40B4-BE49-F238E27FC236}">
                <ns2:creationId id="{C2E75AE2-2580-4546-908C-B525297C23A8}"/>
              </a:ext>
            </a:extLst>
          </p:cNvPr>
          <p:cNvSpPr>
            <a:spLocks noGrp="1"/>
          </p:cNvSpPr>
          <p:nvPr/>
        </p:nvSpPr>
        <p:spPr>
          <a:xfrm>
            <a:off x="9191625" y="30384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78,54</a:t>
            </a:r>
          </a:p>
        </p:txBody>
      </p:sp>
      <p:sp>
        <p:nvSpPr>
          <p:cNvPr id="56" name="">
            <a:extLst>
              <a:ext uri="{FF2B5EF4-FFF2-40B4-BE49-F238E27FC236}">
                <ns2:creationId id="{FBF01C62-8DC7-4CD6-AEE8-423B9F3C3249}"/>
              </a:ext>
            </a:extLst>
          </p:cNvPr>
          <p:cNvSpPr>
            <a:spLocks noGrp="1"/>
          </p:cNvSpPr>
          <p:nvPr/>
        </p:nvSpPr>
        <p:spPr>
          <a:xfrm>
            <a:off x="400050" y="3324225"/>
            <a:ext cx="10239375" cy="9525"/>
          </a:xfrm>
          <a:prstGeom prst="rect">
            <a:avLst/>
          </a:prstGeom>
          <a:solidFill>
            <a:srgbClr val="C6C9CE"/>
          </a:solidFill>
          <a:ln w="0">
            <a:solidFill>
              <a:srgbClr val="C6C9CE"/>
            </a:solidFill>
            <a:prstDash val="solid"/>
          </a:ln>
        </p:spPr>
      </p:sp>
      <p:sp>
        <p:nvSpPr>
          <p:cNvPr id="57" name="">
            <a:extLst>
              <a:ext uri="{FF2B5EF4-FFF2-40B4-BE49-F238E27FC236}">
                <ns2:creationId id="{9B35FC50-C6AC-48C9-A0F6-73FDE44B2805}"/>
              </a:ext>
            </a:extLst>
          </p:cNvPr>
          <p:cNvSpPr>
            <a:spLocks noGrp="1"/>
          </p:cNvSpPr>
          <p:nvPr/>
        </p:nvSpPr>
        <p:spPr>
          <a:xfrm>
            <a:off x="400050" y="3333750"/>
            <a:ext cx="10239375" cy="371475"/>
          </a:xfrm>
          <a:prstGeom prst="rect">
            <a:avLst/>
          </a:prstGeom>
          <a:solidFill>
            <a:srgbClr val="EAF5FB"/>
          </a:solidFill>
          <a:ln w="0">
            <a:solidFill>
              <a:srgbClr val="EAF5FB"/>
            </a:solidFill>
            <a:prstDash val="solid"/>
          </a:ln>
        </p:spPr>
      </p:sp>
      <p:sp>
        <p:nvSpPr>
          <p:cNvPr id="58" name="">
            <a:extLst>
              <a:ext uri="{FF2B5EF4-FFF2-40B4-BE49-F238E27FC236}">
                <ns2:creationId id="{0E02EFBF-05CF-430B-BE3E-96FAF8FD2C1C}"/>
              </a:ext>
            </a:extLst>
          </p:cNvPr>
          <p:cNvSpPr>
            <a:spLocks noGrp="1"/>
          </p:cNvSpPr>
          <p:nvPr/>
        </p:nvSpPr>
        <p:spPr>
          <a:xfrm>
            <a:off x="476250" y="34099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59" name="">
            <a:extLst>
              <a:ext uri="{FF2B5EF4-FFF2-40B4-BE49-F238E27FC236}">
                <ns2:creationId id="{9AAB1065-E2C9-4B45-BFB4-575548217539}"/>
              </a:ext>
            </a:extLst>
          </p:cNvPr>
          <p:cNvSpPr>
            <a:spLocks noGrp="1"/>
          </p:cNvSpPr>
          <p:nvPr/>
        </p:nvSpPr>
        <p:spPr>
          <a:xfrm>
            <a:off x="1143000" y="34099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Brenner, Roland</a:t>
            </a:r>
          </a:p>
        </p:txBody>
      </p:sp>
      <p:sp>
        <p:nvSpPr>
          <p:cNvPr id="60" name="">
            <a:extLst>
              <a:ext uri="{FF2B5EF4-FFF2-40B4-BE49-F238E27FC236}">
                <ns2:creationId id="{66E38AAA-9C48-4061-8DF2-9FC3237799A9}"/>
              </a:ext>
            </a:extLst>
          </p:cNvPr>
          <p:cNvSpPr>
            <a:spLocks noGrp="1"/>
          </p:cNvSpPr>
          <p:nvPr/>
        </p:nvSpPr>
        <p:spPr>
          <a:xfrm>
            <a:off x="3333750" y="34099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Augsburg Burgwalden</a:t>
            </a:r>
          </a:p>
        </p:txBody>
      </p:sp>
      <p:sp>
        <p:nvSpPr>
          <p:cNvPr id="61" name="">
            <a:extLst>
              <a:ext uri="{FF2B5EF4-FFF2-40B4-BE49-F238E27FC236}">
                <ns2:creationId id="{8EDBED9D-9D38-42D7-808E-29E8F5217099}"/>
              </a:ext>
            </a:extLst>
          </p:cNvPr>
          <p:cNvSpPr>
            <a:spLocks noGrp="1"/>
          </p:cNvSpPr>
          <p:nvPr/>
        </p:nvSpPr>
        <p:spPr>
          <a:xfrm>
            <a:off x="5953125" y="34099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62" name="">
            <a:extLst>
              <a:ext uri="{FF2B5EF4-FFF2-40B4-BE49-F238E27FC236}">
                <ns2:creationId id="{66253270-1402-43C9-9A58-9D7B4FE93F58}"/>
              </a:ext>
            </a:extLst>
          </p:cNvPr>
          <p:cNvSpPr>
            <a:spLocks noGrp="1"/>
          </p:cNvSpPr>
          <p:nvPr/>
        </p:nvSpPr>
        <p:spPr>
          <a:xfrm>
            <a:off x="6858000" y="34099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5/0/1</a:t>
            </a:r>
          </a:p>
        </p:txBody>
      </p:sp>
      <p:sp>
        <p:nvSpPr>
          <p:cNvPr id="63" name="">
            <a:extLst>
              <a:ext uri="{FF2B5EF4-FFF2-40B4-BE49-F238E27FC236}">
                <ns2:creationId id="{04809A6A-190E-4FF1-AB90-19A6F66FBF8D}"/>
              </a:ext>
            </a:extLst>
          </p:cNvPr>
          <p:cNvSpPr>
            <a:spLocks noGrp="1"/>
          </p:cNvSpPr>
          <p:nvPr/>
        </p:nvSpPr>
        <p:spPr>
          <a:xfrm>
            <a:off x="7762875" y="34099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11</a:t>
            </a:r>
          </a:p>
        </p:txBody>
      </p:sp>
      <p:sp>
        <p:nvSpPr>
          <p:cNvPr id="64" name="">
            <a:extLst>
              <a:ext uri="{FF2B5EF4-FFF2-40B4-BE49-F238E27FC236}">
                <ns2:creationId id="{31153065-6D9C-43D5-A471-44A849FEDB0A}"/>
              </a:ext>
            </a:extLst>
          </p:cNvPr>
          <p:cNvSpPr>
            <a:spLocks noGrp="1"/>
          </p:cNvSpPr>
          <p:nvPr/>
        </p:nvSpPr>
        <p:spPr>
          <a:xfrm>
            <a:off x="8388477" y="34099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5" name="">
            <a:extLst>
              <a:ext uri="{FF2B5EF4-FFF2-40B4-BE49-F238E27FC236}">
                <ns2:creationId id="{AEAFBBCA-F0AB-4DE4-BC8A-7A69AA8B8199}"/>
              </a:ext>
            </a:extLst>
          </p:cNvPr>
          <p:cNvSpPr>
            <a:spLocks noGrp="1"/>
          </p:cNvSpPr>
          <p:nvPr/>
        </p:nvSpPr>
        <p:spPr>
          <a:xfrm>
            <a:off x="8436102" y="34099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66" name="">
            <a:extLst>
              <a:ext uri="{FF2B5EF4-FFF2-40B4-BE49-F238E27FC236}">
                <ns2:creationId id="{AC876DA8-F732-43BA-A30E-8621220DE809}"/>
              </a:ext>
            </a:extLst>
          </p:cNvPr>
          <p:cNvSpPr>
            <a:spLocks noGrp="1"/>
          </p:cNvSpPr>
          <p:nvPr/>
        </p:nvSpPr>
        <p:spPr>
          <a:xfrm>
            <a:off x="9191625" y="34099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77,1</a:t>
            </a:r>
          </a:p>
        </p:txBody>
      </p:sp>
      <p:sp>
        <p:nvSpPr>
          <p:cNvPr id="67" name="">
            <a:extLst>
              <a:ext uri="{FF2B5EF4-FFF2-40B4-BE49-F238E27FC236}">
                <ns2:creationId id="{0826C54F-FE48-4B47-9239-43FD2D81DB5D}"/>
              </a:ext>
            </a:extLst>
          </p:cNvPr>
          <p:cNvSpPr>
            <a:spLocks noGrp="1"/>
          </p:cNvSpPr>
          <p:nvPr/>
        </p:nvSpPr>
        <p:spPr>
          <a:xfrm>
            <a:off x="400050" y="3695700"/>
            <a:ext cx="10239375" cy="9525"/>
          </a:xfrm>
          <a:prstGeom prst="rect">
            <a:avLst/>
          </a:prstGeom>
          <a:solidFill>
            <a:srgbClr val="C6C9CE"/>
          </a:solidFill>
          <a:ln w="0">
            <a:solidFill>
              <a:srgbClr val="C6C9CE"/>
            </a:solidFill>
            <a:prstDash val="solid"/>
          </a:ln>
        </p:spPr>
      </p:sp>
      <p:sp>
        <p:nvSpPr>
          <p:cNvPr id="68" name="">
            <a:extLst>
              <a:ext uri="{FF2B5EF4-FFF2-40B4-BE49-F238E27FC236}">
                <ns2:creationId id="{6E7B875B-E3A0-4F3E-B597-FD02EC06B1FC}"/>
              </a:ext>
            </a:extLst>
          </p:cNvPr>
          <p:cNvSpPr>
            <a:spLocks noGrp="1"/>
          </p:cNvSpPr>
          <p:nvPr/>
        </p:nvSpPr>
        <p:spPr>
          <a:xfrm>
            <a:off x="400050" y="3705225"/>
            <a:ext cx="10239375" cy="371475"/>
          </a:xfrm>
          <a:prstGeom prst="rect">
            <a:avLst/>
          </a:prstGeom>
          <a:solidFill>
            <a:srgbClr val="FFFFFF"/>
          </a:solidFill>
          <a:ln w="0">
            <a:solidFill>
              <a:srgbClr val="FFFFFF"/>
            </a:solidFill>
            <a:prstDash val="solid"/>
          </a:ln>
        </p:spPr>
      </p:sp>
      <p:sp>
        <p:nvSpPr>
          <p:cNvPr id="69" name="">
            <a:extLst>
              <a:ext uri="{FF2B5EF4-FFF2-40B4-BE49-F238E27FC236}">
                <ns2:creationId id="{C1ECD5A9-9E8E-4975-ABEB-6F1943181543}"/>
              </a:ext>
            </a:extLst>
          </p:cNvPr>
          <p:cNvSpPr>
            <a:spLocks noGrp="1"/>
          </p:cNvSpPr>
          <p:nvPr/>
        </p:nvSpPr>
        <p:spPr>
          <a:xfrm>
            <a:off x="476250" y="37814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70" name="">
            <a:extLst>
              <a:ext uri="{FF2B5EF4-FFF2-40B4-BE49-F238E27FC236}">
                <ns2:creationId id="{653E46BF-B446-4F45-8288-06E0E8790E0C}"/>
              </a:ext>
            </a:extLst>
          </p:cNvPr>
          <p:cNvSpPr>
            <a:spLocks noGrp="1"/>
          </p:cNvSpPr>
          <p:nvPr/>
        </p:nvSpPr>
        <p:spPr>
          <a:xfrm>
            <a:off x="1143000" y="37814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Bayer, Helmut</a:t>
            </a:r>
          </a:p>
        </p:txBody>
      </p:sp>
      <p:sp>
        <p:nvSpPr>
          <p:cNvPr id="71" name="">
            <a:extLst>
              <a:ext uri="{FF2B5EF4-FFF2-40B4-BE49-F238E27FC236}">
                <ns2:creationId id="{03EFA205-1770-494B-8952-58072CC9F194}"/>
              </a:ext>
            </a:extLst>
          </p:cNvPr>
          <p:cNvSpPr>
            <a:spLocks noGrp="1"/>
          </p:cNvSpPr>
          <p:nvPr/>
        </p:nvSpPr>
        <p:spPr>
          <a:xfrm>
            <a:off x="3333750" y="37814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Ulm</a:t>
            </a:r>
          </a:p>
        </p:txBody>
      </p:sp>
      <p:sp>
        <p:nvSpPr>
          <p:cNvPr id="72" name="">
            <a:extLst>
              <a:ext uri="{FF2B5EF4-FFF2-40B4-BE49-F238E27FC236}">
                <ns2:creationId id="{4609D2AC-3544-468D-803C-78430B5F7C66}"/>
              </a:ext>
            </a:extLst>
          </p:cNvPr>
          <p:cNvSpPr>
            <a:spLocks noGrp="1"/>
          </p:cNvSpPr>
          <p:nvPr/>
        </p:nvSpPr>
        <p:spPr>
          <a:xfrm>
            <a:off x="5953125"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73" name="">
            <a:extLst>
              <a:ext uri="{FF2B5EF4-FFF2-40B4-BE49-F238E27FC236}">
                <ns2:creationId id="{36DDC5F9-AC96-47BC-9665-C8CFE933A120}"/>
              </a:ext>
            </a:extLst>
          </p:cNvPr>
          <p:cNvSpPr>
            <a:spLocks noGrp="1"/>
          </p:cNvSpPr>
          <p:nvPr/>
        </p:nvSpPr>
        <p:spPr>
          <a:xfrm>
            <a:off x="6858000"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4/0/0</a:t>
            </a:r>
          </a:p>
        </p:txBody>
      </p:sp>
      <p:sp>
        <p:nvSpPr>
          <p:cNvPr id="74" name="">
            <a:extLst>
              <a:ext uri="{FF2B5EF4-FFF2-40B4-BE49-F238E27FC236}">
                <ns2:creationId id="{C4BB14F7-8AEF-4EC7-B866-069ED262BD40}"/>
              </a:ext>
            </a:extLst>
          </p:cNvPr>
          <p:cNvSpPr>
            <a:spLocks noGrp="1"/>
          </p:cNvSpPr>
          <p:nvPr/>
        </p:nvSpPr>
        <p:spPr>
          <a:xfrm>
            <a:off x="7762875" y="37814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75" name="">
            <a:extLst>
              <a:ext uri="{FF2B5EF4-FFF2-40B4-BE49-F238E27FC236}">
                <ns2:creationId id="{9583C378-AC07-484C-99ED-BA18D70E0349}"/>
              </a:ext>
            </a:extLst>
          </p:cNvPr>
          <p:cNvSpPr>
            <a:spLocks noGrp="1"/>
          </p:cNvSpPr>
          <p:nvPr/>
        </p:nvSpPr>
        <p:spPr>
          <a:xfrm>
            <a:off x="8388477" y="37814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6" name="">
            <a:extLst>
              <a:ext uri="{FF2B5EF4-FFF2-40B4-BE49-F238E27FC236}">
                <ns2:creationId id="{44B557CF-F5BF-4D45-9103-C286CEFC3ED3}"/>
              </a:ext>
            </a:extLst>
          </p:cNvPr>
          <p:cNvSpPr>
            <a:spLocks noGrp="1"/>
          </p:cNvSpPr>
          <p:nvPr/>
        </p:nvSpPr>
        <p:spPr>
          <a:xfrm>
            <a:off x="8436102" y="37814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77" name="">
            <a:extLst>
              <a:ext uri="{FF2B5EF4-FFF2-40B4-BE49-F238E27FC236}">
                <ns2:creationId id="{D2F6F7B4-F97A-4215-8BE9-655EC1B8B923}"/>
              </a:ext>
            </a:extLst>
          </p:cNvPr>
          <p:cNvSpPr>
            <a:spLocks noGrp="1"/>
          </p:cNvSpPr>
          <p:nvPr/>
        </p:nvSpPr>
        <p:spPr>
          <a:xfrm>
            <a:off x="9191625" y="37814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75,96</a:t>
            </a:r>
          </a:p>
        </p:txBody>
      </p:sp>
      <p:sp>
        <p:nvSpPr>
          <p:cNvPr id="78" name="">
            <a:extLst>
              <a:ext uri="{FF2B5EF4-FFF2-40B4-BE49-F238E27FC236}">
                <ns2:creationId id="{B616BF8D-15E9-46F7-95FC-2003C4DD60E4}"/>
              </a:ext>
            </a:extLst>
          </p:cNvPr>
          <p:cNvSpPr>
            <a:spLocks noGrp="1"/>
          </p:cNvSpPr>
          <p:nvPr/>
        </p:nvSpPr>
        <p:spPr>
          <a:xfrm>
            <a:off x="400050" y="4067175"/>
            <a:ext cx="10239375" cy="9525"/>
          </a:xfrm>
          <a:prstGeom prst="rect">
            <a:avLst/>
          </a:prstGeom>
          <a:solidFill>
            <a:srgbClr val="C6C9CE"/>
          </a:solidFill>
          <a:ln w="0">
            <a:solidFill>
              <a:srgbClr val="C6C9CE"/>
            </a:solidFill>
            <a:prstDash val="solid"/>
          </a:ln>
        </p:spPr>
      </p:sp>
      <p:sp>
        <p:nvSpPr>
          <p:cNvPr id="79" name="">
            <a:extLst>
              <a:ext uri="{FF2B5EF4-FFF2-40B4-BE49-F238E27FC236}">
                <ns2:creationId id="{50F72A0D-653C-4FEC-9A5E-240265B47858}"/>
              </a:ext>
            </a:extLst>
          </p:cNvPr>
          <p:cNvSpPr>
            <a:spLocks noGrp="1"/>
          </p:cNvSpPr>
          <p:nvPr/>
        </p:nvSpPr>
        <p:spPr>
          <a:xfrm>
            <a:off x="400050" y="4076700"/>
            <a:ext cx="10239375" cy="371475"/>
          </a:xfrm>
          <a:prstGeom prst="rect">
            <a:avLst/>
          </a:prstGeom>
          <a:solidFill>
            <a:srgbClr val="EAF5FB"/>
          </a:solidFill>
          <a:ln w="0">
            <a:solidFill>
              <a:srgbClr val="EAF5FB"/>
            </a:solidFill>
            <a:prstDash val="solid"/>
          </a:ln>
        </p:spPr>
      </p:sp>
      <p:sp>
        <p:nvSpPr>
          <p:cNvPr id="80" name="">
            <a:extLst>
              <a:ext uri="{FF2B5EF4-FFF2-40B4-BE49-F238E27FC236}">
                <ns2:creationId id="{ACE08769-9326-47E7-9366-B5EFC3CBE311}"/>
              </a:ext>
            </a:extLst>
          </p:cNvPr>
          <p:cNvSpPr>
            <a:spLocks noGrp="1"/>
          </p:cNvSpPr>
          <p:nvPr/>
        </p:nvSpPr>
        <p:spPr>
          <a:xfrm>
            <a:off x="476250" y="415290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81" name="">
            <a:extLst>
              <a:ext uri="{FF2B5EF4-FFF2-40B4-BE49-F238E27FC236}">
                <ns2:creationId id="{09DDE183-5CDB-4A00-B23B-F72892256D61}"/>
              </a:ext>
            </a:extLst>
          </p:cNvPr>
          <p:cNvSpPr>
            <a:spLocks noGrp="1"/>
          </p:cNvSpPr>
          <p:nvPr/>
        </p:nvSpPr>
        <p:spPr>
          <a:xfrm>
            <a:off x="1143000" y="415290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Ruoff, Klaus</a:t>
            </a:r>
          </a:p>
        </p:txBody>
      </p:sp>
      <p:sp>
        <p:nvSpPr>
          <p:cNvPr id="82" name="">
            <a:extLst>
              <a:ext uri="{FF2B5EF4-FFF2-40B4-BE49-F238E27FC236}">
                <ns2:creationId id="{9112A262-8696-4240-9FF8-50AA7634848A}"/>
              </a:ext>
            </a:extLst>
          </p:cNvPr>
          <p:cNvSpPr>
            <a:spLocks noGrp="1"/>
          </p:cNvSpPr>
          <p:nvPr/>
        </p:nvSpPr>
        <p:spPr>
          <a:xfrm>
            <a:off x="3333750" y="415290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83" name="">
            <a:extLst>
              <a:ext uri="{FF2B5EF4-FFF2-40B4-BE49-F238E27FC236}">
                <ns2:creationId id="{21AF2C21-B563-4D0A-B3C6-370049AF7AEA}"/>
              </a:ext>
            </a:extLst>
          </p:cNvPr>
          <p:cNvSpPr>
            <a:spLocks noGrp="1"/>
          </p:cNvSpPr>
          <p:nvPr/>
        </p:nvSpPr>
        <p:spPr>
          <a:xfrm>
            <a:off x="5953125"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84" name="">
            <a:extLst>
              <a:ext uri="{FF2B5EF4-FFF2-40B4-BE49-F238E27FC236}">
                <ns2:creationId id="{AE809516-6929-49C8-8850-B145B89DD6AD}"/>
              </a:ext>
            </a:extLst>
          </p:cNvPr>
          <p:cNvSpPr>
            <a:spLocks noGrp="1"/>
          </p:cNvSpPr>
          <p:nvPr/>
        </p:nvSpPr>
        <p:spPr>
          <a:xfrm>
            <a:off x="6858000"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7/1/1</a:t>
            </a:r>
          </a:p>
        </p:txBody>
      </p:sp>
      <p:sp>
        <p:nvSpPr>
          <p:cNvPr id="85" name="">
            <a:extLst>
              <a:ext uri="{FF2B5EF4-FFF2-40B4-BE49-F238E27FC236}">
                <ns2:creationId id="{4AE69D0C-1FB4-431E-9DD3-8021532E5C4C}"/>
              </a:ext>
            </a:extLst>
          </p:cNvPr>
          <p:cNvSpPr>
            <a:spLocks noGrp="1"/>
          </p:cNvSpPr>
          <p:nvPr/>
        </p:nvSpPr>
        <p:spPr>
          <a:xfrm>
            <a:off x="7762875" y="415290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33</a:t>
            </a:r>
          </a:p>
        </p:txBody>
      </p:sp>
      <p:sp>
        <p:nvSpPr>
          <p:cNvPr id="86" name="">
            <a:extLst>
              <a:ext uri="{FF2B5EF4-FFF2-40B4-BE49-F238E27FC236}">
                <ns2:creationId id="{0BAE622C-9F3E-4D25-892B-7F6CD2ACE0E6}"/>
              </a:ext>
            </a:extLst>
          </p:cNvPr>
          <p:cNvSpPr>
            <a:spLocks noGrp="1"/>
          </p:cNvSpPr>
          <p:nvPr/>
        </p:nvSpPr>
        <p:spPr>
          <a:xfrm>
            <a:off x="8388477" y="415290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7" name="">
            <a:extLst>
              <a:ext uri="{FF2B5EF4-FFF2-40B4-BE49-F238E27FC236}">
                <ns2:creationId id="{20B2E97F-9337-41C7-AE33-82FEBCE08510}"/>
              </a:ext>
            </a:extLst>
          </p:cNvPr>
          <p:cNvSpPr>
            <a:spLocks noGrp="1"/>
          </p:cNvSpPr>
          <p:nvPr/>
        </p:nvSpPr>
        <p:spPr>
          <a:xfrm>
            <a:off x="8436102" y="415290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88" name="">
            <a:extLst>
              <a:ext uri="{FF2B5EF4-FFF2-40B4-BE49-F238E27FC236}">
                <ns2:creationId id="{0C691185-D59A-4CC4-8C0C-08A6D9E8F220}"/>
              </a:ext>
            </a:extLst>
          </p:cNvPr>
          <p:cNvSpPr>
            <a:spLocks noGrp="1"/>
          </p:cNvSpPr>
          <p:nvPr/>
        </p:nvSpPr>
        <p:spPr>
          <a:xfrm>
            <a:off x="9191625" y="415290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75,7</a:t>
            </a:r>
          </a:p>
        </p:txBody>
      </p:sp>
      <p:sp>
        <p:nvSpPr>
          <p:cNvPr id="89" name="">
            <a:extLst>
              <a:ext uri="{FF2B5EF4-FFF2-40B4-BE49-F238E27FC236}">
                <ns2:creationId id="{B510C7D7-7E0B-49C2-A351-C414F2064A7C}"/>
              </a:ext>
            </a:extLst>
          </p:cNvPr>
          <p:cNvSpPr>
            <a:spLocks noGrp="1"/>
          </p:cNvSpPr>
          <p:nvPr/>
        </p:nvSpPr>
        <p:spPr>
          <a:xfrm>
            <a:off x="400050" y="4438650"/>
            <a:ext cx="10239375" cy="9525"/>
          </a:xfrm>
          <a:prstGeom prst="rect">
            <a:avLst/>
          </a:prstGeom>
          <a:solidFill>
            <a:srgbClr val="C6C9CE"/>
          </a:solidFill>
          <a:ln w="0">
            <a:solidFill>
              <a:srgbClr val="C6C9CE"/>
            </a:solidFill>
            <a:prstDash val="solid"/>
          </a:ln>
        </p:spPr>
      </p:sp>
      <p:sp>
        <p:nvSpPr>
          <p:cNvPr id="90" name="">
            <a:extLst>
              <a:ext uri="{FF2B5EF4-FFF2-40B4-BE49-F238E27FC236}">
                <ns2:creationId id="{AEE7088B-4FE9-4CFD-9A9B-5DDBA27399CE}"/>
              </a:ext>
            </a:extLst>
          </p:cNvPr>
          <p:cNvSpPr>
            <a:spLocks noGrp="1"/>
          </p:cNvSpPr>
          <p:nvPr/>
        </p:nvSpPr>
        <p:spPr>
          <a:xfrm>
            <a:off x="400050" y="4448175"/>
            <a:ext cx="10239375" cy="371475"/>
          </a:xfrm>
          <a:prstGeom prst="rect">
            <a:avLst/>
          </a:prstGeom>
          <a:solidFill>
            <a:srgbClr val="FFFFFF"/>
          </a:solidFill>
          <a:ln w="0">
            <a:solidFill>
              <a:srgbClr val="FFFFFF"/>
            </a:solidFill>
            <a:prstDash val="solid"/>
          </a:ln>
        </p:spPr>
      </p:sp>
      <p:sp>
        <p:nvSpPr>
          <p:cNvPr id="91" name="">
            <a:extLst>
              <a:ext uri="{FF2B5EF4-FFF2-40B4-BE49-F238E27FC236}">
                <ns2:creationId id="{71BA60E6-5136-482C-BBF9-67890297E9BC}"/>
              </a:ext>
            </a:extLst>
          </p:cNvPr>
          <p:cNvSpPr>
            <a:spLocks noGrp="1"/>
          </p:cNvSpPr>
          <p:nvPr/>
        </p:nvSpPr>
        <p:spPr>
          <a:xfrm>
            <a:off x="476250" y="45243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92" name="">
            <a:extLst>
              <a:ext uri="{FF2B5EF4-FFF2-40B4-BE49-F238E27FC236}">
                <ns2:creationId id="{657C3C84-F4BE-4115-9535-C68F6C7DA6DA}"/>
              </a:ext>
            </a:extLst>
          </p:cNvPr>
          <p:cNvSpPr>
            <a:spLocks noGrp="1"/>
          </p:cNvSpPr>
          <p:nvPr/>
        </p:nvSpPr>
        <p:spPr>
          <a:xfrm>
            <a:off x="1143000" y="45243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Varschen, Michael</a:t>
            </a:r>
          </a:p>
        </p:txBody>
      </p:sp>
      <p:sp>
        <p:nvSpPr>
          <p:cNvPr id="93" name="">
            <a:extLst>
              <a:ext uri="{FF2B5EF4-FFF2-40B4-BE49-F238E27FC236}">
                <ns2:creationId id="{99FEFDFA-7163-422D-A094-00E745B18B45}"/>
              </a:ext>
            </a:extLst>
          </p:cNvPr>
          <p:cNvSpPr>
            <a:spLocks noGrp="1"/>
          </p:cNvSpPr>
          <p:nvPr/>
        </p:nvSpPr>
        <p:spPr>
          <a:xfrm>
            <a:off x="3333750" y="45243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94" name="">
            <a:extLst>
              <a:ext uri="{FF2B5EF4-FFF2-40B4-BE49-F238E27FC236}">
                <ns2:creationId id="{C6A569F8-55DA-4F69-B1CA-E1830F76D440}"/>
              </a:ext>
            </a:extLst>
          </p:cNvPr>
          <p:cNvSpPr>
            <a:spLocks noGrp="1"/>
          </p:cNvSpPr>
          <p:nvPr/>
        </p:nvSpPr>
        <p:spPr>
          <a:xfrm>
            <a:off x="5953125"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95" name="">
            <a:extLst>
              <a:ext uri="{FF2B5EF4-FFF2-40B4-BE49-F238E27FC236}">
                <ns2:creationId id="{E196F699-85B3-48EB-8627-02DD4DC61294}"/>
              </a:ext>
            </a:extLst>
          </p:cNvPr>
          <p:cNvSpPr>
            <a:spLocks noGrp="1"/>
          </p:cNvSpPr>
          <p:nvPr/>
        </p:nvSpPr>
        <p:spPr>
          <a:xfrm>
            <a:off x="6858000"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6/0/1</a:t>
            </a:r>
          </a:p>
        </p:txBody>
      </p:sp>
      <p:sp>
        <p:nvSpPr>
          <p:cNvPr id="96" name="">
            <a:extLst>
              <a:ext uri="{FF2B5EF4-FFF2-40B4-BE49-F238E27FC236}">
                <ns2:creationId id="{C60DCEC6-1687-4F4E-A232-7BC2676B9B97}"/>
              </a:ext>
            </a:extLst>
          </p:cNvPr>
          <p:cNvSpPr>
            <a:spLocks noGrp="1"/>
          </p:cNvSpPr>
          <p:nvPr/>
        </p:nvSpPr>
        <p:spPr>
          <a:xfrm>
            <a:off x="7762875" y="45243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24</a:t>
            </a:r>
          </a:p>
        </p:txBody>
      </p:sp>
      <p:sp>
        <p:nvSpPr>
          <p:cNvPr id="97" name="">
            <a:extLst>
              <a:ext uri="{FF2B5EF4-FFF2-40B4-BE49-F238E27FC236}">
                <ns2:creationId id="{1648D89C-E439-4C21-9C6C-46EB2C5D83F3}"/>
              </a:ext>
            </a:extLst>
          </p:cNvPr>
          <p:cNvSpPr>
            <a:spLocks noGrp="1"/>
          </p:cNvSpPr>
          <p:nvPr/>
        </p:nvSpPr>
        <p:spPr>
          <a:xfrm>
            <a:off x="8388477" y="45243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98" name="">
            <a:extLst>
              <a:ext uri="{FF2B5EF4-FFF2-40B4-BE49-F238E27FC236}">
                <ns2:creationId id="{766CC45A-271F-4DCC-B5F1-2D7CE70D4B53}"/>
              </a:ext>
            </a:extLst>
          </p:cNvPr>
          <p:cNvSpPr>
            <a:spLocks noGrp="1"/>
          </p:cNvSpPr>
          <p:nvPr/>
        </p:nvSpPr>
        <p:spPr>
          <a:xfrm>
            <a:off x="8436102" y="45243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99" name="">
            <a:extLst>
              <a:ext uri="{FF2B5EF4-FFF2-40B4-BE49-F238E27FC236}">
                <ns2:creationId id="{D3B184B2-C35C-42C4-884C-71F148EE6DBF}"/>
              </a:ext>
            </a:extLst>
          </p:cNvPr>
          <p:cNvSpPr>
            <a:spLocks noGrp="1"/>
          </p:cNvSpPr>
          <p:nvPr/>
        </p:nvSpPr>
        <p:spPr>
          <a:xfrm>
            <a:off x="9191625" y="45243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75,53</a:t>
            </a:r>
          </a:p>
        </p:txBody>
      </p:sp>
      <p:sp>
        <p:nvSpPr>
          <p:cNvPr id="100" name="">
            <a:extLst>
              <a:ext uri="{FF2B5EF4-FFF2-40B4-BE49-F238E27FC236}">
                <ns2:creationId id="{D7AE8B5C-A394-4335-B9A3-7991B1A25506}"/>
              </a:ext>
            </a:extLst>
          </p:cNvPr>
          <p:cNvSpPr>
            <a:spLocks noGrp="1"/>
          </p:cNvSpPr>
          <p:nvPr/>
        </p:nvSpPr>
        <p:spPr>
          <a:xfrm>
            <a:off x="400050" y="4810125"/>
            <a:ext cx="10239375" cy="9525"/>
          </a:xfrm>
          <a:prstGeom prst="rect">
            <a:avLst/>
          </a:prstGeom>
          <a:solidFill>
            <a:srgbClr val="C6C9CE"/>
          </a:solidFill>
          <a:ln w="0">
            <a:solidFill>
              <a:srgbClr val="C6C9CE"/>
            </a:solidFill>
            <a:prstDash val="solid"/>
          </a:ln>
        </p:spPr>
      </p:sp>
      <p:sp>
        <p:nvSpPr>
          <p:cNvPr id="101" name="">
            <a:extLst>
              <a:ext uri="{FF2B5EF4-FFF2-40B4-BE49-F238E27FC236}">
                <ns2:creationId id="{943CCDC1-BB8E-4602-A3DD-50B3FEE6B95D}"/>
              </a:ext>
            </a:extLst>
          </p:cNvPr>
          <p:cNvSpPr>
            <a:spLocks noGrp="1"/>
          </p:cNvSpPr>
          <p:nvPr/>
        </p:nvSpPr>
        <p:spPr>
          <a:xfrm>
            <a:off x="400050" y="4819650"/>
            <a:ext cx="10239375" cy="371475"/>
          </a:xfrm>
          <a:prstGeom prst="rect">
            <a:avLst/>
          </a:prstGeom>
          <a:solidFill>
            <a:srgbClr val="EAF5FB"/>
          </a:solidFill>
          <a:ln w="0">
            <a:solidFill>
              <a:srgbClr val="EAF5FB"/>
            </a:solidFill>
            <a:prstDash val="solid"/>
          </a:ln>
        </p:spPr>
      </p:sp>
      <p:sp>
        <p:nvSpPr>
          <p:cNvPr id="102" name="">
            <a:extLst>
              <a:ext uri="{FF2B5EF4-FFF2-40B4-BE49-F238E27FC236}">
                <ns2:creationId id="{193F3042-0216-49F0-B8E8-3A23A513A405}"/>
              </a:ext>
            </a:extLst>
          </p:cNvPr>
          <p:cNvSpPr>
            <a:spLocks noGrp="1"/>
          </p:cNvSpPr>
          <p:nvPr/>
        </p:nvSpPr>
        <p:spPr>
          <a:xfrm>
            <a:off x="476250" y="48958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103" name="">
            <a:extLst>
              <a:ext uri="{FF2B5EF4-FFF2-40B4-BE49-F238E27FC236}">
                <ns2:creationId id="{56273893-2343-4F1F-BE5A-DD83D0E16A48}"/>
              </a:ext>
            </a:extLst>
          </p:cNvPr>
          <p:cNvSpPr>
            <a:spLocks noGrp="1"/>
          </p:cNvSpPr>
          <p:nvPr/>
        </p:nvSpPr>
        <p:spPr>
          <a:xfrm>
            <a:off x="1143000" y="48958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Geyer, Claus</a:t>
            </a:r>
          </a:p>
        </p:txBody>
      </p:sp>
      <p:sp>
        <p:nvSpPr>
          <p:cNvPr id="104" name="">
            <a:extLst>
              <a:ext uri="{FF2B5EF4-FFF2-40B4-BE49-F238E27FC236}">
                <ns2:creationId id="{D8A8FF0D-8332-4CEC-8A0E-123D5372BE28}"/>
              </a:ext>
            </a:extLst>
          </p:cNvPr>
          <p:cNvSpPr>
            <a:spLocks noGrp="1"/>
          </p:cNvSpPr>
          <p:nvPr/>
        </p:nvSpPr>
        <p:spPr>
          <a:xfrm>
            <a:off x="3333750" y="48958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105" name="">
            <a:extLst>
              <a:ext uri="{FF2B5EF4-FFF2-40B4-BE49-F238E27FC236}">
                <ns2:creationId id="{673A6D59-B1CE-4A79-BF25-2537AC2BDF8F}"/>
              </a:ext>
            </a:extLst>
          </p:cNvPr>
          <p:cNvSpPr>
            <a:spLocks noGrp="1"/>
          </p:cNvSpPr>
          <p:nvPr/>
        </p:nvSpPr>
        <p:spPr>
          <a:xfrm>
            <a:off x="5953125"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106" name="">
            <a:extLst>
              <a:ext uri="{FF2B5EF4-FFF2-40B4-BE49-F238E27FC236}">
                <ns2:creationId id="{0493C9B7-5517-4C77-98FE-A9C775844C3A}"/>
              </a:ext>
            </a:extLst>
          </p:cNvPr>
          <p:cNvSpPr>
            <a:spLocks noGrp="1"/>
          </p:cNvSpPr>
          <p:nvPr/>
        </p:nvSpPr>
        <p:spPr>
          <a:xfrm>
            <a:off x="6858000"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7/1/2</a:t>
            </a:r>
          </a:p>
        </p:txBody>
      </p:sp>
      <p:sp>
        <p:nvSpPr>
          <p:cNvPr id="107" name="">
            <a:extLst>
              <a:ext uri="{FF2B5EF4-FFF2-40B4-BE49-F238E27FC236}">
                <ns2:creationId id="{5E5B69A0-A190-4D89-A285-AA1647260FB5}"/>
              </a:ext>
            </a:extLst>
          </p:cNvPr>
          <p:cNvSpPr>
            <a:spLocks noGrp="1"/>
          </p:cNvSpPr>
          <p:nvPr/>
        </p:nvSpPr>
        <p:spPr>
          <a:xfrm>
            <a:off x="7762875" y="48958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108" name="">
            <a:extLst>
              <a:ext uri="{FF2B5EF4-FFF2-40B4-BE49-F238E27FC236}">
                <ns2:creationId id="{5AFBADC3-3F8F-4FB9-9D16-AA9FFBC1970D}"/>
              </a:ext>
            </a:extLst>
          </p:cNvPr>
          <p:cNvSpPr>
            <a:spLocks noGrp="1"/>
          </p:cNvSpPr>
          <p:nvPr/>
        </p:nvSpPr>
        <p:spPr>
          <a:xfrm>
            <a:off x="8388477" y="48958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9" name="">
            <a:extLst>
              <a:ext uri="{FF2B5EF4-FFF2-40B4-BE49-F238E27FC236}">
                <ns2:creationId id="{EAA93FCA-A67D-4528-A729-25E27C08DEF8}"/>
              </a:ext>
            </a:extLst>
          </p:cNvPr>
          <p:cNvSpPr>
            <a:spLocks noGrp="1"/>
          </p:cNvSpPr>
          <p:nvPr/>
        </p:nvSpPr>
        <p:spPr>
          <a:xfrm>
            <a:off x="8436102" y="48958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10" name="">
            <a:extLst>
              <a:ext uri="{FF2B5EF4-FFF2-40B4-BE49-F238E27FC236}">
                <ns2:creationId id="{5BF227A1-606E-4B86-AE62-5C90C14CA248}"/>
              </a:ext>
            </a:extLst>
          </p:cNvPr>
          <p:cNvSpPr>
            <a:spLocks noGrp="1"/>
          </p:cNvSpPr>
          <p:nvPr/>
        </p:nvSpPr>
        <p:spPr>
          <a:xfrm>
            <a:off x="9191625" y="48958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74,47</a:t>
            </a:r>
          </a:p>
        </p:txBody>
      </p:sp>
      <p:sp>
        <p:nvSpPr>
          <p:cNvPr id="111" name="">
            <a:extLst>
              <a:ext uri="{FF2B5EF4-FFF2-40B4-BE49-F238E27FC236}">
                <ns2:creationId id="{8A3E68CE-95C5-497C-B20A-111300DE1BA7}"/>
              </a:ext>
            </a:extLst>
          </p:cNvPr>
          <p:cNvSpPr>
            <a:spLocks noGrp="1"/>
          </p:cNvSpPr>
          <p:nvPr/>
        </p:nvSpPr>
        <p:spPr>
          <a:xfrm>
            <a:off x="400050" y="5181600"/>
            <a:ext cx="10239375" cy="9525"/>
          </a:xfrm>
          <a:prstGeom prst="rect">
            <a:avLst/>
          </a:prstGeom>
          <a:solidFill>
            <a:srgbClr val="C6C9CE"/>
          </a:solidFill>
          <a:ln w="0">
            <a:solidFill>
              <a:srgbClr val="C6C9CE"/>
            </a:solidFill>
            <a:prstDash val="solid"/>
          </a:ln>
        </p:spPr>
      </p:sp>
      <p:sp>
        <p:nvSpPr>
          <p:cNvPr id="112" name="">
            <a:extLst>
              <a:ext uri="{FF2B5EF4-FFF2-40B4-BE49-F238E27FC236}">
                <ns2:creationId id="{A0C2534C-6AA4-4A23-8055-0FB91ACB5FC6}"/>
              </a:ext>
            </a:extLst>
          </p:cNvPr>
          <p:cNvSpPr>
            <a:spLocks noGrp="1"/>
          </p:cNvSpPr>
          <p:nvPr/>
        </p:nvSpPr>
        <p:spPr>
          <a:xfrm>
            <a:off x="400050" y="5191125"/>
            <a:ext cx="10239375" cy="371475"/>
          </a:xfrm>
          <a:prstGeom prst="rect">
            <a:avLst/>
          </a:prstGeom>
          <a:solidFill>
            <a:srgbClr val="FFFFFF"/>
          </a:solidFill>
          <a:ln w="0">
            <a:solidFill>
              <a:srgbClr val="FFFFFF"/>
            </a:solidFill>
            <a:prstDash val="solid"/>
          </a:ln>
        </p:spPr>
      </p:sp>
      <p:sp>
        <p:nvSpPr>
          <p:cNvPr id="113" name="">
            <a:extLst>
              <a:ext uri="{FF2B5EF4-FFF2-40B4-BE49-F238E27FC236}">
                <ns2:creationId id="{157E660E-8429-45C7-B149-9112DFFEEDE4}"/>
              </a:ext>
            </a:extLst>
          </p:cNvPr>
          <p:cNvSpPr>
            <a:spLocks noGrp="1"/>
          </p:cNvSpPr>
          <p:nvPr/>
        </p:nvSpPr>
        <p:spPr>
          <a:xfrm>
            <a:off x="476250" y="52673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14" name="">
            <a:extLst>
              <a:ext uri="{FF2B5EF4-FFF2-40B4-BE49-F238E27FC236}">
                <ns2:creationId id="{EF583C91-BFA3-480C-8738-83F92150DB84}"/>
              </a:ext>
            </a:extLst>
          </p:cNvPr>
          <p:cNvSpPr>
            <a:spLocks noGrp="1"/>
          </p:cNvSpPr>
          <p:nvPr/>
        </p:nvSpPr>
        <p:spPr>
          <a:xfrm>
            <a:off x="1143000" y="52673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Seitz, Hans</a:t>
            </a:r>
          </a:p>
        </p:txBody>
      </p:sp>
      <p:sp>
        <p:nvSpPr>
          <p:cNvPr id="115" name="">
            <a:extLst>
              <a:ext uri="{FF2B5EF4-FFF2-40B4-BE49-F238E27FC236}">
                <ns2:creationId id="{32946815-1BF1-4614-A554-3FCCDFE5495C}"/>
              </a:ext>
            </a:extLst>
          </p:cNvPr>
          <p:cNvSpPr>
            <a:spLocks noGrp="1"/>
          </p:cNvSpPr>
          <p:nvPr/>
        </p:nvSpPr>
        <p:spPr>
          <a:xfrm>
            <a:off x="3333750" y="52673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16" name="">
            <a:extLst>
              <a:ext uri="{FF2B5EF4-FFF2-40B4-BE49-F238E27FC236}">
                <ns2:creationId id="{41BD077C-08C1-4208-AD08-7C5A3287E62B}"/>
              </a:ext>
            </a:extLst>
          </p:cNvPr>
          <p:cNvSpPr>
            <a:spLocks noGrp="1"/>
          </p:cNvSpPr>
          <p:nvPr/>
        </p:nvSpPr>
        <p:spPr>
          <a:xfrm>
            <a:off x="5953125"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117" name="">
            <a:extLst>
              <a:ext uri="{FF2B5EF4-FFF2-40B4-BE49-F238E27FC236}">
                <ns2:creationId id="{E41458BC-4465-46BF-831E-BD6E843AC0BF}"/>
              </a:ext>
            </a:extLst>
          </p:cNvPr>
          <p:cNvSpPr>
            <a:spLocks noGrp="1"/>
          </p:cNvSpPr>
          <p:nvPr/>
        </p:nvSpPr>
        <p:spPr>
          <a:xfrm>
            <a:off x="6858000"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6/0/3</a:t>
            </a:r>
          </a:p>
        </p:txBody>
      </p:sp>
      <p:sp>
        <p:nvSpPr>
          <p:cNvPr id="118" name="">
            <a:extLst>
              <a:ext uri="{FF2B5EF4-FFF2-40B4-BE49-F238E27FC236}">
                <ns2:creationId id="{8262E0CA-37F0-4182-B9A5-A845A37D537B}"/>
              </a:ext>
            </a:extLst>
          </p:cNvPr>
          <p:cNvSpPr>
            <a:spLocks noGrp="1"/>
          </p:cNvSpPr>
          <p:nvPr/>
        </p:nvSpPr>
        <p:spPr>
          <a:xfrm>
            <a:off x="7762875" y="52673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19" name="">
            <a:extLst>
              <a:ext uri="{FF2B5EF4-FFF2-40B4-BE49-F238E27FC236}">
                <ns2:creationId id="{F4E71AC5-675F-4568-8860-0CA1675E90F5}"/>
              </a:ext>
            </a:extLst>
          </p:cNvPr>
          <p:cNvSpPr>
            <a:spLocks noGrp="1"/>
          </p:cNvSpPr>
          <p:nvPr/>
        </p:nvSpPr>
        <p:spPr>
          <a:xfrm>
            <a:off x="8388477" y="52673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20" name="">
            <a:extLst>
              <a:ext uri="{FF2B5EF4-FFF2-40B4-BE49-F238E27FC236}">
                <ns2:creationId id="{FE8A9963-4529-4756-9A53-4DFA81E56358}"/>
              </a:ext>
            </a:extLst>
          </p:cNvPr>
          <p:cNvSpPr>
            <a:spLocks noGrp="1"/>
          </p:cNvSpPr>
          <p:nvPr/>
        </p:nvSpPr>
        <p:spPr>
          <a:xfrm>
            <a:off x="8436102" y="52673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21" name="">
            <a:extLst>
              <a:ext uri="{FF2B5EF4-FFF2-40B4-BE49-F238E27FC236}">
                <ns2:creationId id="{F68FCBD0-5649-485D-B5B8-F6307CC472B7}"/>
              </a:ext>
            </a:extLst>
          </p:cNvPr>
          <p:cNvSpPr>
            <a:spLocks noGrp="1"/>
          </p:cNvSpPr>
          <p:nvPr/>
        </p:nvSpPr>
        <p:spPr>
          <a:xfrm>
            <a:off x="9191625" y="52673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73,49</a:t>
            </a:r>
          </a:p>
        </p:txBody>
      </p:sp>
      <p:sp>
        <p:nvSpPr>
          <p:cNvPr id="122" name="">
            <a:extLst>
              <a:ext uri="{FF2B5EF4-FFF2-40B4-BE49-F238E27FC236}">
                <ns2:creationId id="{F8FD743B-1402-4118-9B31-AFD7E206DF88}"/>
              </a:ext>
            </a:extLst>
          </p:cNvPr>
          <p:cNvSpPr>
            <a:spLocks noGrp="1"/>
          </p:cNvSpPr>
          <p:nvPr/>
        </p:nvSpPr>
        <p:spPr>
          <a:xfrm>
            <a:off x="400050" y="5553075"/>
            <a:ext cx="10239375" cy="9525"/>
          </a:xfrm>
          <a:prstGeom prst="rect">
            <a:avLst/>
          </a:prstGeom>
          <a:solidFill>
            <a:srgbClr val="C6C9CE"/>
          </a:solidFill>
          <a:ln w="0">
            <a:solidFill>
              <a:srgbClr val="C6C9CE"/>
            </a:solidFill>
            <a:prstDash val="solid"/>
          </a:ln>
        </p:spPr>
      </p:sp>
    </p:spTree>
    <p:extLst>
      <p:ext uri="{BB962C8B-B14F-4D97-AF65-F5344CB8AC3E}">
        <ns3:creationId val="750420587"/>
      </p:ext>
    </p:extLst>
  </p:cSld>
  <p:transition spd="slow" advClick="1">
    <p:fade/>
  </p:transition>
</p:sld>
</file>

<file path=ppt/slides/slide35.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127" name="section-accent">
            <a:extLst>
              <a:ext uri="{FF2B5EF4-FFF2-40B4-BE49-F238E27FC236}">
                <ns2:creationId id="{71935E98-5D49-4548-B782-FD9075FEEF1C}"/>
              </a:ext>
            </a:extLst>
          </p:cNvPr>
          <p:cNvSpPr>
            <a:spLocks noGrp="1"/>
          </p:cNvSpPr>
          <p:nvPr/>
        </p:nvSpPr>
        <p:spPr>
          <a:xfrm>
            <a:off x="400050" y="323850"/>
            <a:ext cx="76200" cy="685800"/>
          </a:xfrm>
          <a:prstGeom prst="rect">
            <a:avLst/>
          </a:prstGeom>
          <a:solidFill>
            <a:srgbClr val="FFC400"/>
          </a:solidFill>
          <a:ln w="0">
            <a:solidFill>
              <a:srgbClr val="FFC400"/>
            </a:solidFill>
            <a:prstDash val="solid"/>
          </a:ln>
        </p:spPr>
      </p:sp>
      <p:sp>
        <p:nvSpPr>
          <p:cNvPr id="2" name="">
            <a:extLst>
              <a:ext uri="{FF2B5EF4-FFF2-40B4-BE49-F238E27FC236}">
                <ns2:creationId id="{6EE18D5D-40E0-487E-A96D-874A063460C0}"/>
              </a:ext>
            </a:extLst>
          </p:cNvPr>
          <p:cNvSpPr>
            <a:spLocks noGrp="1"/>
          </p:cNvSpPr>
          <p:nvPr/>
        </p:nvSpPr>
        <p:spPr>
          <a:xfrm>
            <a:off x="666750" y="323850"/>
            <a:ext cx="6953250" cy="266700"/>
          </a:xfrm>
          <a:prstGeom prst="rect">
            <a:avLst/>
          </a:prstGeom>
          <a:noFill/>
          <a:ln w="0">
            <a:noFill/>
            <a:prstDash val="solid"/>
          </a:ln>
        </p:spPr>
        <p:txBody>
          <a:bodyPr anchor="t"/>
          <a:lstStyle/>
          <a:p>
            <a:pPr algn="l">
              <a:defRPr sz="1200" b="1">
                <a:solidFill>
                  <a:srgbClr val="5E636B"/>
                </a:solidFill>
                <a:latin typeface="Arial"/>
                <a:ea typeface="Arial"/>
                <a:cs typeface="Arial"/>
              </a:defRPr>
            </a:pPr>
            <a:r>
              <a:rPr sz="1200" b="1">
                <a:solidFill>
                  <a:srgbClr val="5E636B"/>
                </a:solidFill>
                <a:latin typeface="Arial"/>
                <a:ea typeface="Arial"/>
                <a:cs typeface="Arial"/>
              </a:rPr>
              <a:t>QUOTE</a:t>
            </a:r>
          </a:p>
        </p:txBody>
      </p:sp>
      <p:sp>
        <p:nvSpPr>
          <p:cNvPr id="3" name="">
            <a:extLst>
              <a:ext uri="{FF2B5EF4-FFF2-40B4-BE49-F238E27FC236}">
                <ns2:creationId id="{719F1FC7-6364-4315-A8F0-D49A15EA4059}"/>
              </a:ext>
            </a:extLst>
          </p:cNvPr>
          <p:cNvSpPr>
            <a:spLocks noGrp="1"/>
          </p:cNvSpPr>
          <p:nvPr/>
        </p:nvSpPr>
        <p:spPr>
          <a:xfrm>
            <a:off x="666750" y="619125"/>
            <a:ext cx="10858500" cy="666750"/>
          </a:xfrm>
          <a:prstGeom prst="rect">
            <a:avLst/>
          </a:prstGeom>
          <a:noFill/>
          <a:ln w="0">
            <a:noFill/>
            <a:prstDash val="solid"/>
          </a:ln>
        </p:spPr>
        <p:txBody>
          <a:bodyPr anchor="t"/>
          <a:lstStyle/>
          <a:p>
            <a:pPr algn="l">
              <a:defRPr sz="3600" b="1">
                <a:solidFill>
                  <a:srgbClr val="111111"/>
                </a:solidFill>
                <a:latin typeface="Arial"/>
                <a:ea typeface="Arial"/>
                <a:cs typeface="Arial"/>
              </a:defRPr>
            </a:pPr>
            <a:r>
              <a:rPr sz="3600" b="1">
                <a:solidFill>
                  <a:srgbClr val="111111"/>
                </a:solidFill>
                <a:latin typeface="Arial"/>
                <a:ea typeface="Arial"/>
                <a:cs typeface="Arial"/>
              </a:rPr>
              <a:t>Offizielle Spielerwertung: Top 10</a:t>
            </a:r>
          </a:p>
        </p:txBody>
      </p:sp>
      <p:sp>
        <p:nvSpPr>
          <p:cNvPr id="4" name="">
            <a:extLst>
              <a:ext uri="{FF2B5EF4-FFF2-40B4-BE49-F238E27FC236}">
                <ns2:creationId id="{B240A1E8-53BC-4BFA-BBFC-8F27F7831F94}"/>
              </a:ext>
            </a:extLst>
          </p:cNvPr>
          <p:cNvSpPr>
            <a:spLocks noGrp="1"/>
          </p:cNvSpPr>
          <p:nvPr/>
        </p:nvSpPr>
        <p:spPr>
          <a:xfrm>
            <a:off x="400050" y="6553200"/>
            <a:ext cx="11391900" cy="9525"/>
          </a:xfrm>
          <a:prstGeom prst="rect">
            <a:avLst/>
          </a:prstGeom>
          <a:solidFill>
            <a:srgbClr val="C6C9CE"/>
          </a:solidFill>
          <a:ln w="0">
            <a:solidFill>
              <a:srgbClr val="C6C9CE"/>
            </a:solidFill>
            <a:prstDash val="solid"/>
          </a:ln>
        </p:spPr>
      </p:sp>
      <p:sp>
        <p:nvSpPr>
          <p:cNvPr id="5" name="">
            <a:extLst>
              <a:ext uri="{FF2B5EF4-FFF2-40B4-BE49-F238E27FC236}">
                <ns2:creationId id="{6903028A-3392-43B0-A713-C035654A5697}"/>
              </a:ext>
            </a:extLst>
          </p:cNvPr>
          <p:cNvSpPr>
            <a:spLocks noGrp="1"/>
          </p:cNvSpPr>
          <p:nvPr/>
        </p:nvSpPr>
        <p:spPr>
          <a:xfrm>
            <a:off x="400050" y="6629400"/>
            <a:ext cx="6667500" cy="171450"/>
          </a:xfrm>
          <a:prstGeom prst="rect">
            <a:avLst/>
          </a:prstGeom>
          <a:noFill/>
          <a:ln w="0">
            <a:noFill/>
            <a:prstDash val="solid"/>
          </a:ln>
        </p:spPr>
        <p:txBody>
          <a:bodyPr anchor="t"/>
          <a:lstStyle/>
          <a:p>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a:ext uri="{FF2B5EF4-FFF2-40B4-BE49-F238E27FC236}">
                <ns2:creationId id="{1C1386FE-8E4A-4ED5-8EDC-70AC240AC849}"/>
              </a:ext>
            </a:extLst>
          </p:cNvPr>
          <p:cNvSpPr>
            <a:spLocks noGrp="1"/>
          </p:cNvSpPr>
          <p:nvPr/>
        </p:nvSpPr>
        <p:spPr>
          <a:xfrm>
            <a:off x="11144250" y="6629400"/>
            <a:ext cx="647700" cy="171450"/>
          </a:xfrm>
          <a:prstGeom prst="rect">
            <a:avLst/>
          </a:prstGeom>
          <a:noFill/>
          <a:ln w="0">
            <a:noFill/>
            <a:prstDash val="solid"/>
          </a:ln>
        </p:spPr>
        <p:txBody>
          <a:bodyPr anchor="t"/>
          <a:lstStyle/>
          <a:p>
            <a:pPr algn="r">
              <a:defRPr sz="900" b="0">
                <a:solidFill>
                  <a:srgbClr val="5E636B"/>
                </a:solidFill>
                <a:latin typeface="Arial"/>
                <a:ea typeface="Arial"/>
                <a:cs typeface="Arial"/>
              </a:defRPr>
            </a:pPr>
            <a:r>
              <a:rPr sz="900" b="0">
                <a:solidFill>
                  <a:srgbClr val="5E636B"/>
                </a:solidFill>
                <a:latin typeface="Arial"/>
                <a:ea typeface="Arial"/>
                <a:cs typeface="Arial"/>
              </a:rPr>
              <a:t>25</a:t>
            </a:r>
          </a:p>
        </p:txBody>
      </p:sp>
      <p:sp>
        <p:nvSpPr>
          <p:cNvPr id="7" name="">
            <a:extLst>
              <a:ext uri="{FF2B5EF4-FFF2-40B4-BE49-F238E27FC236}">
                <ns2:creationId id="{AE203A78-B903-4DC4-AEE2-1D334C1262D5}"/>
              </a:ext>
            </a:extLst>
          </p:cNvPr>
          <p:cNvSpPr>
            <a:spLocks noGrp="1"/>
          </p:cNvSpPr>
          <p:nvPr/>
        </p:nvSpPr>
        <p:spPr>
          <a:xfrm>
            <a:off x="400050" y="1476375"/>
            <a:ext cx="10239375" cy="371475"/>
          </a:xfrm>
          <a:prstGeom prst="roundRect">
            <a:avLst>
              <a:gd name="adj" fmla="val 20513"/>
            </a:avLst>
          </a:prstGeom>
          <a:solidFill>
            <a:srgbClr val="111111"/>
          </a:solidFill>
          <a:ln w="0">
            <a:solidFill>
              <a:srgbClr val="111111"/>
            </a:solidFill>
            <a:prstDash val="solid"/>
          </a:ln>
        </p:spPr>
      </p:sp>
      <p:sp>
        <p:nvSpPr>
          <p:cNvPr id="8" name="">
            <a:extLst>
              <a:ext uri="{FF2B5EF4-FFF2-40B4-BE49-F238E27FC236}">
                <ns2:creationId id="{1B8A2109-1FD2-4254-A368-E1DB00748E2C}"/>
              </a:ext>
            </a:extLst>
          </p:cNvPr>
          <p:cNvSpPr>
            <a:spLocks noGrp="1"/>
          </p:cNvSpPr>
          <p:nvPr/>
        </p:nvSpPr>
        <p:spPr>
          <a:xfrm>
            <a:off x="476250" y="1543050"/>
            <a:ext cx="514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a:ext uri="{FF2B5EF4-FFF2-40B4-BE49-F238E27FC236}">
                <ns2:creationId id="{37F9AF76-DBA3-47CE-9F55-D146ABD9502B}"/>
              </a:ext>
            </a:extLst>
          </p:cNvPr>
          <p:cNvSpPr>
            <a:spLocks noGrp="1"/>
          </p:cNvSpPr>
          <p:nvPr/>
        </p:nvSpPr>
        <p:spPr>
          <a:xfrm>
            <a:off x="1143000" y="1543050"/>
            <a:ext cx="2038350" cy="257175"/>
          </a:xfrm>
          <a:prstGeom prst="rect">
            <a:avLst/>
          </a:prstGeom>
          <a:noFill/>
          <a:ln w="0">
            <a:noFill/>
            <a:prstDash val="solid"/>
          </a:ln>
        </p:spPr>
        <p:txBody>
          <a:bodyPr anchor="ctr"/>
          <a:lstStyle/>
          <a:p>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a:ext uri="{FF2B5EF4-FFF2-40B4-BE49-F238E27FC236}">
                <ns2:creationId id="{06EBF5D5-1F3F-4821-8AEC-39056146E40C}"/>
              </a:ext>
            </a:extLst>
          </p:cNvPr>
          <p:cNvSpPr>
            <a:spLocks noGrp="1"/>
          </p:cNvSpPr>
          <p:nvPr/>
        </p:nvSpPr>
        <p:spPr>
          <a:xfrm>
            <a:off x="3333750" y="1543050"/>
            <a:ext cx="24669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a:ext uri="{FF2B5EF4-FFF2-40B4-BE49-F238E27FC236}">
                <ns2:creationId id="{BBBD0385-2122-4E66-9134-F201CC1204C3}"/>
              </a:ext>
            </a:extLst>
          </p:cNvPr>
          <p:cNvSpPr>
            <a:spLocks noGrp="1"/>
          </p:cNvSpPr>
          <p:nvPr/>
        </p:nvSpPr>
        <p:spPr>
          <a:xfrm>
            <a:off x="5953125"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a:ext uri="{FF2B5EF4-FFF2-40B4-BE49-F238E27FC236}">
                <ns2:creationId id="{B0E60206-AE08-46E1-B25B-F82DF6EFEB8B}"/>
              </a:ext>
            </a:extLst>
          </p:cNvPr>
          <p:cNvSpPr>
            <a:spLocks noGrp="1"/>
          </p:cNvSpPr>
          <p:nvPr/>
        </p:nvSpPr>
        <p:spPr>
          <a:xfrm>
            <a:off x="6858000" y="1543050"/>
            <a:ext cx="752475"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a:ext uri="{FF2B5EF4-FFF2-40B4-BE49-F238E27FC236}">
                <ns2:creationId id="{16FACCA8-529C-441A-8990-6ECCA748E29C}"/>
              </a:ext>
            </a:extLst>
          </p:cNvPr>
          <p:cNvSpPr>
            <a:spLocks noGrp="1"/>
          </p:cNvSpPr>
          <p:nvPr/>
        </p:nvSpPr>
        <p:spPr>
          <a:xfrm>
            <a:off x="7762875" y="1543050"/>
            <a:ext cx="1276350" cy="257175"/>
          </a:xfrm>
          <a:prstGeom prst="rect">
            <a:avLst/>
          </a:prstGeom>
          <a:noFill/>
          <a:ln w="0">
            <a:noFill/>
            <a:prstDash val="solid"/>
          </a:ln>
        </p:spPr>
        <p:txBody>
          <a:bodyPr anchor="ctr"/>
          <a:lstStyle/>
          <a:p>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a:ext uri="{FF2B5EF4-FFF2-40B4-BE49-F238E27FC236}">
                <ns2:creationId id="{891BF494-3702-43E7-9C0C-EE3B9C12E9C0}"/>
              </a:ext>
            </a:extLst>
          </p:cNvPr>
          <p:cNvSpPr>
            <a:spLocks noGrp="1"/>
          </p:cNvSpPr>
          <p:nvPr/>
        </p:nvSpPr>
        <p:spPr>
          <a:xfrm>
            <a:off x="9191625" y="1543050"/>
            <a:ext cx="1371600" cy="257175"/>
          </a:xfrm>
          <a:prstGeom prst="rect">
            <a:avLst/>
          </a:prstGeom>
          <a:noFill/>
          <a:ln w="0">
            <a:noFill/>
            <a:prstDash val="solid"/>
          </a:ln>
        </p:spPr>
        <p:txBody>
          <a:bodyPr anchor="ctr"/>
          <a:lstStyle/>
          <a:p>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a:ext uri="{FF2B5EF4-FFF2-40B4-BE49-F238E27FC236}">
                <ns2:creationId id="{D69C4178-B37F-4811-8710-3CBA6062C67D}"/>
              </a:ext>
            </a:extLst>
          </p:cNvPr>
          <p:cNvSpPr>
            <a:spLocks noGrp="1"/>
          </p:cNvSpPr>
          <p:nvPr/>
        </p:nvSpPr>
        <p:spPr>
          <a:xfrm>
            <a:off x="400050" y="1847850"/>
            <a:ext cx="10239375" cy="371475"/>
          </a:xfrm>
          <a:prstGeom prst="rect">
            <a:avLst/>
          </a:prstGeom>
          <a:solidFill>
            <a:srgbClr val="FFF3C2"/>
          </a:solidFill>
          <a:ln w="0">
            <a:solidFill>
              <a:srgbClr val="FFF3C2"/>
            </a:solidFill>
            <a:prstDash val="solid"/>
          </a:ln>
        </p:spPr>
      </p:sp>
      <p:sp>
        <p:nvSpPr>
          <p:cNvPr id="16" name="">
            <a:extLst>
              <a:ext uri="{FF2B5EF4-FFF2-40B4-BE49-F238E27FC236}">
                <ns2:creationId id="{CDB47AAF-C780-431B-A518-2BFBAEBAAEF6}"/>
              </a:ext>
            </a:extLst>
          </p:cNvPr>
          <p:cNvSpPr>
            <a:spLocks noGrp="1"/>
          </p:cNvSpPr>
          <p:nvPr/>
        </p:nvSpPr>
        <p:spPr>
          <a:xfrm>
            <a:off x="476250" y="19240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1</a:t>
            </a:r>
          </a:p>
        </p:txBody>
      </p:sp>
      <p:sp>
        <p:nvSpPr>
          <p:cNvPr id="17" name="">
            <a:extLst>
              <a:ext uri="{FF2B5EF4-FFF2-40B4-BE49-F238E27FC236}">
                <ns2:creationId id="{79D8081F-A68D-4BA6-8AF2-9875315E06F1}"/>
              </a:ext>
            </a:extLst>
          </p:cNvPr>
          <p:cNvSpPr>
            <a:spLocks noGrp="1"/>
          </p:cNvSpPr>
          <p:nvPr/>
        </p:nvSpPr>
        <p:spPr>
          <a:xfrm>
            <a:off x="1143000" y="19240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Corke, Antony</a:t>
            </a:r>
          </a:p>
        </p:txBody>
      </p:sp>
      <p:sp>
        <p:nvSpPr>
          <p:cNvPr id="18" name="">
            <a:extLst>
              <a:ext uri="{FF2B5EF4-FFF2-40B4-BE49-F238E27FC236}">
                <ns2:creationId id="{B1CF6983-9CF2-448F-9EE1-CDC3E8BBD879}"/>
              </a:ext>
            </a:extLst>
          </p:cNvPr>
          <p:cNvSpPr>
            <a:spLocks noGrp="1"/>
          </p:cNvSpPr>
          <p:nvPr/>
        </p:nvSpPr>
        <p:spPr>
          <a:xfrm>
            <a:off x="3333750" y="19240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GolfPark I / A</a:t>
            </a:r>
          </a:p>
        </p:txBody>
      </p:sp>
      <p:sp>
        <p:nvSpPr>
          <p:cNvPr id="19" name="">
            <a:extLst>
              <a:ext uri="{FF2B5EF4-FFF2-40B4-BE49-F238E27FC236}">
                <ns2:creationId id="{B7E5DB51-3F15-4684-89BC-B0EBF41DD7EA}"/>
              </a:ext>
            </a:extLst>
          </p:cNvPr>
          <p:cNvSpPr>
            <a:spLocks noGrp="1"/>
          </p:cNvSpPr>
          <p:nvPr/>
        </p:nvSpPr>
        <p:spPr>
          <a:xfrm>
            <a:off x="5953125" y="19240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20" name="">
            <a:extLst>
              <a:ext uri="{FF2B5EF4-FFF2-40B4-BE49-F238E27FC236}">
                <ns2:creationId id="{4755D95E-CF02-4238-AD85-C10ABCE3D888}"/>
              </a:ext>
            </a:extLst>
          </p:cNvPr>
          <p:cNvSpPr>
            <a:spLocks noGrp="1"/>
          </p:cNvSpPr>
          <p:nvPr/>
        </p:nvSpPr>
        <p:spPr>
          <a:xfrm>
            <a:off x="6858000" y="19240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6/1/0</a:t>
            </a:r>
          </a:p>
        </p:txBody>
      </p:sp>
      <p:sp>
        <p:nvSpPr>
          <p:cNvPr id="21" name="">
            <a:extLst>
              <a:ext uri="{FF2B5EF4-FFF2-40B4-BE49-F238E27FC236}">
                <ns2:creationId id="{2F751C54-EADD-4CC9-BB54-A4335A5D6342}"/>
              </a:ext>
            </a:extLst>
          </p:cNvPr>
          <p:cNvSpPr>
            <a:spLocks noGrp="1"/>
          </p:cNvSpPr>
          <p:nvPr/>
        </p:nvSpPr>
        <p:spPr>
          <a:xfrm>
            <a:off x="7762875" y="19240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16</a:t>
            </a:r>
          </a:p>
        </p:txBody>
      </p:sp>
      <p:sp>
        <p:nvSpPr>
          <p:cNvPr id="22" name="">
            <a:extLst>
              <a:ext uri="{FF2B5EF4-FFF2-40B4-BE49-F238E27FC236}">
                <ns2:creationId id="{BEC15429-4623-4B71-8F53-3CB5BF86DD84}"/>
              </a:ext>
            </a:extLst>
          </p:cNvPr>
          <p:cNvSpPr>
            <a:spLocks noGrp="1"/>
          </p:cNvSpPr>
          <p:nvPr/>
        </p:nvSpPr>
        <p:spPr>
          <a:xfrm>
            <a:off x="8388477" y="19240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23" name="">
            <a:extLst>
              <a:ext uri="{FF2B5EF4-FFF2-40B4-BE49-F238E27FC236}">
                <ns2:creationId id="{365ADB08-E763-4C29-9C91-0672C1633341}"/>
              </a:ext>
            </a:extLst>
          </p:cNvPr>
          <p:cNvSpPr>
            <a:spLocks noGrp="1"/>
          </p:cNvSpPr>
          <p:nvPr/>
        </p:nvSpPr>
        <p:spPr>
          <a:xfrm>
            <a:off x="8436102" y="19240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24" name="">
            <a:extLst>
              <a:ext uri="{FF2B5EF4-FFF2-40B4-BE49-F238E27FC236}">
                <ns2:creationId id="{C9E0B205-3E04-4FEF-A4A4-C3FB4FE2FEB4}"/>
              </a:ext>
            </a:extLst>
          </p:cNvPr>
          <p:cNvSpPr>
            <a:spLocks noGrp="1"/>
          </p:cNvSpPr>
          <p:nvPr/>
        </p:nvSpPr>
        <p:spPr>
          <a:xfrm>
            <a:off x="9191625" y="19240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82,51</a:t>
            </a:r>
          </a:p>
        </p:txBody>
      </p:sp>
      <p:sp>
        <p:nvSpPr>
          <p:cNvPr id="25" name="">
            <a:extLst>
              <a:ext uri="{FF2B5EF4-FFF2-40B4-BE49-F238E27FC236}">
                <ns2:creationId id="{06A8C1B5-48CA-4C40-B708-796A566F38E5}"/>
              </a:ext>
            </a:extLst>
          </p:cNvPr>
          <p:cNvSpPr>
            <a:spLocks noGrp="1"/>
          </p:cNvSpPr>
          <p:nvPr/>
        </p:nvSpPr>
        <p:spPr>
          <a:xfrm>
            <a:off x="400050" y="2209800"/>
            <a:ext cx="10239375" cy="9525"/>
          </a:xfrm>
          <a:prstGeom prst="rect">
            <a:avLst/>
          </a:prstGeom>
          <a:solidFill>
            <a:srgbClr val="C6C9CE"/>
          </a:solidFill>
          <a:ln w="0">
            <a:solidFill>
              <a:srgbClr val="C6C9CE"/>
            </a:solidFill>
            <a:prstDash val="solid"/>
          </a:ln>
        </p:spPr>
      </p:sp>
      <p:sp>
        <p:nvSpPr>
          <p:cNvPr id="26" name="">
            <a:extLst>
              <a:ext uri="{FF2B5EF4-FFF2-40B4-BE49-F238E27FC236}">
                <ns2:creationId id="{7C3978B2-05B1-4846-A0C6-18BA9CE207D4}"/>
              </a:ext>
            </a:extLst>
          </p:cNvPr>
          <p:cNvSpPr>
            <a:spLocks noGrp="1"/>
          </p:cNvSpPr>
          <p:nvPr/>
        </p:nvSpPr>
        <p:spPr>
          <a:xfrm>
            <a:off x="400050" y="2219325"/>
            <a:ext cx="10239375" cy="371475"/>
          </a:xfrm>
          <a:prstGeom prst="rect">
            <a:avLst/>
          </a:prstGeom>
          <a:solidFill>
            <a:srgbClr val="E2E5E9"/>
          </a:solidFill>
          <a:ln w="0">
            <a:solidFill>
              <a:srgbClr val="E2E5E9"/>
            </a:solidFill>
            <a:prstDash val="solid"/>
          </a:ln>
        </p:spPr>
      </p:sp>
      <p:sp>
        <p:nvSpPr>
          <p:cNvPr id="27" name="">
            <a:extLst>
              <a:ext uri="{FF2B5EF4-FFF2-40B4-BE49-F238E27FC236}">
                <ns2:creationId id="{1BAACEBF-53E8-4CD6-BC5A-F04BBD0E4CA4}"/>
              </a:ext>
            </a:extLst>
          </p:cNvPr>
          <p:cNvSpPr>
            <a:spLocks noGrp="1"/>
          </p:cNvSpPr>
          <p:nvPr/>
        </p:nvSpPr>
        <p:spPr>
          <a:xfrm>
            <a:off x="476250" y="22955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2</a:t>
            </a:r>
          </a:p>
        </p:txBody>
      </p:sp>
      <p:sp>
        <p:nvSpPr>
          <p:cNvPr id="28" name="">
            <a:extLst>
              <a:ext uri="{FF2B5EF4-FFF2-40B4-BE49-F238E27FC236}">
                <ns2:creationId id="{59B9C93F-99B8-407A-89B1-829750A4C99D}"/>
              </a:ext>
            </a:extLst>
          </p:cNvPr>
          <p:cNvSpPr>
            <a:spLocks noGrp="1"/>
          </p:cNvSpPr>
          <p:nvPr/>
        </p:nvSpPr>
        <p:spPr>
          <a:xfrm>
            <a:off x="1143000" y="22955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Geßlein, Hans</a:t>
            </a:r>
          </a:p>
        </p:txBody>
      </p:sp>
      <p:sp>
        <p:nvSpPr>
          <p:cNvPr id="29" name="">
            <a:extLst>
              <a:ext uri="{FF2B5EF4-FFF2-40B4-BE49-F238E27FC236}">
                <ns2:creationId id="{AA4F0846-B72F-4DC5-8BE5-15EEC315604B}"/>
              </a:ext>
            </a:extLst>
          </p:cNvPr>
          <p:cNvSpPr>
            <a:spLocks noGrp="1"/>
          </p:cNvSpPr>
          <p:nvPr/>
        </p:nvSpPr>
        <p:spPr>
          <a:xfrm>
            <a:off x="3333750" y="22955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GolfPark II / A</a:t>
            </a:r>
          </a:p>
        </p:txBody>
      </p:sp>
      <p:sp>
        <p:nvSpPr>
          <p:cNvPr id="30" name="">
            <a:extLst>
              <a:ext uri="{FF2B5EF4-FFF2-40B4-BE49-F238E27FC236}">
                <ns2:creationId id="{4951049E-4C80-4DB6-88F6-D467BDC4D7E8}"/>
              </a:ext>
            </a:extLst>
          </p:cNvPr>
          <p:cNvSpPr>
            <a:spLocks noGrp="1"/>
          </p:cNvSpPr>
          <p:nvPr/>
        </p:nvSpPr>
        <p:spPr>
          <a:xfrm>
            <a:off x="5953125" y="22955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31" name="">
            <a:extLst>
              <a:ext uri="{FF2B5EF4-FFF2-40B4-BE49-F238E27FC236}">
                <ns2:creationId id="{FBF7BA46-C5D3-473C-95DF-6EB2ADC779B1}"/>
              </a:ext>
            </a:extLst>
          </p:cNvPr>
          <p:cNvSpPr>
            <a:spLocks noGrp="1"/>
          </p:cNvSpPr>
          <p:nvPr/>
        </p:nvSpPr>
        <p:spPr>
          <a:xfrm>
            <a:off x="6858000" y="22955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5/0/1</a:t>
            </a:r>
          </a:p>
        </p:txBody>
      </p:sp>
      <p:sp>
        <p:nvSpPr>
          <p:cNvPr id="32" name="">
            <a:extLst>
              <a:ext uri="{FF2B5EF4-FFF2-40B4-BE49-F238E27FC236}">
                <ns2:creationId id="{7329DFCF-E13A-47D6-AE04-739844088A0C}"/>
              </a:ext>
            </a:extLst>
          </p:cNvPr>
          <p:cNvSpPr>
            <a:spLocks noGrp="1"/>
          </p:cNvSpPr>
          <p:nvPr/>
        </p:nvSpPr>
        <p:spPr>
          <a:xfrm>
            <a:off x="7762875" y="22955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20</a:t>
            </a:r>
          </a:p>
        </p:txBody>
      </p:sp>
      <p:sp>
        <p:nvSpPr>
          <p:cNvPr id="33" name="">
            <a:extLst>
              <a:ext uri="{FF2B5EF4-FFF2-40B4-BE49-F238E27FC236}">
                <ns2:creationId id="{ECF7B54F-7AD5-47E2-9A35-B9A611B4D8C5}"/>
              </a:ext>
            </a:extLst>
          </p:cNvPr>
          <p:cNvSpPr>
            <a:spLocks noGrp="1"/>
          </p:cNvSpPr>
          <p:nvPr/>
        </p:nvSpPr>
        <p:spPr>
          <a:xfrm>
            <a:off x="8388477" y="22955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34" name="">
            <a:extLst>
              <a:ext uri="{FF2B5EF4-FFF2-40B4-BE49-F238E27FC236}">
                <ns2:creationId id="{10CDF661-0A3C-480D-8731-5AB908CA0CB4}"/>
              </a:ext>
            </a:extLst>
          </p:cNvPr>
          <p:cNvSpPr>
            <a:spLocks noGrp="1"/>
          </p:cNvSpPr>
          <p:nvPr/>
        </p:nvSpPr>
        <p:spPr>
          <a:xfrm>
            <a:off x="8436102" y="22955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35" name="">
            <a:extLst>
              <a:ext uri="{FF2B5EF4-FFF2-40B4-BE49-F238E27FC236}">
                <ns2:creationId id="{B89C4244-AA69-45F9-9C4E-48EA5FC896B1}"/>
              </a:ext>
            </a:extLst>
          </p:cNvPr>
          <p:cNvSpPr>
            <a:spLocks noGrp="1"/>
          </p:cNvSpPr>
          <p:nvPr/>
        </p:nvSpPr>
        <p:spPr>
          <a:xfrm>
            <a:off x="9191625" y="22955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79,15</a:t>
            </a:r>
          </a:p>
        </p:txBody>
      </p:sp>
      <p:sp>
        <p:nvSpPr>
          <p:cNvPr id="36" name="">
            <a:extLst>
              <a:ext uri="{FF2B5EF4-FFF2-40B4-BE49-F238E27FC236}">
                <ns2:creationId id="{419667A6-BB63-4E40-A5B8-E3F85E664BA2}"/>
              </a:ext>
            </a:extLst>
          </p:cNvPr>
          <p:cNvSpPr>
            <a:spLocks noGrp="1"/>
          </p:cNvSpPr>
          <p:nvPr/>
        </p:nvSpPr>
        <p:spPr>
          <a:xfrm>
            <a:off x="400050" y="2581275"/>
            <a:ext cx="10239375" cy="9525"/>
          </a:xfrm>
          <a:prstGeom prst="rect">
            <a:avLst/>
          </a:prstGeom>
          <a:solidFill>
            <a:srgbClr val="C6C9CE"/>
          </a:solidFill>
          <a:ln w="0">
            <a:solidFill>
              <a:srgbClr val="C6C9CE"/>
            </a:solidFill>
            <a:prstDash val="solid"/>
          </a:ln>
        </p:spPr>
      </p:sp>
      <p:sp>
        <p:nvSpPr>
          <p:cNvPr id="37" name="">
            <a:extLst>
              <a:ext uri="{FF2B5EF4-FFF2-40B4-BE49-F238E27FC236}">
                <ns2:creationId id="{3825AB5E-8D49-43DA-8F9E-9A1B59BCCB8B}"/>
              </a:ext>
            </a:extLst>
          </p:cNvPr>
          <p:cNvSpPr>
            <a:spLocks noGrp="1"/>
          </p:cNvSpPr>
          <p:nvPr/>
        </p:nvSpPr>
        <p:spPr>
          <a:xfrm>
            <a:off x="400050" y="2590800"/>
            <a:ext cx="10239375" cy="371475"/>
          </a:xfrm>
          <a:prstGeom prst="rect">
            <a:avLst/>
          </a:prstGeom>
          <a:solidFill>
            <a:srgbClr val="E7C3A3"/>
          </a:solidFill>
          <a:ln w="0">
            <a:solidFill>
              <a:srgbClr val="E7C3A3"/>
            </a:solidFill>
            <a:prstDash val="solid"/>
          </a:ln>
        </p:spPr>
      </p:sp>
      <p:sp>
        <p:nvSpPr>
          <p:cNvPr id="38" name="">
            <a:extLst>
              <a:ext uri="{FF2B5EF4-FFF2-40B4-BE49-F238E27FC236}">
                <ns2:creationId id="{7AEFEDDE-5A08-4190-A887-81A50806F21B}"/>
              </a:ext>
            </a:extLst>
          </p:cNvPr>
          <p:cNvSpPr>
            <a:spLocks noGrp="1"/>
          </p:cNvSpPr>
          <p:nvPr/>
        </p:nvSpPr>
        <p:spPr>
          <a:xfrm>
            <a:off x="476250" y="266700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3</a:t>
            </a:r>
          </a:p>
        </p:txBody>
      </p:sp>
      <p:sp>
        <p:nvSpPr>
          <p:cNvPr id="39" name="">
            <a:extLst>
              <a:ext uri="{FF2B5EF4-FFF2-40B4-BE49-F238E27FC236}">
                <ns2:creationId id="{A6588644-7DEF-40B6-B7C2-F3A8EB6B20F0}"/>
              </a:ext>
            </a:extLst>
          </p:cNvPr>
          <p:cNvSpPr>
            <a:spLocks noGrp="1"/>
          </p:cNvSpPr>
          <p:nvPr/>
        </p:nvSpPr>
        <p:spPr>
          <a:xfrm>
            <a:off x="1143000" y="266700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Mayer, Johann</a:t>
            </a:r>
          </a:p>
        </p:txBody>
      </p:sp>
      <p:sp>
        <p:nvSpPr>
          <p:cNvPr id="40" name="">
            <a:extLst>
              <a:ext uri="{FF2B5EF4-FFF2-40B4-BE49-F238E27FC236}">
                <ns2:creationId id="{1DD8EE96-C0D2-46C4-912E-36454B1A1AB7}"/>
              </a:ext>
            </a:extLst>
          </p:cNvPr>
          <p:cNvSpPr>
            <a:spLocks noGrp="1"/>
          </p:cNvSpPr>
          <p:nvPr/>
        </p:nvSpPr>
        <p:spPr>
          <a:xfrm>
            <a:off x="3333750" y="266700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Memmingen II</a:t>
            </a:r>
          </a:p>
        </p:txBody>
      </p:sp>
      <p:sp>
        <p:nvSpPr>
          <p:cNvPr id="41" name="">
            <a:extLst>
              <a:ext uri="{FF2B5EF4-FFF2-40B4-BE49-F238E27FC236}">
                <ns2:creationId id="{A0D4452F-F451-46B5-8D3B-B9901573F5C5}"/>
              </a:ext>
            </a:extLst>
          </p:cNvPr>
          <p:cNvSpPr>
            <a:spLocks noGrp="1"/>
          </p:cNvSpPr>
          <p:nvPr/>
        </p:nvSpPr>
        <p:spPr>
          <a:xfrm>
            <a:off x="5953125" y="26670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42" name="">
            <a:extLst>
              <a:ext uri="{FF2B5EF4-FFF2-40B4-BE49-F238E27FC236}">
                <ns2:creationId id="{5685C87C-3B64-4AC4-8BA4-369263E37135}"/>
              </a:ext>
            </a:extLst>
          </p:cNvPr>
          <p:cNvSpPr>
            <a:spLocks noGrp="1"/>
          </p:cNvSpPr>
          <p:nvPr/>
        </p:nvSpPr>
        <p:spPr>
          <a:xfrm>
            <a:off x="6858000" y="26670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8/0/1</a:t>
            </a:r>
          </a:p>
        </p:txBody>
      </p:sp>
      <p:sp>
        <p:nvSpPr>
          <p:cNvPr id="43" name="">
            <a:extLst>
              <a:ext uri="{FF2B5EF4-FFF2-40B4-BE49-F238E27FC236}">
                <ns2:creationId id="{5B43E511-47B0-497F-9402-08BF187C2878}"/>
              </a:ext>
            </a:extLst>
          </p:cNvPr>
          <p:cNvSpPr>
            <a:spLocks noGrp="1"/>
          </p:cNvSpPr>
          <p:nvPr/>
        </p:nvSpPr>
        <p:spPr>
          <a:xfrm>
            <a:off x="7762875" y="266700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30</a:t>
            </a:r>
          </a:p>
        </p:txBody>
      </p:sp>
      <p:sp>
        <p:nvSpPr>
          <p:cNvPr id="44" name="">
            <a:extLst>
              <a:ext uri="{FF2B5EF4-FFF2-40B4-BE49-F238E27FC236}">
                <ns2:creationId id="{13DAE62E-2A6C-456D-945A-0F4DE26716D2}"/>
              </a:ext>
            </a:extLst>
          </p:cNvPr>
          <p:cNvSpPr>
            <a:spLocks noGrp="1"/>
          </p:cNvSpPr>
          <p:nvPr/>
        </p:nvSpPr>
        <p:spPr>
          <a:xfrm>
            <a:off x="8388477" y="266700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45" name="">
            <a:extLst>
              <a:ext uri="{FF2B5EF4-FFF2-40B4-BE49-F238E27FC236}">
                <ns2:creationId id="{8B77748F-F777-4821-B910-2FF754BCA19B}"/>
              </a:ext>
            </a:extLst>
          </p:cNvPr>
          <p:cNvSpPr>
            <a:spLocks noGrp="1"/>
          </p:cNvSpPr>
          <p:nvPr/>
        </p:nvSpPr>
        <p:spPr>
          <a:xfrm>
            <a:off x="8436102" y="266700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46" name="">
            <a:extLst>
              <a:ext uri="{FF2B5EF4-FFF2-40B4-BE49-F238E27FC236}">
                <ns2:creationId id="{70702264-4FAF-4CFA-933F-D9170D83576B}"/>
              </a:ext>
            </a:extLst>
          </p:cNvPr>
          <p:cNvSpPr>
            <a:spLocks noGrp="1"/>
          </p:cNvSpPr>
          <p:nvPr/>
        </p:nvSpPr>
        <p:spPr>
          <a:xfrm>
            <a:off x="9191625" y="266700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79,01</a:t>
            </a:r>
          </a:p>
        </p:txBody>
      </p:sp>
      <p:sp>
        <p:nvSpPr>
          <p:cNvPr id="47" name="">
            <a:extLst>
              <a:ext uri="{FF2B5EF4-FFF2-40B4-BE49-F238E27FC236}">
                <ns2:creationId id="{1620E3C8-A8A1-4B28-B9E0-1E3CFB63491E}"/>
              </a:ext>
            </a:extLst>
          </p:cNvPr>
          <p:cNvSpPr>
            <a:spLocks noGrp="1"/>
          </p:cNvSpPr>
          <p:nvPr/>
        </p:nvSpPr>
        <p:spPr>
          <a:xfrm>
            <a:off x="400050" y="2952750"/>
            <a:ext cx="10239375" cy="9525"/>
          </a:xfrm>
          <a:prstGeom prst="rect">
            <a:avLst/>
          </a:prstGeom>
          <a:solidFill>
            <a:srgbClr val="C6C9CE"/>
          </a:solidFill>
          <a:ln w="0">
            <a:solidFill>
              <a:srgbClr val="C6C9CE"/>
            </a:solidFill>
            <a:prstDash val="solid"/>
          </a:ln>
        </p:spPr>
      </p:sp>
      <p:sp>
        <p:nvSpPr>
          <p:cNvPr id="48" name="">
            <a:extLst>
              <a:ext uri="{FF2B5EF4-FFF2-40B4-BE49-F238E27FC236}">
                <ns2:creationId id="{F1DAE1D6-5E3C-4A79-B7F8-776C14F1051D}"/>
              </a:ext>
            </a:extLst>
          </p:cNvPr>
          <p:cNvSpPr>
            <a:spLocks noGrp="1"/>
          </p:cNvSpPr>
          <p:nvPr/>
        </p:nvSpPr>
        <p:spPr>
          <a:xfrm>
            <a:off x="400050" y="2962275"/>
            <a:ext cx="10239375" cy="371475"/>
          </a:xfrm>
          <a:prstGeom prst="rect">
            <a:avLst/>
          </a:prstGeom>
          <a:solidFill>
            <a:srgbClr val="FFFFFF"/>
          </a:solidFill>
          <a:ln w="0">
            <a:solidFill>
              <a:srgbClr val="FFFFFF"/>
            </a:solidFill>
            <a:prstDash val="solid"/>
          </a:ln>
        </p:spPr>
      </p:sp>
      <p:sp>
        <p:nvSpPr>
          <p:cNvPr id="49" name="">
            <a:extLst>
              <a:ext uri="{FF2B5EF4-FFF2-40B4-BE49-F238E27FC236}">
                <ns2:creationId id="{815C5FB5-FF7A-4526-B6C9-F55C0C69059B}"/>
              </a:ext>
            </a:extLst>
          </p:cNvPr>
          <p:cNvSpPr>
            <a:spLocks noGrp="1"/>
          </p:cNvSpPr>
          <p:nvPr/>
        </p:nvSpPr>
        <p:spPr>
          <a:xfrm>
            <a:off x="476250" y="30384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4</a:t>
            </a:r>
          </a:p>
        </p:txBody>
      </p:sp>
      <p:sp>
        <p:nvSpPr>
          <p:cNvPr id="50" name="">
            <a:extLst>
              <a:ext uri="{FF2B5EF4-FFF2-40B4-BE49-F238E27FC236}">
                <ns2:creationId id="{32BF8EA9-10C0-43F8-8234-44CB7E1D6D3F}"/>
              </a:ext>
            </a:extLst>
          </p:cNvPr>
          <p:cNvSpPr>
            <a:spLocks noGrp="1"/>
          </p:cNvSpPr>
          <p:nvPr/>
        </p:nvSpPr>
        <p:spPr>
          <a:xfrm>
            <a:off x="1143000" y="30384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Ribnitzky, Alfred</a:t>
            </a:r>
          </a:p>
        </p:txBody>
      </p:sp>
      <p:sp>
        <p:nvSpPr>
          <p:cNvPr id="51" name="">
            <a:extLst>
              <a:ext uri="{FF2B5EF4-FFF2-40B4-BE49-F238E27FC236}">
                <ns2:creationId id="{4B25AFB6-788B-4CF7-8306-A4E70D2EC828}"/>
              </a:ext>
            </a:extLst>
          </p:cNvPr>
          <p:cNvSpPr>
            <a:spLocks noGrp="1"/>
          </p:cNvSpPr>
          <p:nvPr/>
        </p:nvSpPr>
        <p:spPr>
          <a:xfrm>
            <a:off x="3333750" y="30384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Gerolsbach</a:t>
            </a:r>
          </a:p>
        </p:txBody>
      </p:sp>
      <p:sp>
        <p:nvSpPr>
          <p:cNvPr id="52" name="">
            <a:extLst>
              <a:ext uri="{FF2B5EF4-FFF2-40B4-BE49-F238E27FC236}">
                <ns2:creationId id="{9C63DACF-ED98-4DFA-8EFF-023DCC3D5486}"/>
              </a:ext>
            </a:extLst>
          </p:cNvPr>
          <p:cNvSpPr>
            <a:spLocks noGrp="1"/>
          </p:cNvSpPr>
          <p:nvPr/>
        </p:nvSpPr>
        <p:spPr>
          <a:xfrm>
            <a:off x="5953125" y="30384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53" name="">
            <a:extLst>
              <a:ext uri="{FF2B5EF4-FFF2-40B4-BE49-F238E27FC236}">
                <ns2:creationId id="{86F43D13-7356-4EB6-B1CA-9F78FDCD8486}"/>
              </a:ext>
            </a:extLst>
          </p:cNvPr>
          <p:cNvSpPr>
            <a:spLocks noGrp="1"/>
          </p:cNvSpPr>
          <p:nvPr/>
        </p:nvSpPr>
        <p:spPr>
          <a:xfrm>
            <a:off x="6858000" y="30384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5/1/0</a:t>
            </a:r>
          </a:p>
        </p:txBody>
      </p:sp>
      <p:sp>
        <p:nvSpPr>
          <p:cNvPr id="54" name="">
            <a:extLst>
              <a:ext uri="{FF2B5EF4-FFF2-40B4-BE49-F238E27FC236}">
                <ns2:creationId id="{790BF177-775F-4F98-A868-B0336EE76DB9}"/>
              </a:ext>
            </a:extLst>
          </p:cNvPr>
          <p:cNvSpPr>
            <a:spLocks noGrp="1"/>
          </p:cNvSpPr>
          <p:nvPr/>
        </p:nvSpPr>
        <p:spPr>
          <a:xfrm>
            <a:off x="7762875" y="30384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18</a:t>
            </a:r>
          </a:p>
        </p:txBody>
      </p:sp>
      <p:sp>
        <p:nvSpPr>
          <p:cNvPr id="55" name="">
            <a:extLst>
              <a:ext uri="{FF2B5EF4-FFF2-40B4-BE49-F238E27FC236}">
                <ns2:creationId id="{C52AEE71-4B54-42BE-9F41-2574B3D9FB33}"/>
              </a:ext>
            </a:extLst>
          </p:cNvPr>
          <p:cNvSpPr>
            <a:spLocks noGrp="1"/>
          </p:cNvSpPr>
          <p:nvPr/>
        </p:nvSpPr>
        <p:spPr>
          <a:xfrm>
            <a:off x="8388477" y="30384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56" name="">
            <a:extLst>
              <a:ext uri="{FF2B5EF4-FFF2-40B4-BE49-F238E27FC236}">
                <ns2:creationId id="{DB3E5683-D7DF-458C-B9D6-F5A1A8D59447}"/>
              </a:ext>
            </a:extLst>
          </p:cNvPr>
          <p:cNvSpPr>
            <a:spLocks noGrp="1"/>
          </p:cNvSpPr>
          <p:nvPr/>
        </p:nvSpPr>
        <p:spPr>
          <a:xfrm>
            <a:off x="8436102" y="30384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57" name="">
            <a:extLst>
              <a:ext uri="{FF2B5EF4-FFF2-40B4-BE49-F238E27FC236}">
                <ns2:creationId id="{DBB6A54E-8169-433A-875F-60D9683EFF2E}"/>
              </a:ext>
            </a:extLst>
          </p:cNvPr>
          <p:cNvSpPr>
            <a:spLocks noGrp="1"/>
          </p:cNvSpPr>
          <p:nvPr/>
        </p:nvSpPr>
        <p:spPr>
          <a:xfrm>
            <a:off x="9191625" y="30384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78,54</a:t>
            </a:r>
          </a:p>
        </p:txBody>
      </p:sp>
      <p:sp>
        <p:nvSpPr>
          <p:cNvPr id="58" name="">
            <a:extLst>
              <a:ext uri="{FF2B5EF4-FFF2-40B4-BE49-F238E27FC236}">
                <ns2:creationId id="{72AA2C66-01EB-4980-AAA0-C3CF394618BB}"/>
              </a:ext>
            </a:extLst>
          </p:cNvPr>
          <p:cNvSpPr>
            <a:spLocks noGrp="1"/>
          </p:cNvSpPr>
          <p:nvPr/>
        </p:nvSpPr>
        <p:spPr>
          <a:xfrm>
            <a:off x="400050" y="3324225"/>
            <a:ext cx="10239375" cy="9525"/>
          </a:xfrm>
          <a:prstGeom prst="rect">
            <a:avLst/>
          </a:prstGeom>
          <a:solidFill>
            <a:srgbClr val="C6C9CE"/>
          </a:solidFill>
          <a:ln w="0">
            <a:solidFill>
              <a:srgbClr val="C6C9CE"/>
            </a:solidFill>
            <a:prstDash val="solid"/>
          </a:ln>
        </p:spPr>
      </p:sp>
      <p:sp>
        <p:nvSpPr>
          <p:cNvPr id="59" name="">
            <a:extLst>
              <a:ext uri="{FF2B5EF4-FFF2-40B4-BE49-F238E27FC236}">
                <ns2:creationId id="{DB950010-58EE-40D1-AA42-180B00E44421}"/>
              </a:ext>
            </a:extLst>
          </p:cNvPr>
          <p:cNvSpPr>
            <a:spLocks noGrp="1"/>
          </p:cNvSpPr>
          <p:nvPr/>
        </p:nvSpPr>
        <p:spPr>
          <a:xfrm>
            <a:off x="400050" y="3333750"/>
            <a:ext cx="10239375" cy="371475"/>
          </a:xfrm>
          <a:prstGeom prst="rect">
            <a:avLst/>
          </a:prstGeom>
          <a:solidFill>
            <a:srgbClr val="EAF5FB"/>
          </a:solidFill>
          <a:ln w="0">
            <a:solidFill>
              <a:srgbClr val="EAF5FB"/>
            </a:solidFill>
            <a:prstDash val="solid"/>
          </a:ln>
        </p:spPr>
      </p:sp>
      <p:sp>
        <p:nvSpPr>
          <p:cNvPr id="60" name="">
            <a:extLst>
              <a:ext uri="{FF2B5EF4-FFF2-40B4-BE49-F238E27FC236}">
                <ns2:creationId id="{F905752F-1D52-4E80-98A7-91DB47BA399A}"/>
              </a:ext>
            </a:extLst>
          </p:cNvPr>
          <p:cNvSpPr>
            <a:spLocks noGrp="1"/>
          </p:cNvSpPr>
          <p:nvPr/>
        </p:nvSpPr>
        <p:spPr>
          <a:xfrm>
            <a:off x="476250" y="34099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5</a:t>
            </a:r>
          </a:p>
        </p:txBody>
      </p:sp>
      <p:sp>
        <p:nvSpPr>
          <p:cNvPr id="61" name="">
            <a:extLst>
              <a:ext uri="{FF2B5EF4-FFF2-40B4-BE49-F238E27FC236}">
                <ns2:creationId id="{EB68A3FD-B9CB-47AA-8133-D70A1F43B95A}"/>
              </a:ext>
            </a:extLst>
          </p:cNvPr>
          <p:cNvSpPr>
            <a:spLocks noGrp="1"/>
          </p:cNvSpPr>
          <p:nvPr/>
        </p:nvSpPr>
        <p:spPr>
          <a:xfrm>
            <a:off x="1143000" y="34099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Brenner, Roland</a:t>
            </a:r>
          </a:p>
        </p:txBody>
      </p:sp>
      <p:sp>
        <p:nvSpPr>
          <p:cNvPr id="62" name="">
            <a:extLst>
              <a:ext uri="{FF2B5EF4-FFF2-40B4-BE49-F238E27FC236}">
                <ns2:creationId id="{73AB9F41-5C6A-47DE-B7B0-5706D01C520B}"/>
              </a:ext>
            </a:extLst>
          </p:cNvPr>
          <p:cNvSpPr>
            <a:spLocks noGrp="1"/>
          </p:cNvSpPr>
          <p:nvPr/>
        </p:nvSpPr>
        <p:spPr>
          <a:xfrm>
            <a:off x="3333750" y="34099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Augsburg Burgwalden</a:t>
            </a:r>
          </a:p>
        </p:txBody>
      </p:sp>
      <p:sp>
        <p:nvSpPr>
          <p:cNvPr id="63" name="">
            <a:extLst>
              <a:ext uri="{FF2B5EF4-FFF2-40B4-BE49-F238E27FC236}">
                <ns2:creationId id="{5CFB2C15-94AA-4D1A-B5D0-0A53CF4DE396}"/>
              </a:ext>
            </a:extLst>
          </p:cNvPr>
          <p:cNvSpPr>
            <a:spLocks noGrp="1"/>
          </p:cNvSpPr>
          <p:nvPr/>
        </p:nvSpPr>
        <p:spPr>
          <a:xfrm>
            <a:off x="5953125" y="34099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64" name="">
            <a:extLst>
              <a:ext uri="{FF2B5EF4-FFF2-40B4-BE49-F238E27FC236}">
                <ns2:creationId id="{BBE80B26-1451-4372-B322-EC762962D0F6}"/>
              </a:ext>
            </a:extLst>
          </p:cNvPr>
          <p:cNvSpPr>
            <a:spLocks noGrp="1"/>
          </p:cNvSpPr>
          <p:nvPr/>
        </p:nvSpPr>
        <p:spPr>
          <a:xfrm>
            <a:off x="6858000" y="34099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5/0/1</a:t>
            </a:r>
          </a:p>
        </p:txBody>
      </p:sp>
      <p:sp>
        <p:nvSpPr>
          <p:cNvPr id="65" name="">
            <a:extLst>
              <a:ext uri="{FF2B5EF4-FFF2-40B4-BE49-F238E27FC236}">
                <ns2:creationId id="{28E188ED-CEAA-48E5-804D-06319DFCD43E}"/>
              </a:ext>
            </a:extLst>
          </p:cNvPr>
          <p:cNvSpPr>
            <a:spLocks noGrp="1"/>
          </p:cNvSpPr>
          <p:nvPr/>
        </p:nvSpPr>
        <p:spPr>
          <a:xfrm>
            <a:off x="7762875" y="34099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11</a:t>
            </a:r>
          </a:p>
        </p:txBody>
      </p:sp>
      <p:sp>
        <p:nvSpPr>
          <p:cNvPr id="66" name="">
            <a:extLst>
              <a:ext uri="{FF2B5EF4-FFF2-40B4-BE49-F238E27FC236}">
                <ns2:creationId id="{F1E48CC4-9B85-4A96-938E-B7C1C8074AA8}"/>
              </a:ext>
            </a:extLst>
          </p:cNvPr>
          <p:cNvSpPr>
            <a:spLocks noGrp="1"/>
          </p:cNvSpPr>
          <p:nvPr/>
        </p:nvSpPr>
        <p:spPr>
          <a:xfrm>
            <a:off x="8388477" y="34099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67" name="">
            <a:extLst>
              <a:ext uri="{FF2B5EF4-FFF2-40B4-BE49-F238E27FC236}">
                <ns2:creationId id="{E76438B3-59AE-48A1-83B9-2257B6ACE342}"/>
              </a:ext>
            </a:extLst>
          </p:cNvPr>
          <p:cNvSpPr>
            <a:spLocks noGrp="1"/>
          </p:cNvSpPr>
          <p:nvPr/>
        </p:nvSpPr>
        <p:spPr>
          <a:xfrm>
            <a:off x="8436102" y="34099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68" name="">
            <a:extLst>
              <a:ext uri="{FF2B5EF4-FFF2-40B4-BE49-F238E27FC236}">
                <ns2:creationId id="{CC0CD6BF-D5D0-49C2-A323-64200EDBD1FA}"/>
              </a:ext>
            </a:extLst>
          </p:cNvPr>
          <p:cNvSpPr>
            <a:spLocks noGrp="1"/>
          </p:cNvSpPr>
          <p:nvPr/>
        </p:nvSpPr>
        <p:spPr>
          <a:xfrm>
            <a:off x="9191625" y="34099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77,1</a:t>
            </a:r>
          </a:p>
        </p:txBody>
      </p:sp>
      <p:sp>
        <p:nvSpPr>
          <p:cNvPr id="69" name="">
            <a:extLst>
              <a:ext uri="{FF2B5EF4-FFF2-40B4-BE49-F238E27FC236}">
                <ns2:creationId id="{9B8031BC-37C7-4DE8-839E-C5F8B82CEEC8}"/>
              </a:ext>
            </a:extLst>
          </p:cNvPr>
          <p:cNvSpPr>
            <a:spLocks noGrp="1"/>
          </p:cNvSpPr>
          <p:nvPr/>
        </p:nvSpPr>
        <p:spPr>
          <a:xfrm>
            <a:off x="400050" y="3695700"/>
            <a:ext cx="10239375" cy="9525"/>
          </a:xfrm>
          <a:prstGeom prst="rect">
            <a:avLst/>
          </a:prstGeom>
          <a:solidFill>
            <a:srgbClr val="C6C9CE"/>
          </a:solidFill>
          <a:ln w="0">
            <a:solidFill>
              <a:srgbClr val="C6C9CE"/>
            </a:solidFill>
            <a:prstDash val="solid"/>
          </a:ln>
        </p:spPr>
      </p:sp>
      <p:sp>
        <p:nvSpPr>
          <p:cNvPr id="70" name="">
            <a:extLst>
              <a:ext uri="{FF2B5EF4-FFF2-40B4-BE49-F238E27FC236}">
                <ns2:creationId id="{397E0C4E-4007-48AB-8C43-E91B93037DA7}"/>
              </a:ext>
            </a:extLst>
          </p:cNvPr>
          <p:cNvSpPr>
            <a:spLocks noGrp="1"/>
          </p:cNvSpPr>
          <p:nvPr/>
        </p:nvSpPr>
        <p:spPr>
          <a:xfrm>
            <a:off x="400050" y="3705225"/>
            <a:ext cx="10239375" cy="371475"/>
          </a:xfrm>
          <a:prstGeom prst="rect">
            <a:avLst/>
          </a:prstGeom>
          <a:solidFill>
            <a:srgbClr val="FFFFFF"/>
          </a:solidFill>
          <a:ln w="0">
            <a:solidFill>
              <a:srgbClr val="FFFFFF"/>
            </a:solidFill>
            <a:prstDash val="solid"/>
          </a:ln>
        </p:spPr>
      </p:sp>
      <p:sp>
        <p:nvSpPr>
          <p:cNvPr id="71" name="">
            <a:extLst>
              <a:ext uri="{FF2B5EF4-FFF2-40B4-BE49-F238E27FC236}">
                <ns2:creationId id="{12859D6E-4889-4A52-8365-68D0BF7AC489}"/>
              </a:ext>
            </a:extLst>
          </p:cNvPr>
          <p:cNvSpPr>
            <a:spLocks noGrp="1"/>
          </p:cNvSpPr>
          <p:nvPr/>
        </p:nvSpPr>
        <p:spPr>
          <a:xfrm>
            <a:off x="476250" y="37814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6</a:t>
            </a:r>
          </a:p>
        </p:txBody>
      </p:sp>
      <p:sp>
        <p:nvSpPr>
          <p:cNvPr id="72" name="">
            <a:extLst>
              <a:ext uri="{FF2B5EF4-FFF2-40B4-BE49-F238E27FC236}">
                <ns2:creationId id="{E6193BF4-99C5-4E00-BDBD-502D6E8B2220}"/>
              </a:ext>
            </a:extLst>
          </p:cNvPr>
          <p:cNvSpPr>
            <a:spLocks noGrp="1"/>
          </p:cNvSpPr>
          <p:nvPr/>
        </p:nvSpPr>
        <p:spPr>
          <a:xfrm>
            <a:off x="1143000" y="37814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Bayer, Helmut</a:t>
            </a:r>
          </a:p>
        </p:txBody>
      </p:sp>
      <p:sp>
        <p:nvSpPr>
          <p:cNvPr id="73" name="">
            <a:extLst>
              <a:ext uri="{FF2B5EF4-FFF2-40B4-BE49-F238E27FC236}">
                <ns2:creationId id="{F4A07BF2-5C56-404E-B8D4-4030C4470CF8}"/>
              </a:ext>
            </a:extLst>
          </p:cNvPr>
          <p:cNvSpPr>
            <a:spLocks noGrp="1"/>
          </p:cNvSpPr>
          <p:nvPr/>
        </p:nvSpPr>
        <p:spPr>
          <a:xfrm>
            <a:off x="3333750" y="37814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Ulm</a:t>
            </a:r>
          </a:p>
        </p:txBody>
      </p:sp>
      <p:sp>
        <p:nvSpPr>
          <p:cNvPr id="74" name="">
            <a:extLst>
              <a:ext uri="{FF2B5EF4-FFF2-40B4-BE49-F238E27FC236}">
                <ns2:creationId id="{70F8EC23-E00C-483A-A36A-F7BAA0432E5C}"/>
              </a:ext>
            </a:extLst>
          </p:cNvPr>
          <p:cNvSpPr>
            <a:spLocks noGrp="1"/>
          </p:cNvSpPr>
          <p:nvPr/>
        </p:nvSpPr>
        <p:spPr>
          <a:xfrm>
            <a:off x="5953125"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75" name="">
            <a:extLst>
              <a:ext uri="{FF2B5EF4-FFF2-40B4-BE49-F238E27FC236}">
                <ns2:creationId id="{1032DFC9-AD54-4707-A180-A3F2BB5512D2}"/>
              </a:ext>
            </a:extLst>
          </p:cNvPr>
          <p:cNvSpPr>
            <a:spLocks noGrp="1"/>
          </p:cNvSpPr>
          <p:nvPr/>
        </p:nvSpPr>
        <p:spPr>
          <a:xfrm>
            <a:off x="6858000" y="37814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4/0/0</a:t>
            </a:r>
          </a:p>
        </p:txBody>
      </p:sp>
      <p:sp>
        <p:nvSpPr>
          <p:cNvPr id="76" name="">
            <a:extLst>
              <a:ext uri="{FF2B5EF4-FFF2-40B4-BE49-F238E27FC236}">
                <ns2:creationId id="{43250B80-685F-4588-8991-2A8A9F8EAA01}"/>
              </a:ext>
            </a:extLst>
          </p:cNvPr>
          <p:cNvSpPr>
            <a:spLocks noGrp="1"/>
          </p:cNvSpPr>
          <p:nvPr/>
        </p:nvSpPr>
        <p:spPr>
          <a:xfrm>
            <a:off x="7762875" y="37814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12</a:t>
            </a:r>
          </a:p>
        </p:txBody>
      </p:sp>
      <p:sp>
        <p:nvSpPr>
          <p:cNvPr id="77" name="">
            <a:extLst>
              <a:ext uri="{FF2B5EF4-FFF2-40B4-BE49-F238E27FC236}">
                <ns2:creationId id="{EA1BA157-72E0-49E0-B103-774BC191EED2}"/>
              </a:ext>
            </a:extLst>
          </p:cNvPr>
          <p:cNvSpPr>
            <a:spLocks noGrp="1"/>
          </p:cNvSpPr>
          <p:nvPr/>
        </p:nvSpPr>
        <p:spPr>
          <a:xfrm>
            <a:off x="8388477" y="37814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78" name="">
            <a:extLst>
              <a:ext uri="{FF2B5EF4-FFF2-40B4-BE49-F238E27FC236}">
                <ns2:creationId id="{CD80F972-8D3F-454A-B5C7-CDF0453AB3A4}"/>
              </a:ext>
            </a:extLst>
          </p:cNvPr>
          <p:cNvSpPr>
            <a:spLocks noGrp="1"/>
          </p:cNvSpPr>
          <p:nvPr/>
        </p:nvSpPr>
        <p:spPr>
          <a:xfrm>
            <a:off x="8436102" y="37814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0</a:t>
            </a:r>
          </a:p>
        </p:txBody>
      </p:sp>
      <p:sp>
        <p:nvSpPr>
          <p:cNvPr id="79" name="">
            <a:extLst>
              <a:ext uri="{FF2B5EF4-FFF2-40B4-BE49-F238E27FC236}">
                <ns2:creationId id="{DF08D685-EA10-43A2-90A5-5C56AB0E289B}"/>
              </a:ext>
            </a:extLst>
          </p:cNvPr>
          <p:cNvSpPr>
            <a:spLocks noGrp="1"/>
          </p:cNvSpPr>
          <p:nvPr/>
        </p:nvSpPr>
        <p:spPr>
          <a:xfrm>
            <a:off x="9191625" y="37814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75,96</a:t>
            </a:r>
          </a:p>
        </p:txBody>
      </p:sp>
      <p:sp>
        <p:nvSpPr>
          <p:cNvPr id="80" name="">
            <a:extLst>
              <a:ext uri="{FF2B5EF4-FFF2-40B4-BE49-F238E27FC236}">
                <ns2:creationId id="{5657B1EB-DE82-41E2-977E-6DDF26736FC2}"/>
              </a:ext>
            </a:extLst>
          </p:cNvPr>
          <p:cNvSpPr>
            <a:spLocks noGrp="1"/>
          </p:cNvSpPr>
          <p:nvPr/>
        </p:nvSpPr>
        <p:spPr>
          <a:xfrm>
            <a:off x="400050" y="4067175"/>
            <a:ext cx="10239375" cy="9525"/>
          </a:xfrm>
          <a:prstGeom prst="rect">
            <a:avLst/>
          </a:prstGeom>
          <a:solidFill>
            <a:srgbClr val="C6C9CE"/>
          </a:solidFill>
          <a:ln w="0">
            <a:solidFill>
              <a:srgbClr val="C6C9CE"/>
            </a:solidFill>
            <a:prstDash val="solid"/>
          </a:ln>
        </p:spPr>
      </p:sp>
      <p:sp>
        <p:nvSpPr>
          <p:cNvPr id="81" name="">
            <a:extLst>
              <a:ext uri="{FF2B5EF4-FFF2-40B4-BE49-F238E27FC236}">
                <ns2:creationId id="{A8E6957D-1FB3-4C14-B9C7-020FD1B83B0F}"/>
              </a:ext>
            </a:extLst>
          </p:cNvPr>
          <p:cNvSpPr>
            <a:spLocks noGrp="1"/>
          </p:cNvSpPr>
          <p:nvPr/>
        </p:nvSpPr>
        <p:spPr>
          <a:xfrm>
            <a:off x="400050" y="4076700"/>
            <a:ext cx="10239375" cy="371475"/>
          </a:xfrm>
          <a:prstGeom prst="rect">
            <a:avLst/>
          </a:prstGeom>
          <a:solidFill>
            <a:srgbClr val="EAF5FB"/>
          </a:solidFill>
          <a:ln w="0">
            <a:solidFill>
              <a:srgbClr val="EAF5FB"/>
            </a:solidFill>
            <a:prstDash val="solid"/>
          </a:ln>
        </p:spPr>
      </p:sp>
      <p:sp>
        <p:nvSpPr>
          <p:cNvPr id="82" name="">
            <a:extLst>
              <a:ext uri="{FF2B5EF4-FFF2-40B4-BE49-F238E27FC236}">
                <ns2:creationId id="{54F41A14-8505-48EA-A9EF-0663A6153313}"/>
              </a:ext>
            </a:extLst>
          </p:cNvPr>
          <p:cNvSpPr>
            <a:spLocks noGrp="1"/>
          </p:cNvSpPr>
          <p:nvPr/>
        </p:nvSpPr>
        <p:spPr>
          <a:xfrm>
            <a:off x="476250" y="415290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7</a:t>
            </a:r>
          </a:p>
        </p:txBody>
      </p:sp>
      <p:sp>
        <p:nvSpPr>
          <p:cNvPr id="83" name="">
            <a:extLst>
              <a:ext uri="{FF2B5EF4-FFF2-40B4-BE49-F238E27FC236}">
                <ns2:creationId id="{D840219C-0E66-49C8-BDEE-2441B474950A}"/>
              </a:ext>
            </a:extLst>
          </p:cNvPr>
          <p:cNvSpPr>
            <a:spLocks noGrp="1"/>
          </p:cNvSpPr>
          <p:nvPr/>
        </p:nvSpPr>
        <p:spPr>
          <a:xfrm>
            <a:off x="1143000" y="415290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Ruoff, Klaus</a:t>
            </a:r>
          </a:p>
        </p:txBody>
      </p:sp>
      <p:sp>
        <p:nvSpPr>
          <p:cNvPr id="84" name="">
            <a:extLst>
              <a:ext uri="{FF2B5EF4-FFF2-40B4-BE49-F238E27FC236}">
                <ns2:creationId id="{65E0E003-81FE-40FD-86FF-CE9C5FD81DC6}"/>
              </a:ext>
            </a:extLst>
          </p:cNvPr>
          <p:cNvSpPr>
            <a:spLocks noGrp="1"/>
          </p:cNvSpPr>
          <p:nvPr/>
        </p:nvSpPr>
        <p:spPr>
          <a:xfrm>
            <a:off x="3333750" y="415290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Königsbrunn</a:t>
            </a:r>
          </a:p>
        </p:txBody>
      </p:sp>
      <p:sp>
        <p:nvSpPr>
          <p:cNvPr id="85" name="">
            <a:extLst>
              <a:ext uri="{FF2B5EF4-FFF2-40B4-BE49-F238E27FC236}">
                <ns2:creationId id="{7016CFB6-E590-4A2C-A3A4-8B00B2E035A3}"/>
              </a:ext>
            </a:extLst>
          </p:cNvPr>
          <p:cNvSpPr>
            <a:spLocks noGrp="1"/>
          </p:cNvSpPr>
          <p:nvPr/>
        </p:nvSpPr>
        <p:spPr>
          <a:xfrm>
            <a:off x="5953125"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86" name="">
            <a:extLst>
              <a:ext uri="{FF2B5EF4-FFF2-40B4-BE49-F238E27FC236}">
                <ns2:creationId id="{B39E4CC9-38A8-491A-8D23-81D6C222F0D1}"/>
              </a:ext>
            </a:extLst>
          </p:cNvPr>
          <p:cNvSpPr>
            <a:spLocks noGrp="1"/>
          </p:cNvSpPr>
          <p:nvPr/>
        </p:nvSpPr>
        <p:spPr>
          <a:xfrm>
            <a:off x="6858000" y="415290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7/1/1</a:t>
            </a:r>
          </a:p>
        </p:txBody>
      </p:sp>
      <p:sp>
        <p:nvSpPr>
          <p:cNvPr id="87" name="">
            <a:extLst>
              <a:ext uri="{FF2B5EF4-FFF2-40B4-BE49-F238E27FC236}">
                <ns2:creationId id="{75A2B581-EDD4-4D77-953B-3D12177DC982}"/>
              </a:ext>
            </a:extLst>
          </p:cNvPr>
          <p:cNvSpPr>
            <a:spLocks noGrp="1"/>
          </p:cNvSpPr>
          <p:nvPr/>
        </p:nvSpPr>
        <p:spPr>
          <a:xfrm>
            <a:off x="7762875" y="415290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33</a:t>
            </a:r>
          </a:p>
        </p:txBody>
      </p:sp>
      <p:sp>
        <p:nvSpPr>
          <p:cNvPr id="88" name="">
            <a:extLst>
              <a:ext uri="{FF2B5EF4-FFF2-40B4-BE49-F238E27FC236}">
                <ns2:creationId id="{23D2A20A-4ED4-4C1F-83FB-1CBB674A3185}"/>
              </a:ext>
            </a:extLst>
          </p:cNvPr>
          <p:cNvSpPr>
            <a:spLocks noGrp="1"/>
          </p:cNvSpPr>
          <p:nvPr/>
        </p:nvSpPr>
        <p:spPr>
          <a:xfrm>
            <a:off x="8388477" y="415290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89" name="">
            <a:extLst>
              <a:ext uri="{FF2B5EF4-FFF2-40B4-BE49-F238E27FC236}">
                <ns2:creationId id="{BD4EFC80-1062-42DC-ACD1-5F3DA1630C4A}"/>
              </a:ext>
            </a:extLst>
          </p:cNvPr>
          <p:cNvSpPr>
            <a:spLocks noGrp="1"/>
          </p:cNvSpPr>
          <p:nvPr/>
        </p:nvSpPr>
        <p:spPr>
          <a:xfrm>
            <a:off x="8436102" y="415290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1</a:t>
            </a:r>
          </a:p>
        </p:txBody>
      </p:sp>
      <p:sp>
        <p:nvSpPr>
          <p:cNvPr id="90" name="">
            <a:extLst>
              <a:ext uri="{FF2B5EF4-FFF2-40B4-BE49-F238E27FC236}">
                <ns2:creationId id="{08A1AA50-14CC-49D9-A568-A5802D66785A}"/>
              </a:ext>
            </a:extLst>
          </p:cNvPr>
          <p:cNvSpPr>
            <a:spLocks noGrp="1"/>
          </p:cNvSpPr>
          <p:nvPr/>
        </p:nvSpPr>
        <p:spPr>
          <a:xfrm>
            <a:off x="9191625" y="415290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75,7</a:t>
            </a:r>
          </a:p>
        </p:txBody>
      </p:sp>
      <p:sp>
        <p:nvSpPr>
          <p:cNvPr id="91" name="">
            <a:extLst>
              <a:ext uri="{FF2B5EF4-FFF2-40B4-BE49-F238E27FC236}">
                <ns2:creationId id="{88394402-4CB0-4424-AAB3-9BE5826F730D}"/>
              </a:ext>
            </a:extLst>
          </p:cNvPr>
          <p:cNvSpPr>
            <a:spLocks noGrp="1"/>
          </p:cNvSpPr>
          <p:nvPr/>
        </p:nvSpPr>
        <p:spPr>
          <a:xfrm>
            <a:off x="400050" y="4438650"/>
            <a:ext cx="10239375" cy="9525"/>
          </a:xfrm>
          <a:prstGeom prst="rect">
            <a:avLst/>
          </a:prstGeom>
          <a:solidFill>
            <a:srgbClr val="C6C9CE"/>
          </a:solidFill>
          <a:ln w="0">
            <a:solidFill>
              <a:srgbClr val="C6C9CE"/>
            </a:solidFill>
            <a:prstDash val="solid"/>
          </a:ln>
        </p:spPr>
      </p:sp>
      <p:sp>
        <p:nvSpPr>
          <p:cNvPr id="92" name="">
            <a:extLst>
              <a:ext uri="{FF2B5EF4-FFF2-40B4-BE49-F238E27FC236}">
                <ns2:creationId id="{B64F87E2-2998-4A6F-A95A-AE87374D50DC}"/>
              </a:ext>
            </a:extLst>
          </p:cNvPr>
          <p:cNvSpPr>
            <a:spLocks noGrp="1"/>
          </p:cNvSpPr>
          <p:nvPr/>
        </p:nvSpPr>
        <p:spPr>
          <a:xfrm>
            <a:off x="400050" y="4448175"/>
            <a:ext cx="10239375" cy="371475"/>
          </a:xfrm>
          <a:prstGeom prst="rect">
            <a:avLst/>
          </a:prstGeom>
          <a:solidFill>
            <a:srgbClr val="FFFFFF"/>
          </a:solidFill>
          <a:ln w="0">
            <a:solidFill>
              <a:srgbClr val="FFFFFF"/>
            </a:solidFill>
            <a:prstDash val="solid"/>
          </a:ln>
        </p:spPr>
      </p:sp>
      <p:sp>
        <p:nvSpPr>
          <p:cNvPr id="93" name="">
            <a:extLst>
              <a:ext uri="{FF2B5EF4-FFF2-40B4-BE49-F238E27FC236}">
                <ns2:creationId id="{1A9AAE82-F8D1-48AF-AAB3-C8DABEF6ECBB}"/>
              </a:ext>
            </a:extLst>
          </p:cNvPr>
          <p:cNvSpPr>
            <a:spLocks noGrp="1"/>
          </p:cNvSpPr>
          <p:nvPr/>
        </p:nvSpPr>
        <p:spPr>
          <a:xfrm>
            <a:off x="476250" y="452437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8</a:t>
            </a:r>
          </a:p>
        </p:txBody>
      </p:sp>
      <p:sp>
        <p:nvSpPr>
          <p:cNvPr id="94" name="">
            <a:extLst>
              <a:ext uri="{FF2B5EF4-FFF2-40B4-BE49-F238E27FC236}">
                <ns2:creationId id="{81B1DCB3-3618-43EA-B439-BEF56C244CB4}"/>
              </a:ext>
            </a:extLst>
          </p:cNvPr>
          <p:cNvSpPr>
            <a:spLocks noGrp="1"/>
          </p:cNvSpPr>
          <p:nvPr/>
        </p:nvSpPr>
        <p:spPr>
          <a:xfrm>
            <a:off x="1143000" y="452437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Varschen, Michael</a:t>
            </a:r>
          </a:p>
        </p:txBody>
      </p:sp>
      <p:sp>
        <p:nvSpPr>
          <p:cNvPr id="95" name="">
            <a:extLst>
              <a:ext uri="{FF2B5EF4-FFF2-40B4-BE49-F238E27FC236}">
                <ns2:creationId id="{8FC6561D-981A-48DF-998B-919A84808D3B}"/>
              </a:ext>
            </a:extLst>
          </p:cNvPr>
          <p:cNvSpPr>
            <a:spLocks noGrp="1"/>
          </p:cNvSpPr>
          <p:nvPr/>
        </p:nvSpPr>
        <p:spPr>
          <a:xfrm>
            <a:off x="3333750" y="452437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96" name="">
            <a:extLst>
              <a:ext uri="{FF2B5EF4-FFF2-40B4-BE49-F238E27FC236}">
                <ns2:creationId id="{59AAE965-8508-4153-A9D8-BDBDC2E06F39}"/>
              </a:ext>
            </a:extLst>
          </p:cNvPr>
          <p:cNvSpPr>
            <a:spLocks noGrp="1"/>
          </p:cNvSpPr>
          <p:nvPr/>
        </p:nvSpPr>
        <p:spPr>
          <a:xfrm>
            <a:off x="5953125"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a:t>
            </a:r>
          </a:p>
        </p:txBody>
      </p:sp>
      <p:sp>
        <p:nvSpPr>
          <p:cNvPr id="97" name="">
            <a:extLst>
              <a:ext uri="{FF2B5EF4-FFF2-40B4-BE49-F238E27FC236}">
                <ns2:creationId id="{1396F113-7EC9-4791-91CE-5FF23A3F6BCC}"/>
              </a:ext>
            </a:extLst>
          </p:cNvPr>
          <p:cNvSpPr>
            <a:spLocks noGrp="1"/>
          </p:cNvSpPr>
          <p:nvPr/>
        </p:nvSpPr>
        <p:spPr>
          <a:xfrm>
            <a:off x="6858000" y="452437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6/0/1</a:t>
            </a:r>
          </a:p>
        </p:txBody>
      </p:sp>
      <p:sp>
        <p:nvSpPr>
          <p:cNvPr id="98" name="">
            <a:extLst>
              <a:ext uri="{FF2B5EF4-FFF2-40B4-BE49-F238E27FC236}">
                <ns2:creationId id="{95412FBE-B8ED-4DB4-B302-3B30B6480D87}"/>
              </a:ext>
            </a:extLst>
          </p:cNvPr>
          <p:cNvSpPr>
            <a:spLocks noGrp="1"/>
          </p:cNvSpPr>
          <p:nvPr/>
        </p:nvSpPr>
        <p:spPr>
          <a:xfrm>
            <a:off x="7762875" y="452437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24</a:t>
            </a:r>
          </a:p>
        </p:txBody>
      </p:sp>
      <p:sp>
        <p:nvSpPr>
          <p:cNvPr id="99" name="">
            <a:extLst>
              <a:ext uri="{FF2B5EF4-FFF2-40B4-BE49-F238E27FC236}">
                <ns2:creationId id="{1BABBBBD-91B0-4396-ADBA-517C3A0F63B7}"/>
              </a:ext>
            </a:extLst>
          </p:cNvPr>
          <p:cNvSpPr>
            <a:spLocks noGrp="1"/>
          </p:cNvSpPr>
          <p:nvPr/>
        </p:nvSpPr>
        <p:spPr>
          <a:xfrm>
            <a:off x="8388477" y="452437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00" name="">
            <a:extLst>
              <a:ext uri="{FF2B5EF4-FFF2-40B4-BE49-F238E27FC236}">
                <ns2:creationId id="{AB814FCD-9D30-4482-B88C-59189F358F0B}"/>
              </a:ext>
            </a:extLst>
          </p:cNvPr>
          <p:cNvSpPr>
            <a:spLocks noGrp="1"/>
          </p:cNvSpPr>
          <p:nvPr/>
        </p:nvSpPr>
        <p:spPr>
          <a:xfrm>
            <a:off x="8436102" y="452437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4</a:t>
            </a:r>
          </a:p>
        </p:txBody>
      </p:sp>
      <p:sp>
        <p:nvSpPr>
          <p:cNvPr id="101" name="">
            <a:extLst>
              <a:ext uri="{FF2B5EF4-FFF2-40B4-BE49-F238E27FC236}">
                <ns2:creationId id="{DB7BC968-C550-468F-8213-B734EB2214E0}"/>
              </a:ext>
            </a:extLst>
          </p:cNvPr>
          <p:cNvSpPr>
            <a:spLocks noGrp="1"/>
          </p:cNvSpPr>
          <p:nvPr/>
        </p:nvSpPr>
        <p:spPr>
          <a:xfrm>
            <a:off x="9191625" y="452437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75,53</a:t>
            </a:r>
          </a:p>
        </p:txBody>
      </p:sp>
      <p:sp>
        <p:nvSpPr>
          <p:cNvPr id="102" name="">
            <a:extLst>
              <a:ext uri="{FF2B5EF4-FFF2-40B4-BE49-F238E27FC236}">
                <ns2:creationId id="{E3DB56C1-8DF1-4435-9DB6-C4D888495F52}"/>
              </a:ext>
            </a:extLst>
          </p:cNvPr>
          <p:cNvSpPr>
            <a:spLocks noGrp="1"/>
          </p:cNvSpPr>
          <p:nvPr/>
        </p:nvSpPr>
        <p:spPr>
          <a:xfrm>
            <a:off x="400050" y="4810125"/>
            <a:ext cx="10239375" cy="9525"/>
          </a:xfrm>
          <a:prstGeom prst="rect">
            <a:avLst/>
          </a:prstGeom>
          <a:solidFill>
            <a:srgbClr val="C6C9CE"/>
          </a:solidFill>
          <a:ln w="0">
            <a:solidFill>
              <a:srgbClr val="C6C9CE"/>
            </a:solidFill>
            <a:prstDash val="solid"/>
          </a:ln>
        </p:spPr>
      </p:sp>
      <p:sp>
        <p:nvSpPr>
          <p:cNvPr id="103" name="">
            <a:extLst>
              <a:ext uri="{FF2B5EF4-FFF2-40B4-BE49-F238E27FC236}">
                <ns2:creationId id="{A4F9C4A7-5B56-493B-96D4-DE145219FB80}"/>
              </a:ext>
            </a:extLst>
          </p:cNvPr>
          <p:cNvSpPr>
            <a:spLocks noGrp="1"/>
          </p:cNvSpPr>
          <p:nvPr/>
        </p:nvSpPr>
        <p:spPr>
          <a:xfrm>
            <a:off x="400050" y="4819650"/>
            <a:ext cx="10239375" cy="371475"/>
          </a:xfrm>
          <a:prstGeom prst="rect">
            <a:avLst/>
          </a:prstGeom>
          <a:solidFill>
            <a:srgbClr val="EAF5FB"/>
          </a:solidFill>
          <a:ln w="0">
            <a:solidFill>
              <a:srgbClr val="EAF5FB"/>
            </a:solidFill>
            <a:prstDash val="solid"/>
          </a:ln>
        </p:spPr>
      </p:sp>
      <p:sp>
        <p:nvSpPr>
          <p:cNvPr id="104" name="">
            <a:extLst>
              <a:ext uri="{FF2B5EF4-FFF2-40B4-BE49-F238E27FC236}">
                <ns2:creationId id="{A042F7F4-359D-4684-A98D-839DB253CE11}"/>
              </a:ext>
            </a:extLst>
          </p:cNvPr>
          <p:cNvSpPr>
            <a:spLocks noGrp="1"/>
          </p:cNvSpPr>
          <p:nvPr/>
        </p:nvSpPr>
        <p:spPr>
          <a:xfrm>
            <a:off x="476250" y="4895850"/>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9</a:t>
            </a:r>
          </a:p>
        </p:txBody>
      </p:sp>
      <p:sp>
        <p:nvSpPr>
          <p:cNvPr id="105" name="">
            <a:extLst>
              <a:ext uri="{FF2B5EF4-FFF2-40B4-BE49-F238E27FC236}">
                <ns2:creationId id="{331477B6-A8B4-4A34-9680-8889C0803983}"/>
              </a:ext>
            </a:extLst>
          </p:cNvPr>
          <p:cNvSpPr>
            <a:spLocks noGrp="1"/>
          </p:cNvSpPr>
          <p:nvPr/>
        </p:nvSpPr>
        <p:spPr>
          <a:xfrm>
            <a:off x="1143000" y="4895850"/>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Geyer, Claus</a:t>
            </a:r>
          </a:p>
        </p:txBody>
      </p:sp>
      <p:sp>
        <p:nvSpPr>
          <p:cNvPr id="106" name="">
            <a:extLst>
              <a:ext uri="{FF2B5EF4-FFF2-40B4-BE49-F238E27FC236}">
                <ns2:creationId id="{E6C5D04D-3100-4EF8-A675-7530BACD7CD8}"/>
              </a:ext>
            </a:extLst>
          </p:cNvPr>
          <p:cNvSpPr>
            <a:spLocks noGrp="1"/>
          </p:cNvSpPr>
          <p:nvPr/>
        </p:nvSpPr>
        <p:spPr>
          <a:xfrm>
            <a:off x="3333750" y="4895850"/>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Wiggensbach I</a:t>
            </a:r>
          </a:p>
        </p:txBody>
      </p:sp>
      <p:sp>
        <p:nvSpPr>
          <p:cNvPr id="107" name="">
            <a:extLst>
              <a:ext uri="{FF2B5EF4-FFF2-40B4-BE49-F238E27FC236}">
                <ns2:creationId id="{A34A13E7-3E32-4438-99B8-C50436434E18}"/>
              </a:ext>
            </a:extLst>
          </p:cNvPr>
          <p:cNvSpPr>
            <a:spLocks noGrp="1"/>
          </p:cNvSpPr>
          <p:nvPr/>
        </p:nvSpPr>
        <p:spPr>
          <a:xfrm>
            <a:off x="5953125"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10</a:t>
            </a:r>
          </a:p>
        </p:txBody>
      </p:sp>
      <p:sp>
        <p:nvSpPr>
          <p:cNvPr id="108" name="">
            <a:extLst>
              <a:ext uri="{FF2B5EF4-FFF2-40B4-BE49-F238E27FC236}">
                <ns2:creationId id="{A9CA1CF4-4DDF-4C02-A5E4-F2C3BEF9382F}"/>
              </a:ext>
            </a:extLst>
          </p:cNvPr>
          <p:cNvSpPr>
            <a:spLocks noGrp="1"/>
          </p:cNvSpPr>
          <p:nvPr/>
        </p:nvSpPr>
        <p:spPr>
          <a:xfrm>
            <a:off x="6858000" y="4895850"/>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7/1/2</a:t>
            </a:r>
          </a:p>
        </p:txBody>
      </p:sp>
      <p:sp>
        <p:nvSpPr>
          <p:cNvPr id="109" name="">
            <a:extLst>
              <a:ext uri="{FF2B5EF4-FFF2-40B4-BE49-F238E27FC236}">
                <ns2:creationId id="{9F541B52-924D-4BB6-B5A2-D9E309ECDC65}"/>
              </a:ext>
            </a:extLst>
          </p:cNvPr>
          <p:cNvSpPr>
            <a:spLocks noGrp="1"/>
          </p:cNvSpPr>
          <p:nvPr/>
        </p:nvSpPr>
        <p:spPr>
          <a:xfrm>
            <a:off x="7762875" y="4895850"/>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29</a:t>
            </a:r>
          </a:p>
        </p:txBody>
      </p:sp>
      <p:sp>
        <p:nvSpPr>
          <p:cNvPr id="110" name="">
            <a:extLst>
              <a:ext uri="{FF2B5EF4-FFF2-40B4-BE49-F238E27FC236}">
                <ns2:creationId id="{4977683A-FEC8-415E-8961-86D94AFB1BD5}"/>
              </a:ext>
            </a:extLst>
          </p:cNvPr>
          <p:cNvSpPr>
            <a:spLocks noGrp="1"/>
          </p:cNvSpPr>
          <p:nvPr/>
        </p:nvSpPr>
        <p:spPr>
          <a:xfrm>
            <a:off x="8388477" y="4895850"/>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11" name="">
            <a:extLst>
              <a:ext uri="{FF2B5EF4-FFF2-40B4-BE49-F238E27FC236}">
                <ns2:creationId id="{99F884FF-6B14-4CA4-BAF6-BD26D4BDB278}"/>
              </a:ext>
            </a:extLst>
          </p:cNvPr>
          <p:cNvSpPr>
            <a:spLocks noGrp="1"/>
          </p:cNvSpPr>
          <p:nvPr/>
        </p:nvSpPr>
        <p:spPr>
          <a:xfrm>
            <a:off x="8436102" y="4895850"/>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3</a:t>
            </a:r>
          </a:p>
        </p:txBody>
      </p:sp>
      <p:sp>
        <p:nvSpPr>
          <p:cNvPr id="112" name="">
            <a:extLst>
              <a:ext uri="{FF2B5EF4-FFF2-40B4-BE49-F238E27FC236}">
                <ns2:creationId id="{4DCA5432-FB5A-4004-975F-0F9EC11C1219}"/>
              </a:ext>
            </a:extLst>
          </p:cNvPr>
          <p:cNvSpPr>
            <a:spLocks noGrp="1"/>
          </p:cNvSpPr>
          <p:nvPr/>
        </p:nvSpPr>
        <p:spPr>
          <a:xfrm>
            <a:off x="9191625" y="4895850"/>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74,47</a:t>
            </a:r>
          </a:p>
        </p:txBody>
      </p:sp>
      <p:sp>
        <p:nvSpPr>
          <p:cNvPr id="113" name="">
            <a:extLst>
              <a:ext uri="{FF2B5EF4-FFF2-40B4-BE49-F238E27FC236}">
                <ns2:creationId id="{1D1C1E47-4721-47CC-B90F-687EF8645058}"/>
              </a:ext>
            </a:extLst>
          </p:cNvPr>
          <p:cNvSpPr>
            <a:spLocks noGrp="1"/>
          </p:cNvSpPr>
          <p:nvPr/>
        </p:nvSpPr>
        <p:spPr>
          <a:xfrm>
            <a:off x="400050" y="5181600"/>
            <a:ext cx="10239375" cy="9525"/>
          </a:xfrm>
          <a:prstGeom prst="rect">
            <a:avLst/>
          </a:prstGeom>
          <a:solidFill>
            <a:srgbClr val="C6C9CE"/>
          </a:solidFill>
          <a:ln w="0">
            <a:solidFill>
              <a:srgbClr val="C6C9CE"/>
            </a:solidFill>
            <a:prstDash val="solid"/>
          </a:ln>
        </p:spPr>
      </p:sp>
      <p:sp>
        <p:nvSpPr>
          <p:cNvPr id="114" name="">
            <a:extLst>
              <a:ext uri="{FF2B5EF4-FFF2-40B4-BE49-F238E27FC236}">
                <ns2:creationId id="{59C4D434-CC8F-46A6-A2C8-8F888810C236}"/>
              </a:ext>
            </a:extLst>
          </p:cNvPr>
          <p:cNvSpPr>
            <a:spLocks noGrp="1"/>
          </p:cNvSpPr>
          <p:nvPr/>
        </p:nvSpPr>
        <p:spPr>
          <a:xfrm>
            <a:off x="400050" y="5191125"/>
            <a:ext cx="10239375" cy="371475"/>
          </a:xfrm>
          <a:prstGeom prst="rect">
            <a:avLst/>
          </a:prstGeom>
          <a:solidFill>
            <a:srgbClr val="FFFFFF"/>
          </a:solidFill>
          <a:ln w="0">
            <a:solidFill>
              <a:srgbClr val="FFFFFF"/>
            </a:solidFill>
            <a:prstDash val="solid"/>
          </a:ln>
        </p:spPr>
      </p:sp>
      <p:sp>
        <p:nvSpPr>
          <p:cNvPr id="115" name="">
            <a:extLst>
              <a:ext uri="{FF2B5EF4-FFF2-40B4-BE49-F238E27FC236}">
                <ns2:creationId id="{E1135199-4152-4F33-9433-B9E33A651A26}"/>
              </a:ext>
            </a:extLst>
          </p:cNvPr>
          <p:cNvSpPr>
            <a:spLocks noGrp="1"/>
          </p:cNvSpPr>
          <p:nvPr/>
        </p:nvSpPr>
        <p:spPr>
          <a:xfrm>
            <a:off x="476250" y="5267325"/>
            <a:ext cx="514350" cy="257175"/>
          </a:xfrm>
          <a:prstGeom prst="rect">
            <a:avLst/>
          </a:prstGeom>
          <a:noFill/>
          <a:ln w="0">
            <a:noFill/>
            <a:prstDash val="solid"/>
          </a:ln>
        </p:spPr>
        <p:txBody>
          <a:bodyPr anchor="ctr"/>
          <a:lstStyle/>
          <a:p>
            <a:pPr algn="ctr">
              <a:defRPr sz="1275" b="1">
                <a:solidFill>
                  <a:srgbClr val="111111"/>
                </a:solidFill>
                <a:latin typeface="Arial"/>
                <a:ea typeface="Arial"/>
                <a:cs typeface="Arial"/>
              </a:defRPr>
            </a:pPr>
            <a:r>
              <a:rPr sz="1275" b="1">
                <a:solidFill>
                  <a:srgbClr val="111111"/>
                </a:solidFill>
                <a:latin typeface="Arial"/>
                <a:ea typeface="Arial"/>
                <a:cs typeface="Arial"/>
              </a:rPr>
              <a:t>10</a:t>
            </a:r>
          </a:p>
        </p:txBody>
      </p:sp>
      <p:sp>
        <p:nvSpPr>
          <p:cNvPr id="116" name="">
            <a:extLst>
              <a:ext uri="{FF2B5EF4-FFF2-40B4-BE49-F238E27FC236}">
                <ns2:creationId id="{D65629BC-4867-45FB-80EC-1A7C7758D642}"/>
              </a:ext>
            </a:extLst>
          </p:cNvPr>
          <p:cNvSpPr>
            <a:spLocks noGrp="1"/>
          </p:cNvSpPr>
          <p:nvPr/>
        </p:nvSpPr>
        <p:spPr>
          <a:xfrm>
            <a:off x="1143000" y="5267325"/>
            <a:ext cx="2038350" cy="257175"/>
          </a:xfrm>
          <a:prstGeom prst="rect">
            <a:avLst/>
          </a:prstGeom>
          <a:noFill/>
          <a:ln w="0">
            <a:noFill/>
            <a:prstDash val="solid"/>
          </a:ln>
        </p:spPr>
        <p:txBody>
          <a:bodyPr anchor="ctr"/>
          <a:lstStyle/>
          <a:p>
            <a:pPr algn="l">
              <a:defRPr sz="1275" b="1">
                <a:solidFill>
                  <a:srgbClr val="111111"/>
                </a:solidFill>
                <a:latin typeface="Arial"/>
                <a:ea typeface="Arial"/>
                <a:cs typeface="Arial"/>
              </a:defRPr>
            </a:pPr>
            <a:r>
              <a:rPr sz="1275" b="1">
                <a:solidFill>
                  <a:srgbClr val="111111"/>
                </a:solidFill>
                <a:latin typeface="Arial"/>
                <a:ea typeface="Arial"/>
                <a:cs typeface="Arial"/>
              </a:rPr>
              <a:t>Seitz, Hans</a:t>
            </a:r>
          </a:p>
        </p:txBody>
      </p:sp>
      <p:sp>
        <p:nvSpPr>
          <p:cNvPr id="117" name="">
            <a:extLst>
              <a:ext uri="{FF2B5EF4-FFF2-40B4-BE49-F238E27FC236}">
                <ns2:creationId id="{CDC13937-AD12-4AEF-92F1-2155D0E576AA}"/>
              </a:ext>
            </a:extLst>
          </p:cNvPr>
          <p:cNvSpPr>
            <a:spLocks noGrp="1"/>
          </p:cNvSpPr>
          <p:nvPr/>
        </p:nvSpPr>
        <p:spPr>
          <a:xfrm>
            <a:off x="3333750" y="5267325"/>
            <a:ext cx="24669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Klingenburg</a:t>
            </a:r>
          </a:p>
        </p:txBody>
      </p:sp>
      <p:sp>
        <p:nvSpPr>
          <p:cNvPr id="118" name="">
            <a:extLst>
              <a:ext uri="{FF2B5EF4-FFF2-40B4-BE49-F238E27FC236}">
                <ns2:creationId id="{3525E1A2-A1C0-456F-AAE9-CDEDB5905AD1}"/>
              </a:ext>
            </a:extLst>
          </p:cNvPr>
          <p:cNvSpPr>
            <a:spLocks noGrp="1"/>
          </p:cNvSpPr>
          <p:nvPr/>
        </p:nvSpPr>
        <p:spPr>
          <a:xfrm>
            <a:off x="5953125"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9</a:t>
            </a:r>
          </a:p>
        </p:txBody>
      </p:sp>
      <p:sp>
        <p:nvSpPr>
          <p:cNvPr id="119" name="">
            <a:extLst>
              <a:ext uri="{FF2B5EF4-FFF2-40B4-BE49-F238E27FC236}">
                <ns2:creationId id="{20EF021B-B24E-4DA8-A534-F6C87A47174E}"/>
              </a:ext>
            </a:extLst>
          </p:cNvPr>
          <p:cNvSpPr>
            <a:spLocks noGrp="1"/>
          </p:cNvSpPr>
          <p:nvPr/>
        </p:nvSpPr>
        <p:spPr>
          <a:xfrm>
            <a:off x="6858000" y="5267325"/>
            <a:ext cx="752475"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6/0/3</a:t>
            </a:r>
          </a:p>
        </p:txBody>
      </p:sp>
      <p:sp>
        <p:nvSpPr>
          <p:cNvPr id="120" name="">
            <a:extLst>
              <a:ext uri="{FF2B5EF4-FFF2-40B4-BE49-F238E27FC236}">
                <ns2:creationId id="{F3156880-9693-443F-9AF9-6666F2227F96}"/>
              </a:ext>
            </a:extLst>
          </p:cNvPr>
          <p:cNvSpPr>
            <a:spLocks noGrp="1"/>
          </p:cNvSpPr>
          <p:nvPr/>
        </p:nvSpPr>
        <p:spPr>
          <a:xfrm>
            <a:off x="7762875" y="5267325"/>
            <a:ext cx="654177"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23</a:t>
            </a:r>
          </a:p>
        </p:txBody>
      </p:sp>
      <p:sp>
        <p:nvSpPr>
          <p:cNvPr id="121" name="">
            <a:extLst>
              <a:ext uri="{FF2B5EF4-FFF2-40B4-BE49-F238E27FC236}">
                <ns2:creationId id="{E48B4572-010A-4784-82A4-8B94E67D7483}"/>
              </a:ext>
            </a:extLst>
          </p:cNvPr>
          <p:cNvSpPr>
            <a:spLocks noGrp="1"/>
          </p:cNvSpPr>
          <p:nvPr/>
        </p:nvSpPr>
        <p:spPr>
          <a:xfrm>
            <a:off x="8388477" y="5267325"/>
            <a:ext cx="76200" cy="257175"/>
          </a:xfrm>
          <a:prstGeom prst="rect">
            <a:avLst/>
          </a:prstGeom>
          <a:noFill/>
          <a:ln w="0">
            <a:noFill/>
            <a:prstDash val="solid"/>
          </a:ln>
        </p:spPr>
        <p:txBody>
          <a:bodyPr anchor="ctr"/>
          <a:lstStyle/>
          <a:p>
            <a:pPr algn="ctr">
              <a:defRPr sz="1275" b="0">
                <a:solidFill>
                  <a:srgbClr val="111111"/>
                </a:solidFill>
                <a:latin typeface="Arial"/>
                <a:ea typeface="Arial"/>
                <a:cs typeface="Arial"/>
              </a:defRPr>
            </a:pPr>
            <a:r>
              <a:rPr sz="1275" b="0">
                <a:solidFill>
                  <a:srgbClr val="111111"/>
                </a:solidFill>
                <a:latin typeface="Arial"/>
                <a:ea typeface="Arial"/>
                <a:cs typeface="Arial"/>
              </a:rPr>
              <a:t>:</a:t>
            </a:r>
          </a:p>
        </p:txBody>
      </p:sp>
      <p:sp>
        <p:nvSpPr>
          <p:cNvPr id="122" name="">
            <a:extLst>
              <a:ext uri="{FF2B5EF4-FFF2-40B4-BE49-F238E27FC236}">
                <ns2:creationId id="{673EA6FD-3D11-44A3-98D0-E9F1A0768CB5}"/>
              </a:ext>
            </a:extLst>
          </p:cNvPr>
          <p:cNvSpPr>
            <a:spLocks noGrp="1"/>
          </p:cNvSpPr>
          <p:nvPr/>
        </p:nvSpPr>
        <p:spPr>
          <a:xfrm>
            <a:off x="8436102" y="5267325"/>
            <a:ext cx="603123" cy="257175"/>
          </a:xfrm>
          <a:prstGeom prst="rect">
            <a:avLst/>
          </a:prstGeom>
          <a:noFill/>
          <a:ln w="0">
            <a:noFill/>
            <a:prstDash val="solid"/>
          </a:ln>
        </p:spPr>
        <p:txBody>
          <a:bodyPr anchor="ctr"/>
          <a:lstStyle/>
          <a:p>
            <a:pPr algn="l">
              <a:defRPr sz="1275" b="0">
                <a:solidFill>
                  <a:srgbClr val="111111"/>
                </a:solidFill>
                <a:latin typeface="Arial"/>
                <a:ea typeface="Arial"/>
                <a:cs typeface="Arial"/>
              </a:defRPr>
            </a:pPr>
            <a:r>
              <a:rPr sz="1275" b="0">
                <a:solidFill>
                  <a:srgbClr val="111111"/>
                </a:solidFill>
                <a:latin typeface="Arial"/>
                <a:ea typeface="Arial"/>
                <a:cs typeface="Arial"/>
              </a:rPr>
              <a:t>6</a:t>
            </a:r>
          </a:p>
        </p:txBody>
      </p:sp>
      <p:sp>
        <p:nvSpPr>
          <p:cNvPr id="123" name="">
            <a:extLst>
              <a:ext uri="{FF2B5EF4-FFF2-40B4-BE49-F238E27FC236}">
                <ns2:creationId id="{E1FED8B7-0E18-4046-AC44-F27B5BB34710}"/>
              </a:ext>
            </a:extLst>
          </p:cNvPr>
          <p:cNvSpPr>
            <a:spLocks noGrp="1"/>
          </p:cNvSpPr>
          <p:nvPr/>
        </p:nvSpPr>
        <p:spPr>
          <a:xfrm>
            <a:off x="9191625" y="5267325"/>
            <a:ext cx="1371600" cy="257175"/>
          </a:xfrm>
          <a:prstGeom prst="rect">
            <a:avLst/>
          </a:prstGeom>
          <a:noFill/>
          <a:ln w="0">
            <a:noFill/>
            <a:prstDash val="solid"/>
          </a:ln>
        </p:spPr>
        <p:txBody>
          <a:bodyPr anchor="ctr"/>
          <a:lstStyle/>
          <a:p>
            <a:pPr algn="r">
              <a:defRPr sz="1275" b="0">
                <a:solidFill>
                  <a:srgbClr val="111111"/>
                </a:solidFill>
                <a:latin typeface="Arial"/>
                <a:ea typeface="Arial"/>
                <a:cs typeface="Arial"/>
              </a:defRPr>
            </a:pPr>
            <a:r>
              <a:rPr sz="1275" b="0">
                <a:solidFill>
                  <a:srgbClr val="111111"/>
                </a:solidFill>
                <a:latin typeface="Arial"/>
                <a:ea typeface="Arial"/>
                <a:cs typeface="Arial"/>
              </a:rPr>
              <a:t>73,49</a:t>
            </a:r>
          </a:p>
        </p:txBody>
      </p:sp>
      <p:sp>
        <p:nvSpPr>
          <p:cNvPr id="124" name="">
            <a:extLst>
              <a:ext uri="{FF2B5EF4-FFF2-40B4-BE49-F238E27FC236}">
                <ns2:creationId id="{C902C67E-1F96-4F1E-862B-8897AD782D0B}"/>
              </a:ext>
            </a:extLst>
          </p:cNvPr>
          <p:cNvSpPr>
            <a:spLocks noGrp="1"/>
          </p:cNvSpPr>
          <p:nvPr/>
        </p:nvSpPr>
        <p:spPr>
          <a:xfrm>
            <a:off x="400050" y="5553075"/>
            <a:ext cx="10239375" cy="9525"/>
          </a:xfrm>
          <a:prstGeom prst="rect">
            <a:avLst/>
          </a:prstGeom>
          <a:solidFill>
            <a:srgbClr val="C6C9CE"/>
          </a:solidFill>
          <a:ln w="0">
            <a:solidFill>
              <a:srgbClr val="C6C9CE"/>
            </a:solidFill>
            <a:prstDash val="solid"/>
          </a:ln>
        </p:spPr>
      </p:sp>
      <p:sp>
        <p:nvSpPr>
          <p:cNvPr id="125" name="">
            <a:extLst>
              <a:ext uri="{FF2B5EF4-FFF2-40B4-BE49-F238E27FC236}">
                <ns2:creationId id="{4492AB76-329B-4AD1-BE5E-B57737B125C1}"/>
              </a:ext>
            </a:extLst>
          </p:cNvPr>
          <p:cNvSpPr>
            <a:spLocks noGrp="1"/>
          </p:cNvSpPr>
          <p:nvPr/>
        </p:nvSpPr>
        <p:spPr>
          <a:xfrm>
            <a:off x="400050" y="5572125"/>
            <a:ext cx="11334750" cy="238125"/>
          </a:xfrm>
          <a:prstGeom prst="rect">
            <a:avLst/>
          </a:prstGeom>
          <a:noFill/>
          <a:ln w="0">
            <a:noFill/>
            <a:prstDash val="solid"/>
          </a:ln>
        </p:spPr>
        <p:txBody>
          <a:bodyPr anchor="t"/>
          <a:lstStyle/>
          <a:p>
            <a:pPr algn="l">
              <a:defRPr sz="1350" b="1">
                <a:solidFill>
                  <a:srgbClr val="3D8DFF"/>
                </a:solidFill>
                <a:latin typeface="Arial"/>
                <a:ea typeface="Arial"/>
                <a:cs typeface="Arial"/>
              </a:defRPr>
            </a:pPr>
            <a:r>
              <a:rPr sz="1350" b="1">
                <a:solidFill>
                  <a:srgbClr val="3D8DFF"/>
                </a:solidFill>
                <a:latin typeface="Arial"/>
                <a:ea typeface="Arial"/>
                <a:cs typeface="Arial"/>
              </a:rPr>
              <a:t>Antony Corke führt die offizielle Wertung mit 82,51 Punkten an – 6 Siege und 16:0 Ergebnis.</a:t>
            </a:r>
          </a:p>
        </p:txBody>
      </p:sp>
      <p:sp>
        <p:nvSpPr>
          <p:cNvPr id="126" name="">
            <a:extLst>
              <a:ext uri="{FF2B5EF4-FFF2-40B4-BE49-F238E27FC236}">
                <ns2:creationId id="{F76C29CF-5B5C-48E6-B7FD-7FA18B5A6A9D}"/>
              </a:ext>
            </a:extLst>
          </p:cNvPr>
          <p:cNvSpPr>
            <a:spLocks noGrp="1"/>
          </p:cNvSpPr>
          <p:nvPr/>
        </p:nvSpPr>
        <p:spPr>
          <a:xfrm>
            <a:off x="400050" y="5829300"/>
            <a:ext cx="11334750" cy="209550"/>
          </a:xfrm>
          <a:prstGeom prst="rect">
            <a:avLst/>
          </a:prstGeom>
          <a:noFill/>
          <a:ln w="0">
            <a:noFill/>
            <a:prstDash val="solid"/>
          </a:ln>
        </p:spPr>
        <p:txBody>
          <a:bodyPr anchor="t"/>
          <a:lstStyle/>
          <a:p>
            <a:pPr algn="l">
              <a:defRPr sz="1200" b="0">
                <a:solidFill>
                  <a:srgbClr val="5E636B"/>
                </a:solidFill>
                <a:latin typeface="Arial"/>
                <a:ea typeface="Arial"/>
                <a:cs typeface="Arial"/>
              </a:defRPr>
            </a:pPr>
            <a:r>
              <a:rPr sz="1200" b="0">
                <a:solidFill>
                  <a:srgbClr val="5E636B"/>
                </a:solidFill>
                <a:latin typeface="Arial"/>
                <a:ea typeface="Arial"/>
                <a:cs typeface="Arial"/>
              </a:rPr>
              <a:t>Sortierung: offizielle Quote des Programms; alle tatsächlich gespielten persönlichen Matches innerhalb des Clubs werden berücksichtigt.</a:t>
            </a:r>
          </a:p>
        </p:txBody>
      </p:sp>
    </p:spTree>
    <p:extLst>
      <p:ext uri="{BB962C8B-B14F-4D97-AF65-F5344CB8AC3E}">
        <ns3:creationId val="877144128"/>
      </p:ext>
    </p:extLst>
  </p:cSld>
  <p:transition spd="slow" advClick="1">
    <p:fade/>
  </p:transition>
</p:sld>
</file>

<file path=ppt/slides/slide36.xml><?xml version="1.0" encoding="utf-8"?>
<p:sld xmlns:p="http://schemas.openxmlformats.org/presentationml/2006/main">
  <p:cSld>
    <p:bg>
      <p:bgPr>
        <a:solidFill xmlns:a="http://schemas.openxmlformats.org/drawingml/2006/main">
          <a:srgbClr val="111111"/>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06CC028-EDBD-4411-8537-13F489E5536D}"/>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fbe8c43ca234372"/>
          <a:stretch xmlns:a="http://schemas.openxmlformats.org/drawingml/2006/main"/>
        </p:blipFill>
        <p:spPr>
          <a:xfrm xmlns:a="http://schemas.openxmlformats.org/drawingml/2006/main">
            <a:off x="8334375" y="1553865"/>
            <a:ext cx="2476500" cy="1750021"/>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84BFBA9-BF18-4071-A10B-014C65FFEAF4}"/>
              </a:ext>
            </a:extLst>
          </p:cNvPr>
          <p:cNvSpPr>
            <a:spLocks xmlns:a="http://schemas.openxmlformats.org/drawingml/2006/main" noGrp="1"/>
          </p:cNvSpPr>
          <p:nvPr/>
        </p:nvSpPr>
        <p:spPr>
          <a:xfrm xmlns:a="http://schemas.openxmlformats.org/drawingml/2006/main">
            <a:off x="685800" y="904875"/>
            <a:ext cx="7239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000" b="1">
                <a:solidFill>
                  <a:srgbClr val="FFFFFF"/>
                </a:solidFill>
                <a:latin typeface="Arial"/>
                <a:ea typeface="Arial"/>
                <a:cs typeface="Arial"/>
              </a:defRPr>
            </a:pPr>
            <a:r>
              <a:rPr sz="3000" b="1">
                <a:solidFill>
                  <a:srgbClr val="FFFFFF"/>
                </a:solidFill>
                <a:latin typeface="Arial"/>
                <a:ea typeface="Arial"/>
                <a:cs typeface="Arial"/>
              </a:rPr>
              <a:t>120 Mannschaftsbegegnungen.</a:t>
            </a:r>
          </a:p>
        </p:txBody>
      </p:sp>
      <p:sp>
        <p:nvSpPr>
          <p:cNvPr id="4" name="">
            <a:extLst xmlns:a="http://schemas.openxmlformats.org/drawingml/2006/main">
              <a:ext uri="{FF2B5EF4-FFF2-40B4-BE49-F238E27FC236}">
                <a16:creationId xmlns:a16="http://schemas.microsoft.com/office/drawing/2014/main" id="{CE5F93B5-2619-4B98-A656-3C9C4467C862}"/>
              </a:ext>
            </a:extLst>
          </p:cNvPr>
          <p:cNvSpPr>
            <a:spLocks xmlns:a="http://schemas.openxmlformats.org/drawingml/2006/main" noGrp="1"/>
          </p:cNvSpPr>
          <p:nvPr/>
        </p:nvSpPr>
        <p:spPr>
          <a:xfrm xmlns:a="http://schemas.openxmlformats.org/drawingml/2006/main">
            <a:off x="685800" y="1504950"/>
            <a:ext cx="61912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000" b="1">
                <a:solidFill>
                  <a:srgbClr val="FFFFFF"/>
                </a:solidFill>
                <a:latin typeface="Arial"/>
                <a:ea typeface="Arial"/>
                <a:cs typeface="Arial"/>
              </a:defRPr>
            </a:pPr>
            <a:r>
              <a:rPr sz="3000" b="1">
                <a:solidFill>
                  <a:srgbClr val="FFFFFF"/>
                </a:solidFill>
                <a:latin typeface="Arial"/>
                <a:ea typeface="Arial"/>
                <a:cs typeface="Arial"/>
              </a:rPr>
              <a:t>714 gespielte Einzel.</a:t>
            </a:r>
          </a:p>
        </p:txBody>
      </p:sp>
      <p:sp>
        <p:nvSpPr>
          <p:cNvPr id="5" name="">
            <a:extLst xmlns:a="http://schemas.openxmlformats.org/drawingml/2006/main">
              <a:ext uri="{FF2B5EF4-FFF2-40B4-BE49-F238E27FC236}">
                <a16:creationId xmlns:a16="http://schemas.microsoft.com/office/drawing/2014/main" id="{75A2A2BF-E0ED-4A79-BF11-D7D0ECC364A3}"/>
              </a:ext>
            </a:extLst>
          </p:cNvPr>
          <p:cNvSpPr>
            <a:spLocks xmlns:a="http://schemas.openxmlformats.org/drawingml/2006/main" noGrp="1"/>
          </p:cNvSpPr>
          <p:nvPr/>
        </p:nvSpPr>
        <p:spPr>
          <a:xfrm xmlns:a="http://schemas.openxmlformats.org/drawingml/2006/main">
            <a:off x="685800" y="2105025"/>
            <a:ext cx="6667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000" b="1">
                <a:solidFill>
                  <a:srgbClr val="FFFFFF"/>
                </a:solidFill>
                <a:latin typeface="Arial"/>
                <a:ea typeface="Arial"/>
                <a:cs typeface="Arial"/>
              </a:defRPr>
            </a:pPr>
            <a:r>
              <a:rPr sz="3000" b="1">
                <a:solidFill>
                  <a:srgbClr val="FFFFFF"/>
                </a:solidFill>
                <a:latin typeface="Arial"/>
                <a:ea typeface="Arial"/>
                <a:cs typeface="Arial"/>
              </a:rPr>
              <a:t>1.440 offizielle Einsätze.</a:t>
            </a:r>
          </a:p>
        </p:txBody>
      </p:sp>
      <p:sp>
        <p:nvSpPr>
          <p:cNvPr id="6" name="">
            <a:extLst xmlns:a="http://schemas.openxmlformats.org/drawingml/2006/main">
              <a:ext uri="{FF2B5EF4-FFF2-40B4-BE49-F238E27FC236}">
                <a16:creationId xmlns:a16="http://schemas.microsoft.com/office/drawing/2014/main" id="{1CD8B21A-9822-4C63-8E17-DA340058DDC1}"/>
              </a:ext>
            </a:extLst>
          </p:cNvPr>
          <p:cNvSpPr>
            <a:spLocks xmlns:a="http://schemas.openxmlformats.org/drawingml/2006/main" noGrp="1"/>
          </p:cNvSpPr>
          <p:nvPr/>
        </p:nvSpPr>
        <p:spPr>
          <a:xfrm xmlns:a="http://schemas.openxmlformats.org/drawingml/2006/main">
            <a:off x="685800" y="2705100"/>
            <a:ext cx="7239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550" b="1">
                <a:solidFill>
                  <a:srgbClr val="FFFFFF"/>
                </a:solidFill>
                <a:latin typeface="Arial"/>
                <a:ea typeface="Arial"/>
                <a:cs typeface="Arial"/>
              </a:defRPr>
            </a:pPr>
            <a:r>
              <a:rPr sz="2550" b="1">
                <a:solidFill>
                  <a:srgbClr val="FFFFFF"/>
                </a:solidFill>
                <a:latin typeface="Arial"/>
                <a:ea typeface="Arial"/>
                <a:cs typeface="Arial"/>
              </a:rPr>
              <a:t>357 eingesetzte Spielerinnen und Spieler.</a:t>
            </a:r>
          </a:p>
        </p:txBody>
      </p:sp>
      <p:sp>
        <p:nvSpPr>
          <p:cNvPr id="7" name="">
            <a:extLst xmlns:a="http://schemas.openxmlformats.org/drawingml/2006/main">
              <a:ext uri="{FF2B5EF4-FFF2-40B4-BE49-F238E27FC236}">
                <a16:creationId xmlns:a16="http://schemas.microsoft.com/office/drawing/2014/main" id="{EC5F0EF9-CF24-442F-AC23-011760712513}"/>
              </a:ext>
            </a:extLst>
          </p:cNvPr>
          <p:cNvSpPr>
            <a:spLocks xmlns:a="http://schemas.openxmlformats.org/drawingml/2006/main" noGrp="1"/>
          </p:cNvSpPr>
          <p:nvPr/>
        </p:nvSpPr>
        <p:spPr>
          <a:xfrm xmlns:a="http://schemas.openxmlformats.org/drawingml/2006/main">
            <a:off x="685800" y="3476625"/>
            <a:ext cx="7429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450" b="1">
                <a:solidFill>
                  <a:srgbClr val="FFC400"/>
                </a:solidFill>
                <a:latin typeface="Arial"/>
                <a:ea typeface="Arial"/>
                <a:cs typeface="Arial"/>
              </a:defRPr>
            </a:pPr>
            <a:r>
              <a:rPr sz="3450" b="1">
                <a:solidFill>
                  <a:srgbClr val="FFC400"/>
                </a:solidFill>
                <a:latin typeface="Arial"/>
                <a:ea typeface="Arial"/>
                <a:cs typeface="Arial"/>
              </a:rPr>
              <a:t>30 Teams. Eine Schwabenliga.</a:t>
            </a:r>
          </a:p>
        </p:txBody>
      </p:sp>
      <p:sp>
        <p:nvSpPr>
          <p:cNvPr id="8" name="">
            <a:extLst xmlns:a="http://schemas.openxmlformats.org/drawingml/2006/main">
              <a:ext uri="{FF2B5EF4-FFF2-40B4-BE49-F238E27FC236}">
                <a16:creationId xmlns:a16="http://schemas.microsoft.com/office/drawing/2014/main" id="{B0735017-C4FC-46DE-B3FD-49DCCEB56F78}"/>
              </a:ext>
            </a:extLst>
          </p:cNvPr>
          <p:cNvSpPr>
            <a:spLocks xmlns:a="http://schemas.openxmlformats.org/drawingml/2006/main" noGrp="1"/>
          </p:cNvSpPr>
          <p:nvPr/>
        </p:nvSpPr>
        <p:spPr>
          <a:xfrm xmlns:a="http://schemas.openxmlformats.org/drawingml/2006/main">
            <a:off x="723900" y="4762500"/>
            <a:ext cx="8096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950" b="0">
                <a:solidFill>
                  <a:srgbClr val="FFFFFF"/>
                </a:solidFill>
                <a:latin typeface="Arial"/>
                <a:ea typeface="Arial"/>
                <a:cs typeface="Arial"/>
              </a:defRPr>
            </a:pPr>
            <a:r>
              <a:rPr sz="1950" b="0">
                <a:solidFill>
                  <a:srgbClr val="FFFFFF"/>
                </a:solidFill>
                <a:latin typeface="Arial"/>
                <a:ea typeface="Arial"/>
                <a:cs typeface="Arial"/>
              </a:rPr>
              <a:t>Danke an alle Spielerinnen und Spieler, Captains, Erfasser und Organisatoren.</a:t>
            </a:r>
          </a:p>
        </p:txBody>
      </p:sp>
      <p:sp>
        <p:nvSpPr>
          <p:cNvPr id="9" name="">
            <a:extLst xmlns:a="http://schemas.openxmlformats.org/drawingml/2006/main">
              <a:ext uri="{FF2B5EF4-FFF2-40B4-BE49-F238E27FC236}">
                <a16:creationId xmlns:a16="http://schemas.microsoft.com/office/drawing/2014/main" id="{A5DA5500-05CD-4708-9658-A32B502B4D19}"/>
              </a:ext>
            </a:extLst>
          </p:cNvPr>
          <p:cNvSpPr>
            <a:spLocks xmlns:a="http://schemas.openxmlformats.org/drawingml/2006/main" noGrp="1"/>
          </p:cNvSpPr>
          <p:nvPr/>
        </p:nvSpPr>
        <p:spPr>
          <a:xfrm xmlns:a="http://schemas.openxmlformats.org/drawingml/2006/main">
            <a:off x="723900" y="5524500"/>
            <a:ext cx="8096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FFC400"/>
                </a:solidFill>
                <a:latin typeface="Arial"/>
                <a:ea typeface="Arial"/>
                <a:cs typeface="Arial"/>
              </a:defRPr>
            </a:pPr>
            <a:r>
              <a:rPr sz="1875" b="1">
                <a:solidFill>
                  <a:srgbClr val="FFC400"/>
                </a:solidFill>
                <a:latin typeface="Arial"/>
                <a:ea typeface="Arial"/>
                <a:cs typeface="Arial"/>
              </a:rPr>
              <a:t>Wir freuen uns auf eine großartige Saison 2027!</a:t>
            </a:r>
          </a:p>
        </p:txBody>
      </p:sp>
    </p:spTree>
    <p:extLst>
      <p:ext uri="{BB962C8B-B14F-4D97-AF65-F5344CB8AC3E}">
        <p14:creationId xmlns:p14="http://schemas.microsoft.com/office/powerpoint/2010/main" val="1814490570"/>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2F951187-E949-48C6-B381-E6B94353E08E}"/>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B38343CD-2A21-48AE-B69C-E177EC0FE076}"/>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090EB52A-7308-43C1-8D47-085A5275E4D6}"/>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1–12</a:t>
            </a:r>
          </a:p>
        </p:txBody>
      </p:sp>
      <p:sp>
        <p:nvSpPr>
          <p:cNvPr id="4" name="">
            <a:extLst xmlns:a="http://schemas.openxmlformats.org/drawingml/2006/main">
              <a:ext uri="{FF2B5EF4-FFF2-40B4-BE49-F238E27FC236}">
                <a16:creationId xmlns:a16="http://schemas.microsoft.com/office/drawing/2014/main" id="{11A755E7-92C9-4314-BB75-9665C9CF2614}"/>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63DBF096-878C-4B59-8EA0-90B750BD7488}"/>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BC4DDE4F-96D3-42C1-A54A-1FC9E5923A51}"/>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27</a:t>
            </a:r>
          </a:p>
        </p:txBody>
      </p:sp>
      <p:sp>
        <p:nvSpPr>
          <p:cNvPr id="7" name="">
            <a:extLst xmlns:a="http://schemas.openxmlformats.org/drawingml/2006/main">
              <a:ext uri="{FF2B5EF4-FFF2-40B4-BE49-F238E27FC236}">
                <a16:creationId xmlns:a16="http://schemas.microsoft.com/office/drawing/2014/main" id="{2B1D8DBE-4884-41F9-93BB-2185C7AAB9A7}"/>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9B693839-E488-4ECC-8456-6894BEC25576}"/>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A85EB41B-1B58-4EF1-BFAE-CB8F707EC200}"/>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54C73F8F-4703-4449-B543-F1A45E8E87CD}"/>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B4AEE132-C7D4-42E5-9612-37A9B31D6689}"/>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14B0DA0A-3FC2-40CF-B255-58DF8B6ABEFB}"/>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1E40CAF5-BA6B-477C-8A11-D5ACA0DF411A}"/>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E989EAEF-B128-4077-A590-355FB83BB97A}"/>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D972D387-AFDE-433D-9A20-825A2AFEDE4D}"/>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FFF3C2"/>
          </a:solidFill>
          <a:ln xmlns:a="http://schemas.openxmlformats.org/drawingml/2006/main" w="0">
            <a:solidFill>
              <a:srgbClr val="FFF3C2"/>
            </a:solidFill>
            <a:prstDash val="solid"/>
          </a:ln>
        </p:spPr>
      </p:sp>
      <p:sp>
        <p:nvSpPr>
          <p:cNvPr id="16" name="">
            <a:extLst xmlns:a="http://schemas.openxmlformats.org/drawingml/2006/main">
              <a:ext uri="{FF2B5EF4-FFF2-40B4-BE49-F238E27FC236}">
                <a16:creationId xmlns:a16="http://schemas.microsoft.com/office/drawing/2014/main" id="{EB9DD7AC-13F1-42AC-9611-E3B8201A6B08}"/>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a:t>
            </a:r>
          </a:p>
        </p:txBody>
      </p:sp>
      <p:sp>
        <p:nvSpPr>
          <p:cNvPr id="17" name="">
            <a:extLst xmlns:a="http://schemas.openxmlformats.org/drawingml/2006/main">
              <a:ext uri="{FF2B5EF4-FFF2-40B4-BE49-F238E27FC236}">
                <a16:creationId xmlns:a16="http://schemas.microsoft.com/office/drawing/2014/main" id="{5241AB0C-FC6A-44B7-8C36-A16D11D893B8}"/>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Corke, Antony</a:t>
            </a:r>
          </a:p>
        </p:txBody>
      </p:sp>
      <p:sp>
        <p:nvSpPr>
          <p:cNvPr id="18" name="">
            <a:extLst xmlns:a="http://schemas.openxmlformats.org/drawingml/2006/main">
              <a:ext uri="{FF2B5EF4-FFF2-40B4-BE49-F238E27FC236}">
                <a16:creationId xmlns:a16="http://schemas.microsoft.com/office/drawing/2014/main" id="{EAD71D18-783E-43D1-9292-A63C89B05A0F}"/>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19" name="">
            <a:extLst xmlns:a="http://schemas.openxmlformats.org/drawingml/2006/main">
              <a:ext uri="{FF2B5EF4-FFF2-40B4-BE49-F238E27FC236}">
                <a16:creationId xmlns:a16="http://schemas.microsoft.com/office/drawing/2014/main" id="{05A78AA5-F2D3-466B-8E6F-62417479D9E6}"/>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20" name="">
            <a:extLst xmlns:a="http://schemas.openxmlformats.org/drawingml/2006/main">
              <a:ext uri="{FF2B5EF4-FFF2-40B4-BE49-F238E27FC236}">
                <a16:creationId xmlns:a16="http://schemas.microsoft.com/office/drawing/2014/main" id="{527CBE5F-869E-4C2B-ABA2-8C61CE20F721}"/>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6/1/0</a:t>
            </a:r>
          </a:p>
        </p:txBody>
      </p:sp>
      <p:sp>
        <p:nvSpPr>
          <p:cNvPr id="21" name="">
            <a:extLst xmlns:a="http://schemas.openxmlformats.org/drawingml/2006/main">
              <a:ext uri="{FF2B5EF4-FFF2-40B4-BE49-F238E27FC236}">
                <a16:creationId xmlns:a16="http://schemas.microsoft.com/office/drawing/2014/main" id="{CBD1DEE2-0324-4CD7-B6B6-ADEFD6260BFD}"/>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22" name="">
            <a:extLst xmlns:a="http://schemas.openxmlformats.org/drawingml/2006/main">
              <a:ext uri="{FF2B5EF4-FFF2-40B4-BE49-F238E27FC236}">
                <a16:creationId xmlns:a16="http://schemas.microsoft.com/office/drawing/2014/main" id="{C5EF7F92-6BFF-4162-B493-33A3D2EE7F19}"/>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69497B31-5145-433A-9ABC-AF8F3919277C}"/>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4" name="">
            <a:extLst xmlns:a="http://schemas.openxmlformats.org/drawingml/2006/main">
              <a:ext uri="{FF2B5EF4-FFF2-40B4-BE49-F238E27FC236}">
                <a16:creationId xmlns:a16="http://schemas.microsoft.com/office/drawing/2014/main" id="{74AA7A13-27AE-4638-8C01-016FDA2F3DBB}"/>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82,51</a:t>
            </a:r>
          </a:p>
        </p:txBody>
      </p:sp>
      <p:sp>
        <p:nvSpPr>
          <p:cNvPr id="25" name="">
            <a:extLst xmlns:a="http://schemas.openxmlformats.org/drawingml/2006/main">
              <a:ext uri="{FF2B5EF4-FFF2-40B4-BE49-F238E27FC236}">
                <a16:creationId xmlns:a16="http://schemas.microsoft.com/office/drawing/2014/main" id="{BB75E97F-CD80-4336-B05A-0915B5640141}"/>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D8613F57-3431-44E7-ACE7-D9A036CD36AA}"/>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E2E5E9"/>
          </a:solidFill>
          <a:ln xmlns:a="http://schemas.openxmlformats.org/drawingml/2006/main" w="0">
            <a:solidFill>
              <a:srgbClr val="E2E5E9"/>
            </a:solidFill>
            <a:prstDash val="solid"/>
          </a:ln>
        </p:spPr>
      </p:sp>
      <p:sp>
        <p:nvSpPr>
          <p:cNvPr id="27" name="">
            <a:extLst xmlns:a="http://schemas.openxmlformats.org/drawingml/2006/main">
              <a:ext uri="{FF2B5EF4-FFF2-40B4-BE49-F238E27FC236}">
                <a16:creationId xmlns:a16="http://schemas.microsoft.com/office/drawing/2014/main" id="{D839FE9C-CE7A-4ADA-92AA-BF0C724F3D11}"/>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a:t>
            </a:r>
          </a:p>
        </p:txBody>
      </p:sp>
      <p:sp>
        <p:nvSpPr>
          <p:cNvPr id="28" name="">
            <a:extLst xmlns:a="http://schemas.openxmlformats.org/drawingml/2006/main">
              <a:ext uri="{FF2B5EF4-FFF2-40B4-BE49-F238E27FC236}">
                <a16:creationId xmlns:a16="http://schemas.microsoft.com/office/drawing/2014/main" id="{BAE15F04-B785-4406-B899-35F49845D8CA}"/>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Geßlein, Hans</a:t>
            </a:r>
          </a:p>
        </p:txBody>
      </p:sp>
      <p:sp>
        <p:nvSpPr>
          <p:cNvPr id="29" name="">
            <a:extLst xmlns:a="http://schemas.openxmlformats.org/drawingml/2006/main">
              <a:ext uri="{FF2B5EF4-FFF2-40B4-BE49-F238E27FC236}">
                <a16:creationId xmlns:a16="http://schemas.microsoft.com/office/drawing/2014/main" id="{264F6977-4B7E-4F56-8B84-813A07F78CA5}"/>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II / A</a:t>
            </a:r>
          </a:p>
        </p:txBody>
      </p:sp>
      <p:sp>
        <p:nvSpPr>
          <p:cNvPr id="30" name="">
            <a:extLst xmlns:a="http://schemas.openxmlformats.org/drawingml/2006/main">
              <a:ext uri="{FF2B5EF4-FFF2-40B4-BE49-F238E27FC236}">
                <a16:creationId xmlns:a16="http://schemas.microsoft.com/office/drawing/2014/main" id="{9C314821-D8B5-4F90-9E3B-367A320054C8}"/>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31" name="">
            <a:extLst xmlns:a="http://schemas.openxmlformats.org/drawingml/2006/main">
              <a:ext uri="{FF2B5EF4-FFF2-40B4-BE49-F238E27FC236}">
                <a16:creationId xmlns:a16="http://schemas.microsoft.com/office/drawing/2014/main" id="{08AA7F22-B17B-4493-8B31-4353DC06BBDD}"/>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5/0/1</a:t>
            </a:r>
          </a:p>
        </p:txBody>
      </p:sp>
      <p:sp>
        <p:nvSpPr>
          <p:cNvPr id="32" name="">
            <a:extLst xmlns:a="http://schemas.openxmlformats.org/drawingml/2006/main">
              <a:ext uri="{FF2B5EF4-FFF2-40B4-BE49-F238E27FC236}">
                <a16:creationId xmlns:a16="http://schemas.microsoft.com/office/drawing/2014/main" id="{71CF3CBB-E931-450B-A830-1B0963B70CE1}"/>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20</a:t>
            </a:r>
          </a:p>
        </p:txBody>
      </p:sp>
      <p:sp>
        <p:nvSpPr>
          <p:cNvPr id="33" name="">
            <a:extLst xmlns:a="http://schemas.openxmlformats.org/drawingml/2006/main">
              <a:ext uri="{FF2B5EF4-FFF2-40B4-BE49-F238E27FC236}">
                <a16:creationId xmlns:a16="http://schemas.microsoft.com/office/drawing/2014/main" id="{70AC8B93-8B36-42EA-9D8F-32635C8323E4}"/>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D8992065-1B1F-47FB-8EEA-EC3E1CE5C907}"/>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35" name="">
            <a:extLst xmlns:a="http://schemas.openxmlformats.org/drawingml/2006/main">
              <a:ext uri="{FF2B5EF4-FFF2-40B4-BE49-F238E27FC236}">
                <a16:creationId xmlns:a16="http://schemas.microsoft.com/office/drawing/2014/main" id="{87B69D86-95C1-421B-94E4-D1585EB51EA0}"/>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79,15</a:t>
            </a:r>
          </a:p>
        </p:txBody>
      </p:sp>
      <p:sp>
        <p:nvSpPr>
          <p:cNvPr id="36" name="">
            <a:extLst xmlns:a="http://schemas.openxmlformats.org/drawingml/2006/main">
              <a:ext uri="{FF2B5EF4-FFF2-40B4-BE49-F238E27FC236}">
                <a16:creationId xmlns:a16="http://schemas.microsoft.com/office/drawing/2014/main" id="{211E8EA4-4500-4287-A0EF-8F8E63752BB8}"/>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2C954056-E804-45A7-94C4-20678C26D8DF}"/>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7C3A3"/>
          </a:solidFill>
          <a:ln xmlns:a="http://schemas.openxmlformats.org/drawingml/2006/main" w="0">
            <a:solidFill>
              <a:srgbClr val="E7C3A3"/>
            </a:solidFill>
            <a:prstDash val="solid"/>
          </a:ln>
        </p:spPr>
      </p:sp>
      <p:sp>
        <p:nvSpPr>
          <p:cNvPr id="38" name="">
            <a:extLst xmlns:a="http://schemas.openxmlformats.org/drawingml/2006/main">
              <a:ext uri="{FF2B5EF4-FFF2-40B4-BE49-F238E27FC236}">
                <a16:creationId xmlns:a16="http://schemas.microsoft.com/office/drawing/2014/main" id="{5367C93E-1760-4C88-8AC6-3D8706D377D1}"/>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a:t>
            </a:r>
          </a:p>
        </p:txBody>
      </p:sp>
      <p:sp>
        <p:nvSpPr>
          <p:cNvPr id="39" name="">
            <a:extLst xmlns:a="http://schemas.openxmlformats.org/drawingml/2006/main">
              <a:ext uri="{FF2B5EF4-FFF2-40B4-BE49-F238E27FC236}">
                <a16:creationId xmlns:a16="http://schemas.microsoft.com/office/drawing/2014/main" id="{4BA43526-5372-40D2-964F-563EDB30F89C}"/>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Mayer, Johann</a:t>
            </a:r>
          </a:p>
        </p:txBody>
      </p:sp>
      <p:sp>
        <p:nvSpPr>
          <p:cNvPr id="40" name="">
            <a:extLst xmlns:a="http://schemas.openxmlformats.org/drawingml/2006/main">
              <a:ext uri="{FF2B5EF4-FFF2-40B4-BE49-F238E27FC236}">
                <a16:creationId xmlns:a16="http://schemas.microsoft.com/office/drawing/2014/main" id="{2C78BF07-DCAB-4751-AC86-A44C6198ED0D}"/>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41" name="">
            <a:extLst xmlns:a="http://schemas.openxmlformats.org/drawingml/2006/main">
              <a:ext uri="{FF2B5EF4-FFF2-40B4-BE49-F238E27FC236}">
                <a16:creationId xmlns:a16="http://schemas.microsoft.com/office/drawing/2014/main" id="{F10039EF-5A61-4ED0-806B-EB7DAF81FB95}"/>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42" name="">
            <a:extLst xmlns:a="http://schemas.openxmlformats.org/drawingml/2006/main">
              <a:ext uri="{FF2B5EF4-FFF2-40B4-BE49-F238E27FC236}">
                <a16:creationId xmlns:a16="http://schemas.microsoft.com/office/drawing/2014/main" id="{C31B1054-474C-41C3-936E-E08F1CC39763}"/>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8/0/1</a:t>
            </a:r>
          </a:p>
        </p:txBody>
      </p:sp>
      <p:sp>
        <p:nvSpPr>
          <p:cNvPr id="43" name="">
            <a:extLst xmlns:a="http://schemas.openxmlformats.org/drawingml/2006/main">
              <a:ext uri="{FF2B5EF4-FFF2-40B4-BE49-F238E27FC236}">
                <a16:creationId xmlns:a16="http://schemas.microsoft.com/office/drawing/2014/main" id="{FD504720-A980-4D8C-B56C-63F55EABC396}"/>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30</a:t>
            </a:r>
          </a:p>
        </p:txBody>
      </p:sp>
      <p:sp>
        <p:nvSpPr>
          <p:cNvPr id="44" name="">
            <a:extLst xmlns:a="http://schemas.openxmlformats.org/drawingml/2006/main">
              <a:ext uri="{FF2B5EF4-FFF2-40B4-BE49-F238E27FC236}">
                <a16:creationId xmlns:a16="http://schemas.microsoft.com/office/drawing/2014/main" id="{74667D11-6670-4906-BE9E-863782C0A461}"/>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62E487A6-92FC-4538-A4BC-463844E0B202}"/>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46" name="">
            <a:extLst xmlns:a="http://schemas.openxmlformats.org/drawingml/2006/main">
              <a:ext uri="{FF2B5EF4-FFF2-40B4-BE49-F238E27FC236}">
                <a16:creationId xmlns:a16="http://schemas.microsoft.com/office/drawing/2014/main" id="{D02C6276-C2BB-4109-B252-BB95AE7236F7}"/>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79,01</a:t>
            </a:r>
          </a:p>
        </p:txBody>
      </p:sp>
      <p:sp>
        <p:nvSpPr>
          <p:cNvPr id="47" name="">
            <a:extLst xmlns:a="http://schemas.openxmlformats.org/drawingml/2006/main">
              <a:ext uri="{FF2B5EF4-FFF2-40B4-BE49-F238E27FC236}">
                <a16:creationId xmlns:a16="http://schemas.microsoft.com/office/drawing/2014/main" id="{04146C1A-FA85-4A20-A01A-F0CA97429058}"/>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8FF43EA4-FED9-4E12-9C10-DE9DD0386A99}"/>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9CD0E647-4212-483D-91D1-FFE4694E80F5}"/>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a:t>
            </a:r>
          </a:p>
        </p:txBody>
      </p:sp>
      <p:sp>
        <p:nvSpPr>
          <p:cNvPr id="50" name="">
            <a:extLst xmlns:a="http://schemas.openxmlformats.org/drawingml/2006/main">
              <a:ext uri="{FF2B5EF4-FFF2-40B4-BE49-F238E27FC236}">
                <a16:creationId xmlns:a16="http://schemas.microsoft.com/office/drawing/2014/main" id="{813D76A2-D88C-439D-ACDD-E26691056E99}"/>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Ribnitzky, Alfred</a:t>
            </a:r>
          </a:p>
        </p:txBody>
      </p:sp>
      <p:sp>
        <p:nvSpPr>
          <p:cNvPr id="51" name="">
            <a:extLst xmlns:a="http://schemas.openxmlformats.org/drawingml/2006/main">
              <a:ext uri="{FF2B5EF4-FFF2-40B4-BE49-F238E27FC236}">
                <a16:creationId xmlns:a16="http://schemas.microsoft.com/office/drawing/2014/main" id="{3520A523-E15E-4CFE-9BA5-AB75B7FB1F67}"/>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Gerolsbach</a:t>
            </a:r>
          </a:p>
        </p:txBody>
      </p:sp>
      <p:sp>
        <p:nvSpPr>
          <p:cNvPr id="52" name="">
            <a:extLst xmlns:a="http://schemas.openxmlformats.org/drawingml/2006/main">
              <a:ext uri="{FF2B5EF4-FFF2-40B4-BE49-F238E27FC236}">
                <a16:creationId xmlns:a16="http://schemas.microsoft.com/office/drawing/2014/main" id="{B977C193-F447-48F1-9ADF-8537E0A792A4}"/>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53" name="">
            <a:extLst xmlns:a="http://schemas.openxmlformats.org/drawingml/2006/main">
              <a:ext uri="{FF2B5EF4-FFF2-40B4-BE49-F238E27FC236}">
                <a16:creationId xmlns:a16="http://schemas.microsoft.com/office/drawing/2014/main" id="{C538B015-5EAE-4443-AAA5-AFAA108BDC09}"/>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5/1/0</a:t>
            </a:r>
          </a:p>
        </p:txBody>
      </p:sp>
      <p:sp>
        <p:nvSpPr>
          <p:cNvPr id="54" name="">
            <a:extLst xmlns:a="http://schemas.openxmlformats.org/drawingml/2006/main">
              <a:ext uri="{FF2B5EF4-FFF2-40B4-BE49-F238E27FC236}">
                <a16:creationId xmlns:a16="http://schemas.microsoft.com/office/drawing/2014/main" id="{5EBDDBB8-112D-4E87-9117-FCE8267A2030}"/>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18</a:t>
            </a:r>
          </a:p>
        </p:txBody>
      </p:sp>
      <p:sp>
        <p:nvSpPr>
          <p:cNvPr id="55" name="">
            <a:extLst xmlns:a="http://schemas.openxmlformats.org/drawingml/2006/main">
              <a:ext uri="{FF2B5EF4-FFF2-40B4-BE49-F238E27FC236}">
                <a16:creationId xmlns:a16="http://schemas.microsoft.com/office/drawing/2014/main" id="{E80DDA1E-AEF1-4F38-9356-AC59C650A269}"/>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0C2E0DA9-1E3C-43F2-9006-6351DA1B709C}"/>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7" name="">
            <a:extLst xmlns:a="http://schemas.openxmlformats.org/drawingml/2006/main">
              <a:ext uri="{FF2B5EF4-FFF2-40B4-BE49-F238E27FC236}">
                <a16:creationId xmlns:a16="http://schemas.microsoft.com/office/drawing/2014/main" id="{C4C6D029-4494-4D2D-9A6B-EB9D050948FD}"/>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78,54</a:t>
            </a:r>
          </a:p>
        </p:txBody>
      </p:sp>
      <p:sp>
        <p:nvSpPr>
          <p:cNvPr id="58" name="">
            <a:extLst xmlns:a="http://schemas.openxmlformats.org/drawingml/2006/main">
              <a:ext uri="{FF2B5EF4-FFF2-40B4-BE49-F238E27FC236}">
                <a16:creationId xmlns:a16="http://schemas.microsoft.com/office/drawing/2014/main" id="{1E7221A7-1943-454A-99DD-253EA8BEFC26}"/>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D25C7418-7107-450B-A582-7DD77C9F482F}"/>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4D101DA7-B244-4A2E-89B3-D5F38D50ECB3}"/>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a:t>
            </a:r>
          </a:p>
        </p:txBody>
      </p:sp>
      <p:sp>
        <p:nvSpPr>
          <p:cNvPr id="61" name="">
            <a:extLst xmlns:a="http://schemas.openxmlformats.org/drawingml/2006/main">
              <a:ext uri="{FF2B5EF4-FFF2-40B4-BE49-F238E27FC236}">
                <a16:creationId xmlns:a16="http://schemas.microsoft.com/office/drawing/2014/main" id="{9AC25BF3-7529-4EE0-9898-21FD87AA5134}"/>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Brenner, Roland</a:t>
            </a:r>
          </a:p>
        </p:txBody>
      </p:sp>
      <p:sp>
        <p:nvSpPr>
          <p:cNvPr id="62" name="">
            <a:extLst xmlns:a="http://schemas.openxmlformats.org/drawingml/2006/main">
              <a:ext uri="{FF2B5EF4-FFF2-40B4-BE49-F238E27FC236}">
                <a16:creationId xmlns:a16="http://schemas.microsoft.com/office/drawing/2014/main" id="{5668713C-FE81-43B0-B647-AEF1F34DC9DC}"/>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63" name="">
            <a:extLst xmlns:a="http://schemas.openxmlformats.org/drawingml/2006/main">
              <a:ext uri="{FF2B5EF4-FFF2-40B4-BE49-F238E27FC236}">
                <a16:creationId xmlns:a16="http://schemas.microsoft.com/office/drawing/2014/main" id="{08D8B38C-1488-4569-976A-9FBDE1EE66D7}"/>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64" name="">
            <a:extLst xmlns:a="http://schemas.openxmlformats.org/drawingml/2006/main">
              <a:ext uri="{FF2B5EF4-FFF2-40B4-BE49-F238E27FC236}">
                <a16:creationId xmlns:a16="http://schemas.microsoft.com/office/drawing/2014/main" id="{D845578B-C0FA-4AB8-BB91-202669FC466B}"/>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5/0/1</a:t>
            </a:r>
          </a:p>
        </p:txBody>
      </p:sp>
      <p:sp>
        <p:nvSpPr>
          <p:cNvPr id="65" name="">
            <a:extLst xmlns:a="http://schemas.openxmlformats.org/drawingml/2006/main">
              <a:ext uri="{FF2B5EF4-FFF2-40B4-BE49-F238E27FC236}">
                <a16:creationId xmlns:a16="http://schemas.microsoft.com/office/drawing/2014/main" id="{BA110C2D-F341-4448-97DA-D8022DCE3352}"/>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66" name="">
            <a:extLst xmlns:a="http://schemas.openxmlformats.org/drawingml/2006/main">
              <a:ext uri="{FF2B5EF4-FFF2-40B4-BE49-F238E27FC236}">
                <a16:creationId xmlns:a16="http://schemas.microsoft.com/office/drawing/2014/main" id="{62E63A90-B454-4282-B958-DF356E42A1B9}"/>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00B31900-A095-4E75-8396-C9A9A32564E7}"/>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68" name="">
            <a:extLst xmlns:a="http://schemas.openxmlformats.org/drawingml/2006/main">
              <a:ext uri="{FF2B5EF4-FFF2-40B4-BE49-F238E27FC236}">
                <a16:creationId xmlns:a16="http://schemas.microsoft.com/office/drawing/2014/main" id="{A248A0D4-0282-4DF3-8BF9-05364D2A469B}"/>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77,1</a:t>
            </a:r>
          </a:p>
        </p:txBody>
      </p:sp>
      <p:sp>
        <p:nvSpPr>
          <p:cNvPr id="69" name="">
            <a:extLst xmlns:a="http://schemas.openxmlformats.org/drawingml/2006/main">
              <a:ext uri="{FF2B5EF4-FFF2-40B4-BE49-F238E27FC236}">
                <a16:creationId xmlns:a16="http://schemas.microsoft.com/office/drawing/2014/main" id="{A3FB0658-F090-4D6B-B597-274C43C99ABA}"/>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9AAD3EB2-6FAA-412D-8DAD-CA8110F4AACD}"/>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F34239BD-5C01-47DE-9498-4F9D647AC8CA}"/>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a:t>
            </a:r>
          </a:p>
        </p:txBody>
      </p:sp>
      <p:sp>
        <p:nvSpPr>
          <p:cNvPr id="72" name="">
            <a:extLst xmlns:a="http://schemas.openxmlformats.org/drawingml/2006/main">
              <a:ext uri="{FF2B5EF4-FFF2-40B4-BE49-F238E27FC236}">
                <a16:creationId xmlns:a16="http://schemas.microsoft.com/office/drawing/2014/main" id="{D237F696-E7F5-4913-ABB8-26E1B6C241AF}"/>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Bayer, Helmut</a:t>
            </a:r>
          </a:p>
        </p:txBody>
      </p:sp>
      <p:sp>
        <p:nvSpPr>
          <p:cNvPr id="73" name="">
            <a:extLst xmlns:a="http://schemas.openxmlformats.org/drawingml/2006/main">
              <a:ext uri="{FF2B5EF4-FFF2-40B4-BE49-F238E27FC236}">
                <a16:creationId xmlns:a16="http://schemas.microsoft.com/office/drawing/2014/main" id="{831BECDA-CF8C-4D2F-9B3B-9C76C5C767DB}"/>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74" name="">
            <a:extLst xmlns:a="http://schemas.openxmlformats.org/drawingml/2006/main">
              <a:ext uri="{FF2B5EF4-FFF2-40B4-BE49-F238E27FC236}">
                <a16:creationId xmlns:a16="http://schemas.microsoft.com/office/drawing/2014/main" id="{D71B1DDB-33F6-47B3-94EC-412C00824864}"/>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75" name="">
            <a:extLst xmlns:a="http://schemas.openxmlformats.org/drawingml/2006/main">
              <a:ext uri="{FF2B5EF4-FFF2-40B4-BE49-F238E27FC236}">
                <a16:creationId xmlns:a16="http://schemas.microsoft.com/office/drawing/2014/main" id="{F5B508A8-9B9C-4035-B4E4-FF9009A98FA5}"/>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4/0/0</a:t>
            </a:r>
          </a:p>
        </p:txBody>
      </p:sp>
      <p:sp>
        <p:nvSpPr>
          <p:cNvPr id="76" name="">
            <a:extLst xmlns:a="http://schemas.openxmlformats.org/drawingml/2006/main">
              <a:ext uri="{FF2B5EF4-FFF2-40B4-BE49-F238E27FC236}">
                <a16:creationId xmlns:a16="http://schemas.microsoft.com/office/drawing/2014/main" id="{D51DD700-1E4A-449B-B587-184AEAECBF63}"/>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77" name="">
            <a:extLst xmlns:a="http://schemas.openxmlformats.org/drawingml/2006/main">
              <a:ext uri="{FF2B5EF4-FFF2-40B4-BE49-F238E27FC236}">
                <a16:creationId xmlns:a16="http://schemas.microsoft.com/office/drawing/2014/main" id="{E046C8DA-C5B8-4D9A-AE44-2D4DE38012B6}"/>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8813DC99-1157-4493-85BA-2ABBC97A457C}"/>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9" name="">
            <a:extLst xmlns:a="http://schemas.openxmlformats.org/drawingml/2006/main">
              <a:ext uri="{FF2B5EF4-FFF2-40B4-BE49-F238E27FC236}">
                <a16:creationId xmlns:a16="http://schemas.microsoft.com/office/drawing/2014/main" id="{29381B76-14F0-4F37-BF17-2FAE60059061}"/>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75,96</a:t>
            </a:r>
          </a:p>
        </p:txBody>
      </p:sp>
      <p:sp>
        <p:nvSpPr>
          <p:cNvPr id="80" name="">
            <a:extLst xmlns:a="http://schemas.openxmlformats.org/drawingml/2006/main">
              <a:ext uri="{FF2B5EF4-FFF2-40B4-BE49-F238E27FC236}">
                <a16:creationId xmlns:a16="http://schemas.microsoft.com/office/drawing/2014/main" id="{52708472-8BF3-450B-9A6C-17A559068063}"/>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5F68B7DC-7BC0-4B8C-9D79-911C781E909B}"/>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F2194F5C-E5F8-4C03-BC50-568E8FB02486}"/>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a:t>
            </a:r>
          </a:p>
        </p:txBody>
      </p:sp>
      <p:sp>
        <p:nvSpPr>
          <p:cNvPr id="83" name="">
            <a:extLst xmlns:a="http://schemas.openxmlformats.org/drawingml/2006/main">
              <a:ext uri="{FF2B5EF4-FFF2-40B4-BE49-F238E27FC236}">
                <a16:creationId xmlns:a16="http://schemas.microsoft.com/office/drawing/2014/main" id="{6EE4CD03-54E7-4B79-807B-2F8B8A9036C9}"/>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Ruoff, Klaus</a:t>
            </a:r>
          </a:p>
        </p:txBody>
      </p:sp>
      <p:sp>
        <p:nvSpPr>
          <p:cNvPr id="84" name="">
            <a:extLst xmlns:a="http://schemas.openxmlformats.org/drawingml/2006/main">
              <a:ext uri="{FF2B5EF4-FFF2-40B4-BE49-F238E27FC236}">
                <a16:creationId xmlns:a16="http://schemas.microsoft.com/office/drawing/2014/main" id="{540895AE-F2C7-441D-B553-91FA10A88C83}"/>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85" name="">
            <a:extLst xmlns:a="http://schemas.openxmlformats.org/drawingml/2006/main">
              <a:ext uri="{FF2B5EF4-FFF2-40B4-BE49-F238E27FC236}">
                <a16:creationId xmlns:a16="http://schemas.microsoft.com/office/drawing/2014/main" id="{4860FD71-1ABE-4E4C-AB23-6ADDB4BFE7CE}"/>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86" name="">
            <a:extLst xmlns:a="http://schemas.openxmlformats.org/drawingml/2006/main">
              <a:ext uri="{FF2B5EF4-FFF2-40B4-BE49-F238E27FC236}">
                <a16:creationId xmlns:a16="http://schemas.microsoft.com/office/drawing/2014/main" id="{91BAF0C6-C97B-44B8-B8EE-6D82D51115F3}"/>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7/1/1</a:t>
            </a:r>
          </a:p>
        </p:txBody>
      </p:sp>
      <p:sp>
        <p:nvSpPr>
          <p:cNvPr id="87" name="">
            <a:extLst xmlns:a="http://schemas.openxmlformats.org/drawingml/2006/main">
              <a:ext uri="{FF2B5EF4-FFF2-40B4-BE49-F238E27FC236}">
                <a16:creationId xmlns:a16="http://schemas.microsoft.com/office/drawing/2014/main" id="{ADDC0EF2-A87A-433D-B4F0-B45DB6D3205A}"/>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33</a:t>
            </a:r>
          </a:p>
        </p:txBody>
      </p:sp>
      <p:sp>
        <p:nvSpPr>
          <p:cNvPr id="88" name="">
            <a:extLst xmlns:a="http://schemas.openxmlformats.org/drawingml/2006/main">
              <a:ext uri="{FF2B5EF4-FFF2-40B4-BE49-F238E27FC236}">
                <a16:creationId xmlns:a16="http://schemas.microsoft.com/office/drawing/2014/main" id="{699DD99F-1447-4F57-851B-5404174C0FA7}"/>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B3D46383-E0CB-4E70-BE7D-767215CCDAC6}"/>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90" name="">
            <a:extLst xmlns:a="http://schemas.openxmlformats.org/drawingml/2006/main">
              <a:ext uri="{FF2B5EF4-FFF2-40B4-BE49-F238E27FC236}">
                <a16:creationId xmlns:a16="http://schemas.microsoft.com/office/drawing/2014/main" id="{7C7BCD45-E570-4F79-BE4E-03E086A7F477}"/>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75,7</a:t>
            </a:r>
          </a:p>
        </p:txBody>
      </p:sp>
      <p:sp>
        <p:nvSpPr>
          <p:cNvPr id="91" name="">
            <a:extLst xmlns:a="http://schemas.openxmlformats.org/drawingml/2006/main">
              <a:ext uri="{FF2B5EF4-FFF2-40B4-BE49-F238E27FC236}">
                <a16:creationId xmlns:a16="http://schemas.microsoft.com/office/drawing/2014/main" id="{A5564A03-5B8E-4366-8C59-0EC37C995A33}"/>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1D8B45AD-BA76-422A-A8EA-B3F7BA00B029}"/>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56FDDCB5-AAA3-4177-AD52-2EFF46B6CCD3}"/>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a:t>
            </a:r>
          </a:p>
        </p:txBody>
      </p:sp>
      <p:sp>
        <p:nvSpPr>
          <p:cNvPr id="94" name="">
            <a:extLst xmlns:a="http://schemas.openxmlformats.org/drawingml/2006/main">
              <a:ext uri="{FF2B5EF4-FFF2-40B4-BE49-F238E27FC236}">
                <a16:creationId xmlns:a16="http://schemas.microsoft.com/office/drawing/2014/main" id="{F6618649-B808-4207-91AC-F07A10D875E3}"/>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Varschen, Michael</a:t>
            </a:r>
          </a:p>
        </p:txBody>
      </p:sp>
      <p:sp>
        <p:nvSpPr>
          <p:cNvPr id="95" name="">
            <a:extLst xmlns:a="http://schemas.openxmlformats.org/drawingml/2006/main">
              <a:ext uri="{FF2B5EF4-FFF2-40B4-BE49-F238E27FC236}">
                <a16:creationId xmlns:a16="http://schemas.microsoft.com/office/drawing/2014/main" id="{33518AF6-C1C9-4E08-B310-0580CC5D6CD0}"/>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96" name="">
            <a:extLst xmlns:a="http://schemas.openxmlformats.org/drawingml/2006/main">
              <a:ext uri="{FF2B5EF4-FFF2-40B4-BE49-F238E27FC236}">
                <a16:creationId xmlns:a16="http://schemas.microsoft.com/office/drawing/2014/main" id="{6FC0F338-21FC-40E2-B5EE-27D2646A6318}"/>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97" name="">
            <a:extLst xmlns:a="http://schemas.openxmlformats.org/drawingml/2006/main">
              <a:ext uri="{FF2B5EF4-FFF2-40B4-BE49-F238E27FC236}">
                <a16:creationId xmlns:a16="http://schemas.microsoft.com/office/drawing/2014/main" id="{0B310786-CBBC-4FFE-AFAA-F58AC5951B2E}"/>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6/0/1</a:t>
            </a:r>
          </a:p>
        </p:txBody>
      </p:sp>
      <p:sp>
        <p:nvSpPr>
          <p:cNvPr id="98" name="">
            <a:extLst xmlns:a="http://schemas.openxmlformats.org/drawingml/2006/main">
              <a:ext uri="{FF2B5EF4-FFF2-40B4-BE49-F238E27FC236}">
                <a16:creationId xmlns:a16="http://schemas.microsoft.com/office/drawing/2014/main" id="{39D1F34C-67E4-4731-9EE5-98746B9192B6}"/>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24</a:t>
            </a:r>
          </a:p>
        </p:txBody>
      </p:sp>
      <p:sp>
        <p:nvSpPr>
          <p:cNvPr id="99" name="">
            <a:extLst xmlns:a="http://schemas.openxmlformats.org/drawingml/2006/main">
              <a:ext uri="{FF2B5EF4-FFF2-40B4-BE49-F238E27FC236}">
                <a16:creationId xmlns:a16="http://schemas.microsoft.com/office/drawing/2014/main" id="{A71F6FA3-4C85-4430-889A-82A5DA6145A1}"/>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3B8CCB87-31D4-4F68-8AD7-6E58E05ABE00}"/>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01" name="">
            <a:extLst xmlns:a="http://schemas.openxmlformats.org/drawingml/2006/main">
              <a:ext uri="{FF2B5EF4-FFF2-40B4-BE49-F238E27FC236}">
                <a16:creationId xmlns:a16="http://schemas.microsoft.com/office/drawing/2014/main" id="{5A4474F8-F7CD-4613-BB06-9A17A94AFC59}"/>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75,53</a:t>
            </a:r>
          </a:p>
        </p:txBody>
      </p:sp>
      <p:sp>
        <p:nvSpPr>
          <p:cNvPr id="102" name="">
            <a:extLst xmlns:a="http://schemas.openxmlformats.org/drawingml/2006/main">
              <a:ext uri="{FF2B5EF4-FFF2-40B4-BE49-F238E27FC236}">
                <a16:creationId xmlns:a16="http://schemas.microsoft.com/office/drawing/2014/main" id="{F9DDAF0A-D5D9-486E-B7FB-023AE01A8660}"/>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604D474D-5A02-420F-A026-ADE89F79B9B7}"/>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DC102692-B6A7-4BAC-91BC-7436C1CE387E}"/>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a:t>
            </a:r>
          </a:p>
        </p:txBody>
      </p:sp>
      <p:sp>
        <p:nvSpPr>
          <p:cNvPr id="105" name="">
            <a:extLst xmlns:a="http://schemas.openxmlformats.org/drawingml/2006/main">
              <a:ext uri="{FF2B5EF4-FFF2-40B4-BE49-F238E27FC236}">
                <a16:creationId xmlns:a16="http://schemas.microsoft.com/office/drawing/2014/main" id="{25902895-BF43-4FC8-9299-4CD92B6301FF}"/>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Geyer, Claus</a:t>
            </a:r>
          </a:p>
        </p:txBody>
      </p:sp>
      <p:sp>
        <p:nvSpPr>
          <p:cNvPr id="106" name="">
            <a:extLst xmlns:a="http://schemas.openxmlformats.org/drawingml/2006/main">
              <a:ext uri="{FF2B5EF4-FFF2-40B4-BE49-F238E27FC236}">
                <a16:creationId xmlns:a16="http://schemas.microsoft.com/office/drawing/2014/main" id="{56226757-E7B1-49CF-8BA1-2F5D7B537410}"/>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107" name="">
            <a:extLst xmlns:a="http://schemas.openxmlformats.org/drawingml/2006/main">
              <a:ext uri="{FF2B5EF4-FFF2-40B4-BE49-F238E27FC236}">
                <a16:creationId xmlns:a16="http://schemas.microsoft.com/office/drawing/2014/main" id="{D3BF3A5F-B823-4A38-AF63-45ABF77D6277}"/>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108" name="">
            <a:extLst xmlns:a="http://schemas.openxmlformats.org/drawingml/2006/main">
              <a:ext uri="{FF2B5EF4-FFF2-40B4-BE49-F238E27FC236}">
                <a16:creationId xmlns:a16="http://schemas.microsoft.com/office/drawing/2014/main" id="{E2178776-55F0-49B6-B251-255825FEBDD3}"/>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7/1/2</a:t>
            </a:r>
          </a:p>
        </p:txBody>
      </p:sp>
      <p:sp>
        <p:nvSpPr>
          <p:cNvPr id="109" name="">
            <a:extLst xmlns:a="http://schemas.openxmlformats.org/drawingml/2006/main">
              <a:ext uri="{FF2B5EF4-FFF2-40B4-BE49-F238E27FC236}">
                <a16:creationId xmlns:a16="http://schemas.microsoft.com/office/drawing/2014/main" id="{63696A0D-CF0C-428A-AA71-86D1C4223B57}"/>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29</a:t>
            </a:r>
          </a:p>
        </p:txBody>
      </p:sp>
      <p:sp>
        <p:nvSpPr>
          <p:cNvPr id="110" name="">
            <a:extLst xmlns:a="http://schemas.openxmlformats.org/drawingml/2006/main">
              <a:ext uri="{FF2B5EF4-FFF2-40B4-BE49-F238E27FC236}">
                <a16:creationId xmlns:a16="http://schemas.microsoft.com/office/drawing/2014/main" id="{A23100A6-8754-4F06-82C7-8B317DAE3B5A}"/>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2EBC69B1-6E4F-455E-910E-7B54E7CE4DA1}"/>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12" name="">
            <a:extLst xmlns:a="http://schemas.openxmlformats.org/drawingml/2006/main">
              <a:ext uri="{FF2B5EF4-FFF2-40B4-BE49-F238E27FC236}">
                <a16:creationId xmlns:a16="http://schemas.microsoft.com/office/drawing/2014/main" id="{1DF6526C-E254-4C53-A628-0396F16FFA30}"/>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74,47</a:t>
            </a:r>
          </a:p>
        </p:txBody>
      </p:sp>
      <p:sp>
        <p:nvSpPr>
          <p:cNvPr id="113" name="">
            <a:extLst xmlns:a="http://schemas.openxmlformats.org/drawingml/2006/main">
              <a:ext uri="{FF2B5EF4-FFF2-40B4-BE49-F238E27FC236}">
                <a16:creationId xmlns:a16="http://schemas.microsoft.com/office/drawing/2014/main" id="{89610329-8435-40C5-83EE-43154A0716E6}"/>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8F0B1897-F875-42C9-81C0-F66E835616B8}"/>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06E3581C-AFD8-4925-B532-4D70A99E2DB9}"/>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a:t>
            </a:r>
          </a:p>
        </p:txBody>
      </p:sp>
      <p:sp>
        <p:nvSpPr>
          <p:cNvPr id="116" name="">
            <a:extLst xmlns:a="http://schemas.openxmlformats.org/drawingml/2006/main">
              <a:ext uri="{FF2B5EF4-FFF2-40B4-BE49-F238E27FC236}">
                <a16:creationId xmlns:a16="http://schemas.microsoft.com/office/drawing/2014/main" id="{6FF5FD9C-53D4-4230-A271-A94E603735AB}"/>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Seitz, Hans</a:t>
            </a:r>
          </a:p>
        </p:txBody>
      </p:sp>
      <p:sp>
        <p:nvSpPr>
          <p:cNvPr id="117" name="">
            <a:extLst xmlns:a="http://schemas.openxmlformats.org/drawingml/2006/main">
              <a:ext uri="{FF2B5EF4-FFF2-40B4-BE49-F238E27FC236}">
                <a16:creationId xmlns:a16="http://schemas.microsoft.com/office/drawing/2014/main" id="{D93B26B0-D7A4-4AF0-B76E-9E508B52DA5C}"/>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118" name="">
            <a:extLst xmlns:a="http://schemas.openxmlformats.org/drawingml/2006/main">
              <a:ext uri="{FF2B5EF4-FFF2-40B4-BE49-F238E27FC236}">
                <a16:creationId xmlns:a16="http://schemas.microsoft.com/office/drawing/2014/main" id="{D29A1458-A6A7-4136-8B22-4002FEB02BF8}"/>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119" name="">
            <a:extLst xmlns:a="http://schemas.openxmlformats.org/drawingml/2006/main">
              <a:ext uri="{FF2B5EF4-FFF2-40B4-BE49-F238E27FC236}">
                <a16:creationId xmlns:a16="http://schemas.microsoft.com/office/drawing/2014/main" id="{A7BCCD31-6342-4F2A-86C6-EB6A4E90636F}"/>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6/0/3</a:t>
            </a:r>
          </a:p>
        </p:txBody>
      </p:sp>
      <p:sp>
        <p:nvSpPr>
          <p:cNvPr id="120" name="">
            <a:extLst xmlns:a="http://schemas.openxmlformats.org/drawingml/2006/main">
              <a:ext uri="{FF2B5EF4-FFF2-40B4-BE49-F238E27FC236}">
                <a16:creationId xmlns:a16="http://schemas.microsoft.com/office/drawing/2014/main" id="{924814A5-36CD-4447-9E0B-E66B1D50418C}"/>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23</a:t>
            </a:r>
          </a:p>
        </p:txBody>
      </p:sp>
      <p:sp>
        <p:nvSpPr>
          <p:cNvPr id="121" name="">
            <a:extLst xmlns:a="http://schemas.openxmlformats.org/drawingml/2006/main">
              <a:ext uri="{FF2B5EF4-FFF2-40B4-BE49-F238E27FC236}">
                <a16:creationId xmlns:a16="http://schemas.microsoft.com/office/drawing/2014/main" id="{30ED5A79-24D3-4D9F-9B01-359DD6E4E904}"/>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EB03BE1E-7844-4B2E-A1A9-2A307FECCFE8}"/>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23" name="">
            <a:extLst xmlns:a="http://schemas.openxmlformats.org/drawingml/2006/main">
              <a:ext uri="{FF2B5EF4-FFF2-40B4-BE49-F238E27FC236}">
                <a16:creationId xmlns:a16="http://schemas.microsoft.com/office/drawing/2014/main" id="{D6900243-3A8A-48F7-8F5C-7285A041D2BC}"/>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73,49</a:t>
            </a:r>
          </a:p>
        </p:txBody>
      </p:sp>
      <p:sp>
        <p:nvSpPr>
          <p:cNvPr id="124" name="">
            <a:extLst xmlns:a="http://schemas.openxmlformats.org/drawingml/2006/main">
              <a:ext uri="{FF2B5EF4-FFF2-40B4-BE49-F238E27FC236}">
                <a16:creationId xmlns:a16="http://schemas.microsoft.com/office/drawing/2014/main" id="{604EC56E-F77F-4F2D-8393-3ED1CD4C77FE}"/>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480108A2-4173-45CA-9441-62398054D6BC}"/>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330269B4-FBB1-4789-AC0A-D0272BF433EA}"/>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11</a:t>
            </a:r>
          </a:p>
        </p:txBody>
      </p:sp>
      <p:sp>
        <p:nvSpPr>
          <p:cNvPr id="127" name="">
            <a:extLst xmlns:a="http://schemas.openxmlformats.org/drawingml/2006/main">
              <a:ext uri="{FF2B5EF4-FFF2-40B4-BE49-F238E27FC236}">
                <a16:creationId xmlns:a16="http://schemas.microsoft.com/office/drawing/2014/main" id="{EA2D33D3-6FEC-44C5-B367-2F262C762692}"/>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Höfling, Georg</a:t>
            </a:r>
          </a:p>
        </p:txBody>
      </p:sp>
      <p:sp>
        <p:nvSpPr>
          <p:cNvPr id="128" name="">
            <a:extLst xmlns:a="http://schemas.openxmlformats.org/drawingml/2006/main">
              <a:ext uri="{FF2B5EF4-FFF2-40B4-BE49-F238E27FC236}">
                <a16:creationId xmlns:a16="http://schemas.microsoft.com/office/drawing/2014/main" id="{B35E59C1-E37E-46AD-9A02-0DFD21DDB692}"/>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129" name="">
            <a:extLst xmlns:a="http://schemas.openxmlformats.org/drawingml/2006/main">
              <a:ext uri="{FF2B5EF4-FFF2-40B4-BE49-F238E27FC236}">
                <a16:creationId xmlns:a16="http://schemas.microsoft.com/office/drawing/2014/main" id="{03B6D5E7-71B9-4F36-B63C-9D0DB48857B3}"/>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30" name="">
            <a:extLst xmlns:a="http://schemas.openxmlformats.org/drawingml/2006/main">
              <a:ext uri="{FF2B5EF4-FFF2-40B4-BE49-F238E27FC236}">
                <a16:creationId xmlns:a16="http://schemas.microsoft.com/office/drawing/2014/main" id="{36EB4E28-D14C-4A44-B638-D617CA378D57}"/>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3/0/0</a:t>
            </a:r>
          </a:p>
        </p:txBody>
      </p:sp>
      <p:sp>
        <p:nvSpPr>
          <p:cNvPr id="131" name="">
            <a:extLst xmlns:a="http://schemas.openxmlformats.org/drawingml/2006/main">
              <a:ext uri="{FF2B5EF4-FFF2-40B4-BE49-F238E27FC236}">
                <a16:creationId xmlns:a16="http://schemas.microsoft.com/office/drawing/2014/main" id="{F44FC108-C861-48C0-9E8D-DCD021551FF1}"/>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132" name="">
            <a:extLst xmlns:a="http://schemas.openxmlformats.org/drawingml/2006/main">
              <a:ext uri="{FF2B5EF4-FFF2-40B4-BE49-F238E27FC236}">
                <a16:creationId xmlns:a16="http://schemas.microsoft.com/office/drawing/2014/main" id="{5A08BDF9-5127-4EAD-9C1A-CA853415DA42}"/>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A191347E-4C09-458D-A30C-9832D8393207}"/>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4" name="">
            <a:extLst xmlns:a="http://schemas.openxmlformats.org/drawingml/2006/main">
              <a:ext uri="{FF2B5EF4-FFF2-40B4-BE49-F238E27FC236}">
                <a16:creationId xmlns:a16="http://schemas.microsoft.com/office/drawing/2014/main" id="{8FF88123-37EC-4360-8C9B-5E37020A1780}"/>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72,85</a:t>
            </a:r>
          </a:p>
        </p:txBody>
      </p:sp>
      <p:sp>
        <p:nvSpPr>
          <p:cNvPr id="135" name="">
            <a:extLst xmlns:a="http://schemas.openxmlformats.org/drawingml/2006/main">
              <a:ext uri="{FF2B5EF4-FFF2-40B4-BE49-F238E27FC236}">
                <a16:creationId xmlns:a16="http://schemas.microsoft.com/office/drawing/2014/main" id="{B55E6BD3-031A-440A-8143-E6505DD218A0}"/>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A4E74C55-1BEE-4352-B0FE-957CAA1B5ECF}"/>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A127FD0F-28E9-4655-AADE-03DD8D077182}"/>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12</a:t>
            </a:r>
          </a:p>
        </p:txBody>
      </p:sp>
      <p:sp>
        <p:nvSpPr>
          <p:cNvPr id="138" name="">
            <a:extLst xmlns:a="http://schemas.openxmlformats.org/drawingml/2006/main">
              <a:ext uri="{FF2B5EF4-FFF2-40B4-BE49-F238E27FC236}">
                <a16:creationId xmlns:a16="http://schemas.microsoft.com/office/drawing/2014/main" id="{D618757C-6F98-474F-A013-A77B7173CF16}"/>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Aubele, Ernst</a:t>
            </a:r>
          </a:p>
        </p:txBody>
      </p:sp>
      <p:sp>
        <p:nvSpPr>
          <p:cNvPr id="139" name="">
            <a:extLst xmlns:a="http://schemas.openxmlformats.org/drawingml/2006/main">
              <a:ext uri="{FF2B5EF4-FFF2-40B4-BE49-F238E27FC236}">
                <a16:creationId xmlns:a16="http://schemas.microsoft.com/office/drawing/2014/main" id="{5B20238D-85B6-4305-9D2E-AC10F96AADAC}"/>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Reischenhof</a:t>
            </a:r>
          </a:p>
        </p:txBody>
      </p:sp>
      <p:sp>
        <p:nvSpPr>
          <p:cNvPr id="140" name="">
            <a:extLst xmlns:a="http://schemas.openxmlformats.org/drawingml/2006/main">
              <a:ext uri="{FF2B5EF4-FFF2-40B4-BE49-F238E27FC236}">
                <a16:creationId xmlns:a16="http://schemas.microsoft.com/office/drawing/2014/main" id="{97EA27E8-F9A9-4375-816E-00D6D6A38BFF}"/>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41" name="">
            <a:extLst xmlns:a="http://schemas.openxmlformats.org/drawingml/2006/main">
              <a:ext uri="{FF2B5EF4-FFF2-40B4-BE49-F238E27FC236}">
                <a16:creationId xmlns:a16="http://schemas.microsoft.com/office/drawing/2014/main" id="{0CAB433F-9ADE-40BC-811C-C3882474A722}"/>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4/1/1</a:t>
            </a:r>
          </a:p>
        </p:txBody>
      </p:sp>
      <p:sp>
        <p:nvSpPr>
          <p:cNvPr id="142" name="">
            <a:extLst xmlns:a="http://schemas.openxmlformats.org/drawingml/2006/main">
              <a:ext uri="{FF2B5EF4-FFF2-40B4-BE49-F238E27FC236}">
                <a16:creationId xmlns:a16="http://schemas.microsoft.com/office/drawing/2014/main" id="{80C95BDD-8055-42D4-A261-54627D1AC8E3}"/>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23</a:t>
            </a:r>
          </a:p>
        </p:txBody>
      </p:sp>
      <p:sp>
        <p:nvSpPr>
          <p:cNvPr id="143" name="">
            <a:extLst xmlns:a="http://schemas.openxmlformats.org/drawingml/2006/main">
              <a:ext uri="{FF2B5EF4-FFF2-40B4-BE49-F238E27FC236}">
                <a16:creationId xmlns:a16="http://schemas.microsoft.com/office/drawing/2014/main" id="{0EE1252D-4545-4BDB-B84D-F29556F437F5}"/>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5A90398C-576A-4591-98B1-D5CD8046F2ED}"/>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5" name="">
            <a:extLst xmlns:a="http://schemas.openxmlformats.org/drawingml/2006/main">
              <a:ext uri="{FF2B5EF4-FFF2-40B4-BE49-F238E27FC236}">
                <a16:creationId xmlns:a16="http://schemas.microsoft.com/office/drawing/2014/main" id="{D4E55F10-E74A-45A4-B16F-7D5F1D7E3528}"/>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72,38</a:t>
            </a:r>
          </a:p>
        </p:txBody>
      </p:sp>
      <p:sp>
        <p:nvSpPr>
          <p:cNvPr id="146" name="">
            <a:extLst xmlns:a="http://schemas.openxmlformats.org/drawingml/2006/main">
              <a:ext uri="{FF2B5EF4-FFF2-40B4-BE49-F238E27FC236}">
                <a16:creationId xmlns:a16="http://schemas.microsoft.com/office/drawing/2014/main" id="{327E7624-50B1-438C-AFCA-71EF9C5CF407}"/>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DB4F843F-5A46-4169-BEB7-FCFED4870575}"/>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1 von 30</a:t>
            </a:r>
          </a:p>
        </p:txBody>
      </p:sp>
    </p:spTree>
    <p:extLst>
      <p:ext uri="{BB962C8B-B14F-4D97-AF65-F5344CB8AC3E}">
        <p14:creationId xmlns:p14="http://schemas.microsoft.com/office/powerpoint/2010/main" val="2029854613"/>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2D289503-ED17-490A-9753-09C5B284BC2E}"/>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B404E0AC-0F50-4AFF-BE64-A939B94756FD}"/>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42730A1A-DBE7-4558-A67E-F698FB472F9E}"/>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13–24</a:t>
            </a:r>
          </a:p>
        </p:txBody>
      </p:sp>
      <p:sp>
        <p:nvSpPr>
          <p:cNvPr id="4" name="">
            <a:extLst xmlns:a="http://schemas.openxmlformats.org/drawingml/2006/main">
              <a:ext uri="{FF2B5EF4-FFF2-40B4-BE49-F238E27FC236}">
                <a16:creationId xmlns:a16="http://schemas.microsoft.com/office/drawing/2014/main" id="{152CBB4C-F5BD-4DCE-BB8A-32B80DA89407}"/>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86C654A1-29DE-4221-AC6F-E8BCBC251B87}"/>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F3172F44-14A6-477D-9427-CDC028EDDE7E}"/>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28</a:t>
            </a:r>
          </a:p>
        </p:txBody>
      </p:sp>
      <p:sp>
        <p:nvSpPr>
          <p:cNvPr id="7" name="">
            <a:extLst xmlns:a="http://schemas.openxmlformats.org/drawingml/2006/main">
              <a:ext uri="{FF2B5EF4-FFF2-40B4-BE49-F238E27FC236}">
                <a16:creationId xmlns:a16="http://schemas.microsoft.com/office/drawing/2014/main" id="{46A97752-C5B4-423C-999D-494BA45CE1BA}"/>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928F0FE0-07DF-4FAE-9CD1-1499201D9E44}"/>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3E5D450F-EAB6-4997-95EC-42D536C6B1A0}"/>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ECD80FC9-E4DA-46A9-BB6C-8DD8C3F7680F}"/>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FC66D4AB-BFFE-47A9-8590-CFD126EE89DB}"/>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12FD34D2-7B98-4B74-8952-2236E163552C}"/>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C90FB72F-553C-478B-A452-441B46213E10}"/>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713A67B5-4314-458A-BEA5-283F4E2A612B}"/>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58470633-477D-4329-8D1B-4E3D7087D9F1}"/>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C25C7066-7C70-459A-9E6F-995D10D9F915}"/>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13</a:t>
            </a:r>
          </a:p>
        </p:txBody>
      </p:sp>
      <p:sp>
        <p:nvSpPr>
          <p:cNvPr id="17" name="">
            <a:extLst xmlns:a="http://schemas.openxmlformats.org/drawingml/2006/main">
              <a:ext uri="{FF2B5EF4-FFF2-40B4-BE49-F238E27FC236}">
                <a16:creationId xmlns:a16="http://schemas.microsoft.com/office/drawing/2014/main" id="{5EFB7040-2269-4A50-957E-FAFB28E18AD6}"/>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Vohle, Peter</a:t>
            </a:r>
          </a:p>
        </p:txBody>
      </p:sp>
      <p:sp>
        <p:nvSpPr>
          <p:cNvPr id="18" name="">
            <a:extLst xmlns:a="http://schemas.openxmlformats.org/drawingml/2006/main">
              <a:ext uri="{FF2B5EF4-FFF2-40B4-BE49-F238E27FC236}">
                <a16:creationId xmlns:a16="http://schemas.microsoft.com/office/drawing/2014/main" id="{362E4CC1-7C50-404D-9B1C-C06C51E8CD3B}"/>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19" name="">
            <a:extLst xmlns:a="http://schemas.openxmlformats.org/drawingml/2006/main">
              <a:ext uri="{FF2B5EF4-FFF2-40B4-BE49-F238E27FC236}">
                <a16:creationId xmlns:a16="http://schemas.microsoft.com/office/drawing/2014/main" id="{0488F9AF-2316-4E90-A76F-F03259FE5E6C}"/>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20" name="">
            <a:extLst xmlns:a="http://schemas.openxmlformats.org/drawingml/2006/main">
              <a:ext uri="{FF2B5EF4-FFF2-40B4-BE49-F238E27FC236}">
                <a16:creationId xmlns:a16="http://schemas.microsoft.com/office/drawing/2014/main" id="{B2CECAF7-32A7-4436-A61F-131B170AAA92}"/>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8/0/4</a:t>
            </a:r>
          </a:p>
        </p:txBody>
      </p:sp>
      <p:sp>
        <p:nvSpPr>
          <p:cNvPr id="21" name="">
            <a:extLst xmlns:a="http://schemas.openxmlformats.org/drawingml/2006/main">
              <a:ext uri="{FF2B5EF4-FFF2-40B4-BE49-F238E27FC236}">
                <a16:creationId xmlns:a16="http://schemas.microsoft.com/office/drawing/2014/main" id="{61907808-8373-4D31-B528-1D9D109FB8D9}"/>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23</a:t>
            </a:r>
          </a:p>
        </p:txBody>
      </p:sp>
      <p:sp>
        <p:nvSpPr>
          <p:cNvPr id="22" name="">
            <a:extLst xmlns:a="http://schemas.openxmlformats.org/drawingml/2006/main">
              <a:ext uri="{FF2B5EF4-FFF2-40B4-BE49-F238E27FC236}">
                <a16:creationId xmlns:a16="http://schemas.microsoft.com/office/drawing/2014/main" id="{5426E4FC-2A7A-48FA-A4D2-B72D31C148AA}"/>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8432D075-3680-4479-85BF-BFEB5ED59DF8}"/>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24" name="">
            <a:extLst xmlns:a="http://schemas.openxmlformats.org/drawingml/2006/main">
              <a:ext uri="{FF2B5EF4-FFF2-40B4-BE49-F238E27FC236}">
                <a16:creationId xmlns:a16="http://schemas.microsoft.com/office/drawing/2014/main" id="{7A7F1E08-438F-4DA8-85A2-E9C2BEAA88C5}"/>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71,98</a:t>
            </a:r>
          </a:p>
        </p:txBody>
      </p:sp>
      <p:sp>
        <p:nvSpPr>
          <p:cNvPr id="25" name="">
            <a:extLst xmlns:a="http://schemas.openxmlformats.org/drawingml/2006/main">
              <a:ext uri="{FF2B5EF4-FFF2-40B4-BE49-F238E27FC236}">
                <a16:creationId xmlns:a16="http://schemas.microsoft.com/office/drawing/2014/main" id="{FCA550A3-F897-4C19-9C1C-1AB61844DEE7}"/>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EFB132DF-E189-49F3-9819-4E802F21C1E6}"/>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5260B2AD-6E61-4DCD-9E50-9486D4492090}"/>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14</a:t>
            </a:r>
          </a:p>
        </p:txBody>
      </p:sp>
      <p:sp>
        <p:nvSpPr>
          <p:cNvPr id="28" name="">
            <a:extLst xmlns:a="http://schemas.openxmlformats.org/drawingml/2006/main">
              <a:ext uri="{FF2B5EF4-FFF2-40B4-BE49-F238E27FC236}">
                <a16:creationId xmlns:a16="http://schemas.microsoft.com/office/drawing/2014/main" id="{6756068F-889B-4095-97F7-6C39E68AA78E}"/>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Müller, Stefan</a:t>
            </a:r>
          </a:p>
        </p:txBody>
      </p:sp>
      <p:sp>
        <p:nvSpPr>
          <p:cNvPr id="29" name="">
            <a:extLst xmlns:a="http://schemas.openxmlformats.org/drawingml/2006/main">
              <a:ext uri="{FF2B5EF4-FFF2-40B4-BE49-F238E27FC236}">
                <a16:creationId xmlns:a16="http://schemas.microsoft.com/office/drawing/2014/main" id="{429F32F2-6533-4E35-97D9-06D2AFE918A6}"/>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Lenzfried</a:t>
            </a:r>
          </a:p>
        </p:txBody>
      </p:sp>
      <p:sp>
        <p:nvSpPr>
          <p:cNvPr id="30" name="">
            <a:extLst xmlns:a="http://schemas.openxmlformats.org/drawingml/2006/main">
              <a:ext uri="{FF2B5EF4-FFF2-40B4-BE49-F238E27FC236}">
                <a16:creationId xmlns:a16="http://schemas.microsoft.com/office/drawing/2014/main" id="{87253FE2-9C31-45D6-AB98-A8C2221AE5FC}"/>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31" name="">
            <a:extLst xmlns:a="http://schemas.openxmlformats.org/drawingml/2006/main">
              <a:ext uri="{FF2B5EF4-FFF2-40B4-BE49-F238E27FC236}">
                <a16:creationId xmlns:a16="http://schemas.microsoft.com/office/drawing/2014/main" id="{D05ED70B-6E22-4699-BBE7-569D627518A0}"/>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5/0/3</a:t>
            </a:r>
          </a:p>
        </p:txBody>
      </p:sp>
      <p:sp>
        <p:nvSpPr>
          <p:cNvPr id="32" name="">
            <a:extLst xmlns:a="http://schemas.openxmlformats.org/drawingml/2006/main">
              <a:ext uri="{FF2B5EF4-FFF2-40B4-BE49-F238E27FC236}">
                <a16:creationId xmlns:a16="http://schemas.microsoft.com/office/drawing/2014/main" id="{F38CCF09-C1B4-44F9-B77F-4CA6B308BB71}"/>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31</a:t>
            </a:r>
          </a:p>
        </p:txBody>
      </p:sp>
      <p:sp>
        <p:nvSpPr>
          <p:cNvPr id="33" name="">
            <a:extLst xmlns:a="http://schemas.openxmlformats.org/drawingml/2006/main">
              <a:ext uri="{FF2B5EF4-FFF2-40B4-BE49-F238E27FC236}">
                <a16:creationId xmlns:a16="http://schemas.microsoft.com/office/drawing/2014/main" id="{70229D7B-7A51-49B0-B52C-50D3D5CDC082}"/>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59B2D39B-B082-45F1-8531-5D7374ED6231}"/>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35" name="">
            <a:extLst xmlns:a="http://schemas.openxmlformats.org/drawingml/2006/main">
              <a:ext uri="{FF2B5EF4-FFF2-40B4-BE49-F238E27FC236}">
                <a16:creationId xmlns:a16="http://schemas.microsoft.com/office/drawing/2014/main" id="{FBF5028C-94AD-4781-A05F-B30C06853624}"/>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71,93</a:t>
            </a:r>
          </a:p>
        </p:txBody>
      </p:sp>
      <p:sp>
        <p:nvSpPr>
          <p:cNvPr id="36" name="">
            <a:extLst xmlns:a="http://schemas.openxmlformats.org/drawingml/2006/main">
              <a:ext uri="{FF2B5EF4-FFF2-40B4-BE49-F238E27FC236}">
                <a16:creationId xmlns:a16="http://schemas.microsoft.com/office/drawing/2014/main" id="{2308B947-7B5D-4055-8C7A-5C486D934E15}"/>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B90EFF5A-5C66-421C-B19C-AF77A6ABB60A}"/>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5414AD9F-EF22-4B51-A4E7-47C4FDBA9849}"/>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15</a:t>
            </a:r>
          </a:p>
        </p:txBody>
      </p:sp>
      <p:sp>
        <p:nvSpPr>
          <p:cNvPr id="39" name="">
            <a:extLst xmlns:a="http://schemas.openxmlformats.org/drawingml/2006/main">
              <a:ext uri="{FF2B5EF4-FFF2-40B4-BE49-F238E27FC236}">
                <a16:creationId xmlns:a16="http://schemas.microsoft.com/office/drawing/2014/main" id="{3DA373F7-4CD7-431F-9456-626AFD9A583C}"/>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Lindhammer, Fritz</a:t>
            </a:r>
          </a:p>
        </p:txBody>
      </p:sp>
      <p:sp>
        <p:nvSpPr>
          <p:cNvPr id="40" name="">
            <a:extLst xmlns:a="http://schemas.openxmlformats.org/drawingml/2006/main">
              <a:ext uri="{FF2B5EF4-FFF2-40B4-BE49-F238E27FC236}">
                <a16:creationId xmlns:a16="http://schemas.microsoft.com/office/drawing/2014/main" id="{E24901EC-A860-4792-95A3-BAE3F3D12E3B}"/>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41" name="">
            <a:extLst xmlns:a="http://schemas.openxmlformats.org/drawingml/2006/main">
              <a:ext uri="{FF2B5EF4-FFF2-40B4-BE49-F238E27FC236}">
                <a16:creationId xmlns:a16="http://schemas.microsoft.com/office/drawing/2014/main" id="{8EB88384-EFA6-42CD-BF75-402D7C8659F3}"/>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42" name="">
            <a:extLst xmlns:a="http://schemas.openxmlformats.org/drawingml/2006/main">
              <a:ext uri="{FF2B5EF4-FFF2-40B4-BE49-F238E27FC236}">
                <a16:creationId xmlns:a16="http://schemas.microsoft.com/office/drawing/2014/main" id="{64BAB497-DEB8-45F1-B29B-72EC195BCAF8}"/>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6/2/1</a:t>
            </a:r>
          </a:p>
        </p:txBody>
      </p:sp>
      <p:sp>
        <p:nvSpPr>
          <p:cNvPr id="43" name="">
            <a:extLst xmlns:a="http://schemas.openxmlformats.org/drawingml/2006/main">
              <a:ext uri="{FF2B5EF4-FFF2-40B4-BE49-F238E27FC236}">
                <a16:creationId xmlns:a16="http://schemas.microsoft.com/office/drawing/2014/main" id="{611A1916-984D-4A47-AB99-78224BD88895}"/>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22</a:t>
            </a:r>
          </a:p>
        </p:txBody>
      </p:sp>
      <p:sp>
        <p:nvSpPr>
          <p:cNvPr id="44" name="">
            <a:extLst xmlns:a="http://schemas.openxmlformats.org/drawingml/2006/main">
              <a:ext uri="{FF2B5EF4-FFF2-40B4-BE49-F238E27FC236}">
                <a16:creationId xmlns:a16="http://schemas.microsoft.com/office/drawing/2014/main" id="{403851FC-7004-4C70-91A3-6DF40F5C0933}"/>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D61BAE09-4199-4211-9817-112CB8DF5E59}"/>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46" name="">
            <a:extLst xmlns:a="http://schemas.openxmlformats.org/drawingml/2006/main">
              <a:ext uri="{FF2B5EF4-FFF2-40B4-BE49-F238E27FC236}">
                <a16:creationId xmlns:a16="http://schemas.microsoft.com/office/drawing/2014/main" id="{4939F58D-E1D2-4673-9B71-F9678E4CC49F}"/>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71,59</a:t>
            </a:r>
          </a:p>
        </p:txBody>
      </p:sp>
      <p:sp>
        <p:nvSpPr>
          <p:cNvPr id="47" name="">
            <a:extLst xmlns:a="http://schemas.openxmlformats.org/drawingml/2006/main">
              <a:ext uri="{FF2B5EF4-FFF2-40B4-BE49-F238E27FC236}">
                <a16:creationId xmlns:a16="http://schemas.microsoft.com/office/drawing/2014/main" id="{C6638B3E-F2D6-40F6-9625-F6752C2CC5EC}"/>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A74806B7-CDB9-4E63-9F81-5436F6799B90}"/>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7E57A81A-FA83-479C-A910-0DBC6E1EF880}"/>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16</a:t>
            </a:r>
          </a:p>
        </p:txBody>
      </p:sp>
      <p:sp>
        <p:nvSpPr>
          <p:cNvPr id="50" name="">
            <a:extLst xmlns:a="http://schemas.openxmlformats.org/drawingml/2006/main">
              <a:ext uri="{FF2B5EF4-FFF2-40B4-BE49-F238E27FC236}">
                <a16:creationId xmlns:a16="http://schemas.microsoft.com/office/drawing/2014/main" id="{190C6384-CE72-479B-8393-DB58B145C173}"/>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Fürnrohr, Charly</a:t>
            </a:r>
          </a:p>
        </p:txBody>
      </p:sp>
      <p:sp>
        <p:nvSpPr>
          <p:cNvPr id="51" name="">
            <a:extLst xmlns:a="http://schemas.openxmlformats.org/drawingml/2006/main">
              <a:ext uri="{FF2B5EF4-FFF2-40B4-BE49-F238E27FC236}">
                <a16:creationId xmlns:a16="http://schemas.microsoft.com/office/drawing/2014/main" id="{0FE81661-3AFA-4E9E-A6EE-1DDA1195CCFA}"/>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52" name="">
            <a:extLst xmlns:a="http://schemas.openxmlformats.org/drawingml/2006/main">
              <a:ext uri="{FF2B5EF4-FFF2-40B4-BE49-F238E27FC236}">
                <a16:creationId xmlns:a16="http://schemas.microsoft.com/office/drawing/2014/main" id="{A5A63F85-9615-4984-AB1E-041BCFD49C45}"/>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53" name="">
            <a:extLst xmlns:a="http://schemas.openxmlformats.org/drawingml/2006/main">
              <a:ext uri="{FF2B5EF4-FFF2-40B4-BE49-F238E27FC236}">
                <a16:creationId xmlns:a16="http://schemas.microsoft.com/office/drawing/2014/main" id="{67CD717C-34BD-44C0-95F1-21EF35752936}"/>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5/0/1</a:t>
            </a:r>
          </a:p>
        </p:txBody>
      </p:sp>
      <p:sp>
        <p:nvSpPr>
          <p:cNvPr id="54" name="">
            <a:extLst xmlns:a="http://schemas.openxmlformats.org/drawingml/2006/main">
              <a:ext uri="{FF2B5EF4-FFF2-40B4-BE49-F238E27FC236}">
                <a16:creationId xmlns:a16="http://schemas.microsoft.com/office/drawing/2014/main" id="{804E3492-4969-4C34-A1E7-EAE6063AA2C9}"/>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55" name="">
            <a:extLst xmlns:a="http://schemas.openxmlformats.org/drawingml/2006/main">
              <a:ext uri="{FF2B5EF4-FFF2-40B4-BE49-F238E27FC236}">
                <a16:creationId xmlns:a16="http://schemas.microsoft.com/office/drawing/2014/main" id="{619C9E54-43DE-4663-AE32-42F87681A171}"/>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00D2DE38-C86C-42AF-A30A-43AF8C77EB7C}"/>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57" name="">
            <a:extLst xmlns:a="http://schemas.openxmlformats.org/drawingml/2006/main">
              <a:ext uri="{FF2B5EF4-FFF2-40B4-BE49-F238E27FC236}">
                <a16:creationId xmlns:a16="http://schemas.microsoft.com/office/drawing/2014/main" id="{2EC527B6-D7E5-44B4-AA55-59E59F4394C9}"/>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71,44</a:t>
            </a:r>
          </a:p>
        </p:txBody>
      </p:sp>
      <p:sp>
        <p:nvSpPr>
          <p:cNvPr id="58" name="">
            <a:extLst xmlns:a="http://schemas.openxmlformats.org/drawingml/2006/main">
              <a:ext uri="{FF2B5EF4-FFF2-40B4-BE49-F238E27FC236}">
                <a16:creationId xmlns:a16="http://schemas.microsoft.com/office/drawing/2014/main" id="{B704D31F-2C5C-4843-9300-F57330D40CDA}"/>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BB9061F0-DE58-4DA8-89CE-899C071507D7}"/>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78D70A3A-D8C5-48B7-A340-35D81B4C0198}"/>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17</a:t>
            </a:r>
          </a:p>
        </p:txBody>
      </p:sp>
      <p:sp>
        <p:nvSpPr>
          <p:cNvPr id="61" name="">
            <a:extLst xmlns:a="http://schemas.openxmlformats.org/drawingml/2006/main">
              <a:ext uri="{FF2B5EF4-FFF2-40B4-BE49-F238E27FC236}">
                <a16:creationId xmlns:a16="http://schemas.microsoft.com/office/drawing/2014/main" id="{AAD69AD8-D975-4677-B1CE-12490E3D4F82}"/>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Gesswein, Joachim</a:t>
            </a:r>
          </a:p>
        </p:txBody>
      </p:sp>
      <p:sp>
        <p:nvSpPr>
          <p:cNvPr id="62" name="">
            <a:extLst xmlns:a="http://schemas.openxmlformats.org/drawingml/2006/main">
              <a:ext uri="{FF2B5EF4-FFF2-40B4-BE49-F238E27FC236}">
                <a16:creationId xmlns:a16="http://schemas.microsoft.com/office/drawing/2014/main" id="{FA7565D3-62DB-4898-B5F5-0AAC9083872F}"/>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63" name="">
            <a:extLst xmlns:a="http://schemas.openxmlformats.org/drawingml/2006/main">
              <a:ext uri="{FF2B5EF4-FFF2-40B4-BE49-F238E27FC236}">
                <a16:creationId xmlns:a16="http://schemas.microsoft.com/office/drawing/2014/main" id="{4BD2F524-8CAD-49C3-9BD0-36A4353963DA}"/>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64" name="">
            <a:extLst xmlns:a="http://schemas.openxmlformats.org/drawingml/2006/main">
              <a:ext uri="{FF2B5EF4-FFF2-40B4-BE49-F238E27FC236}">
                <a16:creationId xmlns:a16="http://schemas.microsoft.com/office/drawing/2014/main" id="{EC645401-3944-43DD-8DD3-4521F93A93E3}"/>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7/2/3</a:t>
            </a:r>
          </a:p>
        </p:txBody>
      </p:sp>
      <p:sp>
        <p:nvSpPr>
          <p:cNvPr id="65" name="">
            <a:extLst xmlns:a="http://schemas.openxmlformats.org/drawingml/2006/main">
              <a:ext uri="{FF2B5EF4-FFF2-40B4-BE49-F238E27FC236}">
                <a16:creationId xmlns:a16="http://schemas.microsoft.com/office/drawing/2014/main" id="{A6FB858E-5945-4779-9B7C-20DBFCE57E3E}"/>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29</a:t>
            </a:r>
          </a:p>
        </p:txBody>
      </p:sp>
      <p:sp>
        <p:nvSpPr>
          <p:cNvPr id="66" name="">
            <a:extLst xmlns:a="http://schemas.openxmlformats.org/drawingml/2006/main">
              <a:ext uri="{FF2B5EF4-FFF2-40B4-BE49-F238E27FC236}">
                <a16:creationId xmlns:a16="http://schemas.microsoft.com/office/drawing/2014/main" id="{D38E2C10-4ED8-448C-873F-80B3C29A463D}"/>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8E62E5FD-7B6D-4060-9766-040218979B14}"/>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68" name="">
            <a:extLst xmlns:a="http://schemas.openxmlformats.org/drawingml/2006/main">
              <a:ext uri="{FF2B5EF4-FFF2-40B4-BE49-F238E27FC236}">
                <a16:creationId xmlns:a16="http://schemas.microsoft.com/office/drawing/2014/main" id="{8BE8D472-8AC8-4E80-BA1C-FD6DC4E5B742}"/>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71</a:t>
            </a:r>
          </a:p>
        </p:txBody>
      </p:sp>
      <p:sp>
        <p:nvSpPr>
          <p:cNvPr id="69" name="">
            <a:extLst xmlns:a="http://schemas.openxmlformats.org/drawingml/2006/main">
              <a:ext uri="{FF2B5EF4-FFF2-40B4-BE49-F238E27FC236}">
                <a16:creationId xmlns:a16="http://schemas.microsoft.com/office/drawing/2014/main" id="{D377BB77-5DA6-4FD0-AB82-7434A7018A1B}"/>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9E42F6BF-FBEB-4471-84DC-A7A97531A12D}"/>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1297216B-1F15-45B0-B7FD-739CCE7A26A3}"/>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18</a:t>
            </a:r>
          </a:p>
        </p:txBody>
      </p:sp>
      <p:sp>
        <p:nvSpPr>
          <p:cNvPr id="72" name="">
            <a:extLst xmlns:a="http://schemas.openxmlformats.org/drawingml/2006/main">
              <a:ext uri="{FF2B5EF4-FFF2-40B4-BE49-F238E27FC236}">
                <a16:creationId xmlns:a16="http://schemas.microsoft.com/office/drawing/2014/main" id="{FE09C6B2-4A4F-4AA3-B1B2-10BE6CF52F64}"/>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Schwarm, Erich</a:t>
            </a:r>
          </a:p>
        </p:txBody>
      </p:sp>
      <p:sp>
        <p:nvSpPr>
          <p:cNvPr id="73" name="">
            <a:extLst xmlns:a="http://schemas.openxmlformats.org/drawingml/2006/main">
              <a:ext uri="{FF2B5EF4-FFF2-40B4-BE49-F238E27FC236}">
                <a16:creationId xmlns:a16="http://schemas.microsoft.com/office/drawing/2014/main" id="{9B22BE0F-A5FE-4DE3-91AF-B4C2D4D53136}"/>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Lenzfried</a:t>
            </a:r>
          </a:p>
        </p:txBody>
      </p:sp>
      <p:sp>
        <p:nvSpPr>
          <p:cNvPr id="74" name="">
            <a:extLst xmlns:a="http://schemas.openxmlformats.org/drawingml/2006/main">
              <a:ext uri="{FF2B5EF4-FFF2-40B4-BE49-F238E27FC236}">
                <a16:creationId xmlns:a16="http://schemas.microsoft.com/office/drawing/2014/main" id="{9034464B-A2E2-4BB0-AC93-CBECBDD18F9A}"/>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75" name="">
            <a:extLst xmlns:a="http://schemas.openxmlformats.org/drawingml/2006/main">
              <a:ext uri="{FF2B5EF4-FFF2-40B4-BE49-F238E27FC236}">
                <a16:creationId xmlns:a16="http://schemas.microsoft.com/office/drawing/2014/main" id="{AC6909B1-8D60-4749-91AA-57109CB37A23}"/>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4/0/0</a:t>
            </a:r>
          </a:p>
        </p:txBody>
      </p:sp>
      <p:sp>
        <p:nvSpPr>
          <p:cNvPr id="76" name="">
            <a:extLst xmlns:a="http://schemas.openxmlformats.org/drawingml/2006/main">
              <a:ext uri="{FF2B5EF4-FFF2-40B4-BE49-F238E27FC236}">
                <a16:creationId xmlns:a16="http://schemas.microsoft.com/office/drawing/2014/main" id="{E47143E4-AE72-4A7D-92B9-0CA902B1EB68}"/>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77" name="">
            <a:extLst xmlns:a="http://schemas.openxmlformats.org/drawingml/2006/main">
              <a:ext uri="{FF2B5EF4-FFF2-40B4-BE49-F238E27FC236}">
                <a16:creationId xmlns:a16="http://schemas.microsoft.com/office/drawing/2014/main" id="{ECBA6F26-C914-466B-862E-2BB397A1849E}"/>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93AF9ECC-CB47-4A6D-8BC2-1DE3DA733B5E}"/>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9" name="">
            <a:extLst xmlns:a="http://schemas.openxmlformats.org/drawingml/2006/main">
              <a:ext uri="{FF2B5EF4-FFF2-40B4-BE49-F238E27FC236}">
                <a16:creationId xmlns:a16="http://schemas.microsoft.com/office/drawing/2014/main" id="{F5E50C4A-A0D6-4C3C-9105-8929C9B6FD37}"/>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70,75</a:t>
            </a:r>
          </a:p>
        </p:txBody>
      </p:sp>
      <p:sp>
        <p:nvSpPr>
          <p:cNvPr id="80" name="">
            <a:extLst xmlns:a="http://schemas.openxmlformats.org/drawingml/2006/main">
              <a:ext uri="{FF2B5EF4-FFF2-40B4-BE49-F238E27FC236}">
                <a16:creationId xmlns:a16="http://schemas.microsoft.com/office/drawing/2014/main" id="{06D63B91-C0B6-466F-83D9-6DDF7318249B}"/>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0D6BC7F3-FBF2-45F9-AACF-A2A2CFD69A5F}"/>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C922CDB1-D387-4B22-8802-AA7A4F3EBF26}"/>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19</a:t>
            </a:r>
          </a:p>
        </p:txBody>
      </p:sp>
      <p:sp>
        <p:nvSpPr>
          <p:cNvPr id="83" name="">
            <a:extLst xmlns:a="http://schemas.openxmlformats.org/drawingml/2006/main">
              <a:ext uri="{FF2B5EF4-FFF2-40B4-BE49-F238E27FC236}">
                <a16:creationId xmlns:a16="http://schemas.microsoft.com/office/drawing/2014/main" id="{F792D41C-A56A-4295-B68C-BD33F76EDBB3}"/>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Schüßler, Josef</a:t>
            </a:r>
          </a:p>
        </p:txBody>
      </p:sp>
      <p:sp>
        <p:nvSpPr>
          <p:cNvPr id="84" name="">
            <a:extLst xmlns:a="http://schemas.openxmlformats.org/drawingml/2006/main">
              <a:ext uri="{FF2B5EF4-FFF2-40B4-BE49-F238E27FC236}">
                <a16:creationId xmlns:a16="http://schemas.microsoft.com/office/drawing/2014/main" id="{3CE5FCA9-B0BF-472A-A992-7F42B0C1FA3C}"/>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85" name="">
            <a:extLst xmlns:a="http://schemas.openxmlformats.org/drawingml/2006/main">
              <a:ext uri="{FF2B5EF4-FFF2-40B4-BE49-F238E27FC236}">
                <a16:creationId xmlns:a16="http://schemas.microsoft.com/office/drawing/2014/main" id="{8D1D7D24-5CCB-4784-A2E0-212D369843BC}"/>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86" name="">
            <a:extLst xmlns:a="http://schemas.openxmlformats.org/drawingml/2006/main">
              <a:ext uri="{FF2B5EF4-FFF2-40B4-BE49-F238E27FC236}">
                <a16:creationId xmlns:a16="http://schemas.microsoft.com/office/drawing/2014/main" id="{2BF776FF-737D-4F5E-9787-D4A8C27A5EAD}"/>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3/1/0</a:t>
            </a:r>
          </a:p>
        </p:txBody>
      </p:sp>
      <p:sp>
        <p:nvSpPr>
          <p:cNvPr id="87" name="">
            <a:extLst xmlns:a="http://schemas.openxmlformats.org/drawingml/2006/main">
              <a:ext uri="{FF2B5EF4-FFF2-40B4-BE49-F238E27FC236}">
                <a16:creationId xmlns:a16="http://schemas.microsoft.com/office/drawing/2014/main" id="{446C01BF-C497-474F-88A9-FEBE5C9D5EE9}"/>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22</a:t>
            </a:r>
          </a:p>
        </p:txBody>
      </p:sp>
      <p:sp>
        <p:nvSpPr>
          <p:cNvPr id="88" name="">
            <a:extLst xmlns:a="http://schemas.openxmlformats.org/drawingml/2006/main">
              <a:ext uri="{FF2B5EF4-FFF2-40B4-BE49-F238E27FC236}">
                <a16:creationId xmlns:a16="http://schemas.microsoft.com/office/drawing/2014/main" id="{21ED973C-460F-4854-9116-47B5457E5868}"/>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0ADF1C11-386C-4CC8-89D7-EF51B564BF29}"/>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0" name="">
            <a:extLst xmlns:a="http://schemas.openxmlformats.org/drawingml/2006/main">
              <a:ext uri="{FF2B5EF4-FFF2-40B4-BE49-F238E27FC236}">
                <a16:creationId xmlns:a16="http://schemas.microsoft.com/office/drawing/2014/main" id="{A656ED81-E930-4A9F-A088-A88B26C5CC67}"/>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70,53</a:t>
            </a:r>
          </a:p>
        </p:txBody>
      </p:sp>
      <p:sp>
        <p:nvSpPr>
          <p:cNvPr id="91" name="">
            <a:extLst xmlns:a="http://schemas.openxmlformats.org/drawingml/2006/main">
              <a:ext uri="{FF2B5EF4-FFF2-40B4-BE49-F238E27FC236}">
                <a16:creationId xmlns:a16="http://schemas.microsoft.com/office/drawing/2014/main" id="{57037BDE-5571-418E-95C3-AC85667FE378}"/>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024678CB-1CB4-4203-9B55-984B980DF39C}"/>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6F09A40E-D59B-4BBE-B30E-3338C9F7ED27}"/>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20</a:t>
            </a:r>
          </a:p>
        </p:txBody>
      </p:sp>
      <p:sp>
        <p:nvSpPr>
          <p:cNvPr id="94" name="">
            <a:extLst xmlns:a="http://schemas.openxmlformats.org/drawingml/2006/main">
              <a:ext uri="{FF2B5EF4-FFF2-40B4-BE49-F238E27FC236}">
                <a16:creationId xmlns:a16="http://schemas.microsoft.com/office/drawing/2014/main" id="{65D78EA0-2F02-499A-BB8F-6FE3397347A8}"/>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Holland, Claus</a:t>
            </a:r>
          </a:p>
        </p:txBody>
      </p:sp>
      <p:sp>
        <p:nvSpPr>
          <p:cNvPr id="95" name="">
            <a:extLst xmlns:a="http://schemas.openxmlformats.org/drawingml/2006/main">
              <a:ext uri="{FF2B5EF4-FFF2-40B4-BE49-F238E27FC236}">
                <a16:creationId xmlns:a16="http://schemas.microsoft.com/office/drawing/2014/main" id="{FE60F92C-4C89-416A-86B7-488027D23D60}"/>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Weiherhof</a:t>
            </a:r>
          </a:p>
        </p:txBody>
      </p:sp>
      <p:sp>
        <p:nvSpPr>
          <p:cNvPr id="96" name="">
            <a:extLst xmlns:a="http://schemas.openxmlformats.org/drawingml/2006/main">
              <a:ext uri="{FF2B5EF4-FFF2-40B4-BE49-F238E27FC236}">
                <a16:creationId xmlns:a16="http://schemas.microsoft.com/office/drawing/2014/main" id="{A1BD6222-80CF-4574-9F48-917F7DF3BAE3}"/>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97" name="">
            <a:extLst xmlns:a="http://schemas.openxmlformats.org/drawingml/2006/main">
              <a:ext uri="{FF2B5EF4-FFF2-40B4-BE49-F238E27FC236}">
                <a16:creationId xmlns:a16="http://schemas.microsoft.com/office/drawing/2014/main" id="{559A83D4-E77A-44AF-A60B-BB51DB414A1A}"/>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8/0/2</a:t>
            </a:r>
          </a:p>
        </p:txBody>
      </p:sp>
      <p:sp>
        <p:nvSpPr>
          <p:cNvPr id="98" name="">
            <a:extLst xmlns:a="http://schemas.openxmlformats.org/drawingml/2006/main">
              <a:ext uri="{FF2B5EF4-FFF2-40B4-BE49-F238E27FC236}">
                <a16:creationId xmlns:a16="http://schemas.microsoft.com/office/drawing/2014/main" id="{175DAE22-7F44-4D99-A6D0-15744AAC0C43}"/>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26</a:t>
            </a:r>
          </a:p>
        </p:txBody>
      </p:sp>
      <p:sp>
        <p:nvSpPr>
          <p:cNvPr id="99" name="">
            <a:extLst xmlns:a="http://schemas.openxmlformats.org/drawingml/2006/main">
              <a:ext uri="{FF2B5EF4-FFF2-40B4-BE49-F238E27FC236}">
                <a16:creationId xmlns:a16="http://schemas.microsoft.com/office/drawing/2014/main" id="{0B3D12A4-88AB-47B7-8C00-C6EB8FF73EDD}"/>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6BB2E857-5E16-42AE-B131-00EE8BB801D5}"/>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01" name="">
            <a:extLst xmlns:a="http://schemas.openxmlformats.org/drawingml/2006/main">
              <a:ext uri="{FF2B5EF4-FFF2-40B4-BE49-F238E27FC236}">
                <a16:creationId xmlns:a16="http://schemas.microsoft.com/office/drawing/2014/main" id="{EC3F9D85-6BD6-43F0-A14D-3ADC834A1679}"/>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70,5</a:t>
            </a:r>
          </a:p>
        </p:txBody>
      </p:sp>
      <p:sp>
        <p:nvSpPr>
          <p:cNvPr id="102" name="">
            <a:extLst xmlns:a="http://schemas.openxmlformats.org/drawingml/2006/main">
              <a:ext uri="{FF2B5EF4-FFF2-40B4-BE49-F238E27FC236}">
                <a16:creationId xmlns:a16="http://schemas.microsoft.com/office/drawing/2014/main" id="{0074CA24-1650-47CD-9C82-B1CBA7B1CEC9}"/>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9A215F68-E94C-470B-8FF9-5C6017D1DBC4}"/>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EC708A46-B628-49EB-B97B-DA580D317E3F}"/>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21</a:t>
            </a:r>
          </a:p>
        </p:txBody>
      </p:sp>
      <p:sp>
        <p:nvSpPr>
          <p:cNvPr id="105" name="">
            <a:extLst xmlns:a="http://schemas.openxmlformats.org/drawingml/2006/main">
              <a:ext uri="{FF2B5EF4-FFF2-40B4-BE49-F238E27FC236}">
                <a16:creationId xmlns:a16="http://schemas.microsoft.com/office/drawing/2014/main" id="{1EC1F35F-B620-435C-A5C3-2C22733FFFD4}"/>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Lindauer, Bernd</a:t>
            </a:r>
          </a:p>
        </p:txBody>
      </p:sp>
      <p:sp>
        <p:nvSpPr>
          <p:cNvPr id="106" name="">
            <a:extLst xmlns:a="http://schemas.openxmlformats.org/drawingml/2006/main">
              <a:ext uri="{FF2B5EF4-FFF2-40B4-BE49-F238E27FC236}">
                <a16:creationId xmlns:a16="http://schemas.microsoft.com/office/drawing/2014/main" id="{2AA6F480-A604-44E6-A0F7-351BA675D6B5}"/>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107" name="">
            <a:extLst xmlns:a="http://schemas.openxmlformats.org/drawingml/2006/main">
              <a:ext uri="{FF2B5EF4-FFF2-40B4-BE49-F238E27FC236}">
                <a16:creationId xmlns:a16="http://schemas.microsoft.com/office/drawing/2014/main" id="{93FD93D9-8E25-4ABA-BF5D-89EC4F7EBF45}"/>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08" name="">
            <a:extLst xmlns:a="http://schemas.openxmlformats.org/drawingml/2006/main">
              <a:ext uri="{FF2B5EF4-FFF2-40B4-BE49-F238E27FC236}">
                <a16:creationId xmlns:a16="http://schemas.microsoft.com/office/drawing/2014/main" id="{2E7654D4-7A4F-488A-89C9-B30B63BA1CC6}"/>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5/1/2</a:t>
            </a:r>
          </a:p>
        </p:txBody>
      </p:sp>
      <p:sp>
        <p:nvSpPr>
          <p:cNvPr id="109" name="">
            <a:extLst xmlns:a="http://schemas.openxmlformats.org/drawingml/2006/main">
              <a:ext uri="{FF2B5EF4-FFF2-40B4-BE49-F238E27FC236}">
                <a16:creationId xmlns:a16="http://schemas.microsoft.com/office/drawing/2014/main" id="{35DCE976-30AE-4824-8E7E-E755ABF18D1B}"/>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21</a:t>
            </a:r>
          </a:p>
        </p:txBody>
      </p:sp>
      <p:sp>
        <p:nvSpPr>
          <p:cNvPr id="110" name="">
            <a:extLst xmlns:a="http://schemas.openxmlformats.org/drawingml/2006/main">
              <a:ext uri="{FF2B5EF4-FFF2-40B4-BE49-F238E27FC236}">
                <a16:creationId xmlns:a16="http://schemas.microsoft.com/office/drawing/2014/main" id="{D3763E7B-903E-44B3-9939-7B1F100B4AEE}"/>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DA1D288C-2EC0-43F3-BFBE-A50A7D7851A2}"/>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12" name="">
            <a:extLst xmlns:a="http://schemas.openxmlformats.org/drawingml/2006/main">
              <a:ext uri="{FF2B5EF4-FFF2-40B4-BE49-F238E27FC236}">
                <a16:creationId xmlns:a16="http://schemas.microsoft.com/office/drawing/2014/main" id="{7A9F5BFB-352D-4F0F-87B8-9C5B0E26906D}"/>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70,04</a:t>
            </a:r>
          </a:p>
        </p:txBody>
      </p:sp>
      <p:sp>
        <p:nvSpPr>
          <p:cNvPr id="113" name="">
            <a:extLst xmlns:a="http://schemas.openxmlformats.org/drawingml/2006/main">
              <a:ext uri="{FF2B5EF4-FFF2-40B4-BE49-F238E27FC236}">
                <a16:creationId xmlns:a16="http://schemas.microsoft.com/office/drawing/2014/main" id="{DFD7EF98-8C40-4D17-9D33-EF561092D538}"/>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9DF43D97-4E14-4571-A752-CBF513135ED5}"/>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E42EBD41-4E94-46BC-80D2-09352276797D}"/>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22</a:t>
            </a:r>
          </a:p>
        </p:txBody>
      </p:sp>
      <p:sp>
        <p:nvSpPr>
          <p:cNvPr id="116" name="">
            <a:extLst xmlns:a="http://schemas.openxmlformats.org/drawingml/2006/main">
              <a:ext uri="{FF2B5EF4-FFF2-40B4-BE49-F238E27FC236}">
                <a16:creationId xmlns:a16="http://schemas.microsoft.com/office/drawing/2014/main" id="{C65BD1BF-35C1-4D30-A451-320E9A4E3D82}"/>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Täuffenbach, Christian</a:t>
            </a:r>
          </a:p>
        </p:txBody>
      </p:sp>
      <p:sp>
        <p:nvSpPr>
          <p:cNvPr id="117" name="">
            <a:extLst xmlns:a="http://schemas.openxmlformats.org/drawingml/2006/main">
              <a:ext uri="{FF2B5EF4-FFF2-40B4-BE49-F238E27FC236}">
                <a16:creationId xmlns:a16="http://schemas.microsoft.com/office/drawing/2014/main" id="{48697623-3EE2-472B-A015-D96DBF8F3346}"/>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118" name="">
            <a:extLst xmlns:a="http://schemas.openxmlformats.org/drawingml/2006/main">
              <a:ext uri="{FF2B5EF4-FFF2-40B4-BE49-F238E27FC236}">
                <a16:creationId xmlns:a16="http://schemas.microsoft.com/office/drawing/2014/main" id="{64C8B9CB-669D-4706-8ED1-FCFD69EA1375}"/>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19" name="">
            <a:extLst xmlns:a="http://schemas.openxmlformats.org/drawingml/2006/main">
              <a:ext uri="{FF2B5EF4-FFF2-40B4-BE49-F238E27FC236}">
                <a16:creationId xmlns:a16="http://schemas.microsoft.com/office/drawing/2014/main" id="{B75EF895-D8F6-406F-8986-2C641DC3692E}"/>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4/0/2</a:t>
            </a:r>
          </a:p>
        </p:txBody>
      </p:sp>
      <p:sp>
        <p:nvSpPr>
          <p:cNvPr id="120" name="">
            <a:extLst xmlns:a="http://schemas.openxmlformats.org/drawingml/2006/main">
              <a:ext uri="{FF2B5EF4-FFF2-40B4-BE49-F238E27FC236}">
                <a16:creationId xmlns:a16="http://schemas.microsoft.com/office/drawing/2014/main" id="{8B3FCCB1-4F1B-4AED-B44C-BDCCA3752F4C}"/>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121" name="">
            <a:extLst xmlns:a="http://schemas.openxmlformats.org/drawingml/2006/main">
              <a:ext uri="{FF2B5EF4-FFF2-40B4-BE49-F238E27FC236}">
                <a16:creationId xmlns:a16="http://schemas.microsoft.com/office/drawing/2014/main" id="{5C3655DF-9ED3-4D7F-B18D-4F7DC41A1045}"/>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E8F03343-F9DC-48E4-892F-429379AC710E}"/>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23" name="">
            <a:extLst xmlns:a="http://schemas.openxmlformats.org/drawingml/2006/main">
              <a:ext uri="{FF2B5EF4-FFF2-40B4-BE49-F238E27FC236}">
                <a16:creationId xmlns:a16="http://schemas.microsoft.com/office/drawing/2014/main" id="{C6332469-95F3-4E45-914E-59ACAE96E778}"/>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69,64</a:t>
            </a:r>
          </a:p>
        </p:txBody>
      </p:sp>
      <p:sp>
        <p:nvSpPr>
          <p:cNvPr id="124" name="">
            <a:extLst xmlns:a="http://schemas.openxmlformats.org/drawingml/2006/main">
              <a:ext uri="{FF2B5EF4-FFF2-40B4-BE49-F238E27FC236}">
                <a16:creationId xmlns:a16="http://schemas.microsoft.com/office/drawing/2014/main" id="{C3F0317E-0800-4E28-A090-CDBECCD0A6E2}"/>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4DF7C829-952B-4983-8FCA-41D36BBA217C}"/>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E39BC2F1-09EF-412F-8AB8-A166B9887FEC}"/>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23</a:t>
            </a:r>
          </a:p>
        </p:txBody>
      </p:sp>
      <p:sp>
        <p:nvSpPr>
          <p:cNvPr id="127" name="">
            <a:extLst xmlns:a="http://schemas.openxmlformats.org/drawingml/2006/main">
              <a:ext uri="{FF2B5EF4-FFF2-40B4-BE49-F238E27FC236}">
                <a16:creationId xmlns:a16="http://schemas.microsoft.com/office/drawing/2014/main" id="{67EDE38C-EF57-471F-8037-3B28121018F3}"/>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Kratschmar, Gerhard</a:t>
            </a:r>
          </a:p>
        </p:txBody>
      </p:sp>
      <p:sp>
        <p:nvSpPr>
          <p:cNvPr id="128" name="">
            <a:extLst xmlns:a="http://schemas.openxmlformats.org/drawingml/2006/main">
              <a:ext uri="{FF2B5EF4-FFF2-40B4-BE49-F238E27FC236}">
                <a16:creationId xmlns:a16="http://schemas.microsoft.com/office/drawing/2014/main" id="{9CAC37E8-ECE6-4831-A971-FB603AEA5A00}"/>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a:t>
            </a:r>
          </a:p>
        </p:txBody>
      </p:sp>
      <p:sp>
        <p:nvSpPr>
          <p:cNvPr id="129" name="">
            <a:extLst xmlns:a="http://schemas.openxmlformats.org/drawingml/2006/main">
              <a:ext uri="{FF2B5EF4-FFF2-40B4-BE49-F238E27FC236}">
                <a16:creationId xmlns:a16="http://schemas.microsoft.com/office/drawing/2014/main" id="{151CB77C-E825-4EB8-9F95-19402EF4ED9D}"/>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0" name="">
            <a:extLst xmlns:a="http://schemas.openxmlformats.org/drawingml/2006/main">
              <a:ext uri="{FF2B5EF4-FFF2-40B4-BE49-F238E27FC236}">
                <a16:creationId xmlns:a16="http://schemas.microsoft.com/office/drawing/2014/main" id="{CA615848-31B2-482F-AEA3-8A085E9BC340}"/>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4/0/1</a:t>
            </a:r>
          </a:p>
        </p:txBody>
      </p:sp>
      <p:sp>
        <p:nvSpPr>
          <p:cNvPr id="131" name="">
            <a:extLst xmlns:a="http://schemas.openxmlformats.org/drawingml/2006/main">
              <a:ext uri="{FF2B5EF4-FFF2-40B4-BE49-F238E27FC236}">
                <a16:creationId xmlns:a16="http://schemas.microsoft.com/office/drawing/2014/main" id="{E93FAF6A-849D-4B8B-BA19-6A0972F8958D}"/>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132" name="">
            <a:extLst xmlns:a="http://schemas.openxmlformats.org/drawingml/2006/main">
              <a:ext uri="{FF2B5EF4-FFF2-40B4-BE49-F238E27FC236}">
                <a16:creationId xmlns:a16="http://schemas.microsoft.com/office/drawing/2014/main" id="{6F8A9AEC-00A7-40A3-9B6E-E32ABCDCD1AB}"/>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51187F89-E306-444A-929A-C6912158D48B}"/>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34" name="">
            <a:extLst xmlns:a="http://schemas.openxmlformats.org/drawingml/2006/main">
              <a:ext uri="{FF2B5EF4-FFF2-40B4-BE49-F238E27FC236}">
                <a16:creationId xmlns:a16="http://schemas.microsoft.com/office/drawing/2014/main" id="{46AB5594-B298-4000-9EE0-77AC7EA0FC0D}"/>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69,61</a:t>
            </a:r>
          </a:p>
        </p:txBody>
      </p:sp>
      <p:sp>
        <p:nvSpPr>
          <p:cNvPr id="135" name="">
            <a:extLst xmlns:a="http://schemas.openxmlformats.org/drawingml/2006/main">
              <a:ext uri="{FF2B5EF4-FFF2-40B4-BE49-F238E27FC236}">
                <a16:creationId xmlns:a16="http://schemas.microsoft.com/office/drawing/2014/main" id="{79C3A1B7-FEF8-4084-837C-30322DD10D6D}"/>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3987F817-12B6-4481-9B56-BB1BEB694EA7}"/>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3073910E-6910-472F-BD39-8A1E975D0B7C}"/>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24</a:t>
            </a:r>
          </a:p>
        </p:txBody>
      </p:sp>
      <p:sp>
        <p:nvSpPr>
          <p:cNvPr id="138" name="">
            <a:extLst xmlns:a="http://schemas.openxmlformats.org/drawingml/2006/main">
              <a:ext uri="{FF2B5EF4-FFF2-40B4-BE49-F238E27FC236}">
                <a16:creationId xmlns:a16="http://schemas.microsoft.com/office/drawing/2014/main" id="{7CAB765E-B794-4CF5-AD4E-DF849673F5D3}"/>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Kriner, Martin</a:t>
            </a:r>
          </a:p>
        </p:txBody>
      </p:sp>
      <p:sp>
        <p:nvSpPr>
          <p:cNvPr id="139" name="">
            <a:extLst xmlns:a="http://schemas.openxmlformats.org/drawingml/2006/main">
              <a:ext uri="{FF2B5EF4-FFF2-40B4-BE49-F238E27FC236}">
                <a16:creationId xmlns:a16="http://schemas.microsoft.com/office/drawing/2014/main" id="{CE3073D7-506C-4928-AE79-0F6D3E2E2F67}"/>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140" name="">
            <a:extLst xmlns:a="http://schemas.openxmlformats.org/drawingml/2006/main">
              <a:ext uri="{FF2B5EF4-FFF2-40B4-BE49-F238E27FC236}">
                <a16:creationId xmlns:a16="http://schemas.microsoft.com/office/drawing/2014/main" id="{4A246D31-8B1B-4A09-AF3A-2FAA1FF67B14}"/>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141" name="">
            <a:extLst xmlns:a="http://schemas.openxmlformats.org/drawingml/2006/main">
              <a:ext uri="{FF2B5EF4-FFF2-40B4-BE49-F238E27FC236}">
                <a16:creationId xmlns:a16="http://schemas.microsoft.com/office/drawing/2014/main" id="{41387D2D-1CD8-49D4-A3CA-0AAC4DD1C0B5}"/>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7/1/2</a:t>
            </a:r>
          </a:p>
        </p:txBody>
      </p:sp>
      <p:sp>
        <p:nvSpPr>
          <p:cNvPr id="142" name="">
            <a:extLst xmlns:a="http://schemas.openxmlformats.org/drawingml/2006/main">
              <a:ext uri="{FF2B5EF4-FFF2-40B4-BE49-F238E27FC236}">
                <a16:creationId xmlns:a16="http://schemas.microsoft.com/office/drawing/2014/main" id="{859F586D-B05D-4AC7-A511-CC3AD7E7ED62}"/>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21</a:t>
            </a:r>
          </a:p>
        </p:txBody>
      </p:sp>
      <p:sp>
        <p:nvSpPr>
          <p:cNvPr id="143" name="">
            <a:extLst xmlns:a="http://schemas.openxmlformats.org/drawingml/2006/main">
              <a:ext uri="{FF2B5EF4-FFF2-40B4-BE49-F238E27FC236}">
                <a16:creationId xmlns:a16="http://schemas.microsoft.com/office/drawing/2014/main" id="{1D6355F4-E1DA-4D64-8E69-1E1355B8F9E1}"/>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1BAC2481-FBD9-4E18-B435-217BC3330088}"/>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45" name="">
            <a:extLst xmlns:a="http://schemas.openxmlformats.org/drawingml/2006/main">
              <a:ext uri="{FF2B5EF4-FFF2-40B4-BE49-F238E27FC236}">
                <a16:creationId xmlns:a16="http://schemas.microsoft.com/office/drawing/2014/main" id="{CABBCE96-F6F5-4E91-BC58-88494737DAA1}"/>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69,54</a:t>
            </a:r>
          </a:p>
        </p:txBody>
      </p:sp>
      <p:sp>
        <p:nvSpPr>
          <p:cNvPr id="146" name="">
            <a:extLst xmlns:a="http://schemas.openxmlformats.org/drawingml/2006/main">
              <a:ext uri="{FF2B5EF4-FFF2-40B4-BE49-F238E27FC236}">
                <a16:creationId xmlns:a16="http://schemas.microsoft.com/office/drawing/2014/main" id="{381E0125-3D3C-491C-A338-D73F9D94F774}"/>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1ADC0257-D2F7-4FF8-A86B-52997A113AB6}"/>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2 von 30</a:t>
            </a:r>
          </a:p>
        </p:txBody>
      </p:sp>
    </p:spTree>
    <p:extLst>
      <p:ext uri="{BB962C8B-B14F-4D97-AF65-F5344CB8AC3E}">
        <p14:creationId xmlns:p14="http://schemas.microsoft.com/office/powerpoint/2010/main" val="2046311385"/>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0509F78E-E9CB-48EA-888E-E3F29D86BE1F}"/>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A16347DD-3038-49BC-9101-BEB4452390CC}"/>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ADDC52A5-935D-409E-99DF-42F0238ED595}"/>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25–36</a:t>
            </a:r>
          </a:p>
        </p:txBody>
      </p:sp>
      <p:sp>
        <p:nvSpPr>
          <p:cNvPr id="4" name="">
            <a:extLst xmlns:a="http://schemas.openxmlformats.org/drawingml/2006/main">
              <a:ext uri="{FF2B5EF4-FFF2-40B4-BE49-F238E27FC236}">
                <a16:creationId xmlns:a16="http://schemas.microsoft.com/office/drawing/2014/main" id="{6E0B2425-340F-4419-9BB1-3A8D87CEB97F}"/>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0F562703-EA7D-4C9C-9459-FCEC2189397D}"/>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2D0082A5-3F3C-43EC-970D-F8C13831F81E}"/>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29</a:t>
            </a:r>
          </a:p>
        </p:txBody>
      </p:sp>
      <p:sp>
        <p:nvSpPr>
          <p:cNvPr id="7" name="">
            <a:extLst xmlns:a="http://schemas.openxmlformats.org/drawingml/2006/main">
              <a:ext uri="{FF2B5EF4-FFF2-40B4-BE49-F238E27FC236}">
                <a16:creationId xmlns:a16="http://schemas.microsoft.com/office/drawing/2014/main" id="{102C7267-9DE2-4A49-B73A-C0E99EEFBA80}"/>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4458BBA1-64EF-4EAF-92F1-22AEF40F678D}"/>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1F03FEDD-A6AC-46CC-93AB-A4FFBF961461}"/>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D5AAB996-8172-44B6-BB35-CACF43B0EFB1}"/>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D5291FF1-F439-4242-85BF-ED8A75978253}"/>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9C5AFDC1-0059-4D90-969D-FB3D5438F515}"/>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2127A44F-829B-44FF-BEEE-78F53182BA24}"/>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B25C24D8-5EBC-448F-968F-8EB89430C911}"/>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274CD321-B88E-407D-B006-CF7CAA9DC9F3}"/>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F165BBDB-E166-4CDA-BD43-A29069713B27}"/>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25</a:t>
            </a:r>
          </a:p>
        </p:txBody>
      </p:sp>
      <p:sp>
        <p:nvSpPr>
          <p:cNvPr id="17" name="">
            <a:extLst xmlns:a="http://schemas.openxmlformats.org/drawingml/2006/main">
              <a:ext uri="{FF2B5EF4-FFF2-40B4-BE49-F238E27FC236}">
                <a16:creationId xmlns:a16="http://schemas.microsoft.com/office/drawing/2014/main" id="{DBE52447-9E53-41A6-971F-3570B4EA93AE}"/>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Winterhalder, Rainer</a:t>
            </a:r>
          </a:p>
        </p:txBody>
      </p:sp>
      <p:sp>
        <p:nvSpPr>
          <p:cNvPr id="18" name="">
            <a:extLst xmlns:a="http://schemas.openxmlformats.org/drawingml/2006/main">
              <a:ext uri="{FF2B5EF4-FFF2-40B4-BE49-F238E27FC236}">
                <a16:creationId xmlns:a16="http://schemas.microsoft.com/office/drawing/2014/main" id="{1AB88830-906C-473C-AB8F-3DCE5DC0736A}"/>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19" name="">
            <a:extLst xmlns:a="http://schemas.openxmlformats.org/drawingml/2006/main">
              <a:ext uri="{FF2B5EF4-FFF2-40B4-BE49-F238E27FC236}">
                <a16:creationId xmlns:a16="http://schemas.microsoft.com/office/drawing/2014/main" id="{30A254A9-3669-442D-9753-6F295BC804BC}"/>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20" name="">
            <a:extLst xmlns:a="http://schemas.openxmlformats.org/drawingml/2006/main">
              <a:ext uri="{FF2B5EF4-FFF2-40B4-BE49-F238E27FC236}">
                <a16:creationId xmlns:a16="http://schemas.microsoft.com/office/drawing/2014/main" id="{2CAD22F5-1948-4119-A9E5-AE694239A8B1}"/>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6/0/3</a:t>
            </a:r>
          </a:p>
        </p:txBody>
      </p:sp>
      <p:sp>
        <p:nvSpPr>
          <p:cNvPr id="21" name="">
            <a:extLst xmlns:a="http://schemas.openxmlformats.org/drawingml/2006/main">
              <a:ext uri="{FF2B5EF4-FFF2-40B4-BE49-F238E27FC236}">
                <a16:creationId xmlns:a16="http://schemas.microsoft.com/office/drawing/2014/main" id="{721A7C03-E179-413D-8470-D9A3F14627C5}"/>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24</a:t>
            </a:r>
          </a:p>
        </p:txBody>
      </p:sp>
      <p:sp>
        <p:nvSpPr>
          <p:cNvPr id="22" name="">
            <a:extLst xmlns:a="http://schemas.openxmlformats.org/drawingml/2006/main">
              <a:ext uri="{FF2B5EF4-FFF2-40B4-BE49-F238E27FC236}">
                <a16:creationId xmlns:a16="http://schemas.microsoft.com/office/drawing/2014/main" id="{459766FD-972F-46DC-B03C-15D4F3327D79}"/>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C3FB53B1-D64B-49CA-9519-FD1017F895F7}"/>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24" name="">
            <a:extLst xmlns:a="http://schemas.openxmlformats.org/drawingml/2006/main">
              <a:ext uri="{FF2B5EF4-FFF2-40B4-BE49-F238E27FC236}">
                <a16:creationId xmlns:a16="http://schemas.microsoft.com/office/drawing/2014/main" id="{B7788831-84FC-49E1-A02C-644808A9D7C9}"/>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69,24</a:t>
            </a:r>
          </a:p>
        </p:txBody>
      </p:sp>
      <p:sp>
        <p:nvSpPr>
          <p:cNvPr id="25" name="">
            <a:extLst xmlns:a="http://schemas.openxmlformats.org/drawingml/2006/main">
              <a:ext uri="{FF2B5EF4-FFF2-40B4-BE49-F238E27FC236}">
                <a16:creationId xmlns:a16="http://schemas.microsoft.com/office/drawing/2014/main" id="{411ED4DE-DC3D-43B6-A1C4-E90E97530F0F}"/>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F8444A26-E9BA-429A-BDA2-07C6461D1C1C}"/>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6168BA95-96BC-4F1D-AF4E-9BD7A8C90632}"/>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26</a:t>
            </a:r>
          </a:p>
        </p:txBody>
      </p:sp>
      <p:sp>
        <p:nvSpPr>
          <p:cNvPr id="28" name="">
            <a:extLst xmlns:a="http://schemas.openxmlformats.org/drawingml/2006/main">
              <a:ext uri="{FF2B5EF4-FFF2-40B4-BE49-F238E27FC236}">
                <a16:creationId xmlns:a16="http://schemas.microsoft.com/office/drawing/2014/main" id="{C411B2D0-7E9E-4717-8B98-3F0C0A4D75E2}"/>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Klein, Peter</a:t>
            </a:r>
          </a:p>
        </p:txBody>
      </p:sp>
      <p:sp>
        <p:nvSpPr>
          <p:cNvPr id="29" name="">
            <a:extLst xmlns:a="http://schemas.openxmlformats.org/drawingml/2006/main">
              <a:ext uri="{FF2B5EF4-FFF2-40B4-BE49-F238E27FC236}">
                <a16:creationId xmlns:a16="http://schemas.microsoft.com/office/drawing/2014/main" id="{09485A5B-C3A5-4A8F-AF7F-7D1CBEFDBC04}"/>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30" name="">
            <a:extLst xmlns:a="http://schemas.openxmlformats.org/drawingml/2006/main">
              <a:ext uri="{FF2B5EF4-FFF2-40B4-BE49-F238E27FC236}">
                <a16:creationId xmlns:a16="http://schemas.microsoft.com/office/drawing/2014/main" id="{73523F26-156A-4747-B871-6986D2C24DD2}"/>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31" name="">
            <a:extLst xmlns:a="http://schemas.openxmlformats.org/drawingml/2006/main">
              <a:ext uri="{FF2B5EF4-FFF2-40B4-BE49-F238E27FC236}">
                <a16:creationId xmlns:a16="http://schemas.microsoft.com/office/drawing/2014/main" id="{0623DDAB-F69D-4CE8-8CF8-0A384825E1AC}"/>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4/0/2</a:t>
            </a:r>
          </a:p>
        </p:txBody>
      </p:sp>
      <p:sp>
        <p:nvSpPr>
          <p:cNvPr id="32" name="">
            <a:extLst xmlns:a="http://schemas.openxmlformats.org/drawingml/2006/main">
              <a:ext uri="{FF2B5EF4-FFF2-40B4-BE49-F238E27FC236}">
                <a16:creationId xmlns:a16="http://schemas.microsoft.com/office/drawing/2014/main" id="{FD35D20E-7586-42D5-A341-B55F707E91DA}"/>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22</a:t>
            </a:r>
          </a:p>
        </p:txBody>
      </p:sp>
      <p:sp>
        <p:nvSpPr>
          <p:cNvPr id="33" name="">
            <a:extLst xmlns:a="http://schemas.openxmlformats.org/drawingml/2006/main">
              <a:ext uri="{FF2B5EF4-FFF2-40B4-BE49-F238E27FC236}">
                <a16:creationId xmlns:a16="http://schemas.microsoft.com/office/drawing/2014/main" id="{B30643C4-7C04-4731-B889-B41681514878}"/>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C6EF6283-7255-4F73-92DF-9E94D56AD9E0}"/>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35" name="">
            <a:extLst xmlns:a="http://schemas.openxmlformats.org/drawingml/2006/main">
              <a:ext uri="{FF2B5EF4-FFF2-40B4-BE49-F238E27FC236}">
                <a16:creationId xmlns:a16="http://schemas.microsoft.com/office/drawing/2014/main" id="{A9A0465E-CA76-4870-B4E0-0B6C494EBA80}"/>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69,08</a:t>
            </a:r>
          </a:p>
        </p:txBody>
      </p:sp>
      <p:sp>
        <p:nvSpPr>
          <p:cNvPr id="36" name="">
            <a:extLst xmlns:a="http://schemas.openxmlformats.org/drawingml/2006/main">
              <a:ext uri="{FF2B5EF4-FFF2-40B4-BE49-F238E27FC236}">
                <a16:creationId xmlns:a16="http://schemas.microsoft.com/office/drawing/2014/main" id="{710892EC-E358-440D-9A6C-28630DB254BD}"/>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C0EEEF4A-3172-4FB2-935A-65E2935B729C}"/>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DFF7655B-B644-461D-B144-A04E8E516746}"/>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27</a:t>
            </a:r>
          </a:p>
        </p:txBody>
      </p:sp>
      <p:sp>
        <p:nvSpPr>
          <p:cNvPr id="39" name="">
            <a:extLst xmlns:a="http://schemas.openxmlformats.org/drawingml/2006/main">
              <a:ext uri="{FF2B5EF4-FFF2-40B4-BE49-F238E27FC236}">
                <a16:creationId xmlns:a16="http://schemas.microsoft.com/office/drawing/2014/main" id="{56693CAA-B187-437A-851A-1168F77A6531}"/>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Rößle, Richard</a:t>
            </a:r>
          </a:p>
        </p:txBody>
      </p:sp>
      <p:sp>
        <p:nvSpPr>
          <p:cNvPr id="40" name="">
            <a:extLst xmlns:a="http://schemas.openxmlformats.org/drawingml/2006/main">
              <a:ext uri="{FF2B5EF4-FFF2-40B4-BE49-F238E27FC236}">
                <a16:creationId xmlns:a16="http://schemas.microsoft.com/office/drawing/2014/main" id="{2A3ED00D-CE87-41CD-B15B-A7E8339E68A2}"/>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41" name="">
            <a:extLst xmlns:a="http://schemas.openxmlformats.org/drawingml/2006/main">
              <a:ext uri="{FF2B5EF4-FFF2-40B4-BE49-F238E27FC236}">
                <a16:creationId xmlns:a16="http://schemas.microsoft.com/office/drawing/2014/main" id="{5FE433F0-D153-4B5E-949A-5819ED04470F}"/>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42" name="">
            <a:extLst xmlns:a="http://schemas.openxmlformats.org/drawingml/2006/main">
              <a:ext uri="{FF2B5EF4-FFF2-40B4-BE49-F238E27FC236}">
                <a16:creationId xmlns:a16="http://schemas.microsoft.com/office/drawing/2014/main" id="{F4435E7E-9E62-4D14-9D92-5D3DE35EEE78}"/>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5/0/2</a:t>
            </a:r>
          </a:p>
        </p:txBody>
      </p:sp>
      <p:sp>
        <p:nvSpPr>
          <p:cNvPr id="43" name="">
            <a:extLst xmlns:a="http://schemas.openxmlformats.org/drawingml/2006/main">
              <a:ext uri="{FF2B5EF4-FFF2-40B4-BE49-F238E27FC236}">
                <a16:creationId xmlns:a16="http://schemas.microsoft.com/office/drawing/2014/main" id="{BF56F24B-8313-4F24-BCF7-F8F2D1CCB02A}"/>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44" name="">
            <a:extLst xmlns:a="http://schemas.openxmlformats.org/drawingml/2006/main">
              <a:ext uri="{FF2B5EF4-FFF2-40B4-BE49-F238E27FC236}">
                <a16:creationId xmlns:a16="http://schemas.microsoft.com/office/drawing/2014/main" id="{D258723C-2F5D-407E-9361-07BDF11C775E}"/>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994D2E2E-0DE8-4701-A334-01FE109784A2}"/>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46" name="">
            <a:extLst xmlns:a="http://schemas.openxmlformats.org/drawingml/2006/main">
              <a:ext uri="{FF2B5EF4-FFF2-40B4-BE49-F238E27FC236}">
                <a16:creationId xmlns:a16="http://schemas.microsoft.com/office/drawing/2014/main" id="{5B2BFEC3-82CB-402B-AF66-D72E5D45FAE3}"/>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68,52</a:t>
            </a:r>
          </a:p>
        </p:txBody>
      </p:sp>
      <p:sp>
        <p:nvSpPr>
          <p:cNvPr id="47" name="">
            <a:extLst xmlns:a="http://schemas.openxmlformats.org/drawingml/2006/main">
              <a:ext uri="{FF2B5EF4-FFF2-40B4-BE49-F238E27FC236}">
                <a16:creationId xmlns:a16="http://schemas.microsoft.com/office/drawing/2014/main" id="{95B7B384-CACA-45C3-ABD5-B31EED79F946}"/>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C170C1A6-D8E4-4CF8-A9CF-8B7746C36A66}"/>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DB5A9FAB-37C8-4D97-BBA1-531BF9EFCB66}"/>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28</a:t>
            </a:r>
          </a:p>
        </p:txBody>
      </p:sp>
      <p:sp>
        <p:nvSpPr>
          <p:cNvPr id="50" name="">
            <a:extLst xmlns:a="http://schemas.openxmlformats.org/drawingml/2006/main">
              <a:ext uri="{FF2B5EF4-FFF2-40B4-BE49-F238E27FC236}">
                <a16:creationId xmlns:a16="http://schemas.microsoft.com/office/drawing/2014/main" id="{D3A4D879-9683-4449-849D-DC4499BB3C57}"/>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Wassermann, Uwe</a:t>
            </a:r>
          </a:p>
        </p:txBody>
      </p:sp>
      <p:sp>
        <p:nvSpPr>
          <p:cNvPr id="51" name="">
            <a:extLst xmlns:a="http://schemas.openxmlformats.org/drawingml/2006/main">
              <a:ext uri="{FF2B5EF4-FFF2-40B4-BE49-F238E27FC236}">
                <a16:creationId xmlns:a16="http://schemas.microsoft.com/office/drawing/2014/main" id="{328938A6-75A4-4D2A-8AC7-A0EFF1898594}"/>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a:t>
            </a:r>
          </a:p>
        </p:txBody>
      </p:sp>
      <p:sp>
        <p:nvSpPr>
          <p:cNvPr id="52" name="">
            <a:extLst xmlns:a="http://schemas.openxmlformats.org/drawingml/2006/main">
              <a:ext uri="{FF2B5EF4-FFF2-40B4-BE49-F238E27FC236}">
                <a16:creationId xmlns:a16="http://schemas.microsoft.com/office/drawing/2014/main" id="{341E6474-EB7B-4555-9946-B6801115359E}"/>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53" name="">
            <a:extLst xmlns:a="http://schemas.openxmlformats.org/drawingml/2006/main">
              <a:ext uri="{FF2B5EF4-FFF2-40B4-BE49-F238E27FC236}">
                <a16:creationId xmlns:a16="http://schemas.microsoft.com/office/drawing/2014/main" id="{A5A96E79-1898-47B5-AF74-084667D826C1}"/>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4/1/2</a:t>
            </a:r>
          </a:p>
        </p:txBody>
      </p:sp>
      <p:sp>
        <p:nvSpPr>
          <p:cNvPr id="54" name="">
            <a:extLst xmlns:a="http://schemas.openxmlformats.org/drawingml/2006/main">
              <a:ext uri="{FF2B5EF4-FFF2-40B4-BE49-F238E27FC236}">
                <a16:creationId xmlns:a16="http://schemas.microsoft.com/office/drawing/2014/main" id="{11281FB5-C369-40B4-883A-000669C427A0}"/>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55" name="">
            <a:extLst xmlns:a="http://schemas.openxmlformats.org/drawingml/2006/main">
              <a:ext uri="{FF2B5EF4-FFF2-40B4-BE49-F238E27FC236}">
                <a16:creationId xmlns:a16="http://schemas.microsoft.com/office/drawing/2014/main" id="{48D6EA7F-C83A-405A-A1EE-F556B22C0617}"/>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D715C738-5299-43AB-B6AC-E889E596FC34}"/>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57" name="">
            <a:extLst xmlns:a="http://schemas.openxmlformats.org/drawingml/2006/main">
              <a:ext uri="{FF2B5EF4-FFF2-40B4-BE49-F238E27FC236}">
                <a16:creationId xmlns:a16="http://schemas.microsoft.com/office/drawing/2014/main" id="{6E217E9F-E58E-4957-92F0-E7F37A8A1F39}"/>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68,1</a:t>
            </a:r>
          </a:p>
        </p:txBody>
      </p:sp>
      <p:sp>
        <p:nvSpPr>
          <p:cNvPr id="58" name="">
            <a:extLst xmlns:a="http://schemas.openxmlformats.org/drawingml/2006/main">
              <a:ext uri="{FF2B5EF4-FFF2-40B4-BE49-F238E27FC236}">
                <a16:creationId xmlns:a16="http://schemas.microsoft.com/office/drawing/2014/main" id="{7A5125D6-5E53-4633-8675-808998400B25}"/>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05048F7D-4AD5-49EF-9F2D-AE85F189630A}"/>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559EA0A3-336F-4465-84B5-989697CEBD34}"/>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29</a:t>
            </a:r>
          </a:p>
        </p:txBody>
      </p:sp>
      <p:sp>
        <p:nvSpPr>
          <p:cNvPr id="61" name="">
            <a:extLst xmlns:a="http://schemas.openxmlformats.org/drawingml/2006/main">
              <a:ext uri="{FF2B5EF4-FFF2-40B4-BE49-F238E27FC236}">
                <a16:creationId xmlns:a16="http://schemas.microsoft.com/office/drawing/2014/main" id="{12BF0893-096A-46A3-AE82-0CD6AFB6E829}"/>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Mittelhammer, Michael</a:t>
            </a:r>
          </a:p>
        </p:txBody>
      </p:sp>
      <p:sp>
        <p:nvSpPr>
          <p:cNvPr id="62" name="">
            <a:extLst xmlns:a="http://schemas.openxmlformats.org/drawingml/2006/main">
              <a:ext uri="{FF2B5EF4-FFF2-40B4-BE49-F238E27FC236}">
                <a16:creationId xmlns:a16="http://schemas.microsoft.com/office/drawing/2014/main" id="{EBAFD500-5C9E-4469-9AFF-A5C72499DA5D}"/>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Gerolsbach</a:t>
            </a:r>
          </a:p>
        </p:txBody>
      </p:sp>
      <p:sp>
        <p:nvSpPr>
          <p:cNvPr id="63" name="">
            <a:extLst xmlns:a="http://schemas.openxmlformats.org/drawingml/2006/main">
              <a:ext uri="{FF2B5EF4-FFF2-40B4-BE49-F238E27FC236}">
                <a16:creationId xmlns:a16="http://schemas.microsoft.com/office/drawing/2014/main" id="{3E344CBC-D6F7-44C3-95F6-DC5B623E40B0}"/>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64" name="">
            <a:extLst xmlns:a="http://schemas.openxmlformats.org/drawingml/2006/main">
              <a:ext uri="{FF2B5EF4-FFF2-40B4-BE49-F238E27FC236}">
                <a16:creationId xmlns:a16="http://schemas.microsoft.com/office/drawing/2014/main" id="{A4C5D5E1-B2D9-4670-B83F-EC288072A633}"/>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4/1/1</a:t>
            </a:r>
          </a:p>
        </p:txBody>
      </p:sp>
      <p:sp>
        <p:nvSpPr>
          <p:cNvPr id="65" name="">
            <a:extLst xmlns:a="http://schemas.openxmlformats.org/drawingml/2006/main">
              <a:ext uri="{FF2B5EF4-FFF2-40B4-BE49-F238E27FC236}">
                <a16:creationId xmlns:a16="http://schemas.microsoft.com/office/drawing/2014/main" id="{4B0ACDC3-37A5-47C8-A0FC-13C8BDF34BCC}"/>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66" name="">
            <a:extLst xmlns:a="http://schemas.openxmlformats.org/drawingml/2006/main">
              <a:ext uri="{FF2B5EF4-FFF2-40B4-BE49-F238E27FC236}">
                <a16:creationId xmlns:a16="http://schemas.microsoft.com/office/drawing/2014/main" id="{E4F0CB02-EBE8-470B-8AF4-EC411C7F7272}"/>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4FCEC4D0-C443-46A8-9DD5-4026AFDFF94F}"/>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68" name="">
            <a:extLst xmlns:a="http://schemas.openxmlformats.org/drawingml/2006/main">
              <a:ext uri="{FF2B5EF4-FFF2-40B4-BE49-F238E27FC236}">
                <a16:creationId xmlns:a16="http://schemas.microsoft.com/office/drawing/2014/main" id="{8B4EBCA3-1209-4873-B2D0-15BC0FA9B879}"/>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68,02</a:t>
            </a:r>
          </a:p>
        </p:txBody>
      </p:sp>
      <p:sp>
        <p:nvSpPr>
          <p:cNvPr id="69" name="">
            <a:extLst xmlns:a="http://schemas.openxmlformats.org/drawingml/2006/main">
              <a:ext uri="{FF2B5EF4-FFF2-40B4-BE49-F238E27FC236}">
                <a16:creationId xmlns:a16="http://schemas.microsoft.com/office/drawing/2014/main" id="{24AF2AD0-A883-495D-BA64-24FAA81DE105}"/>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719FC857-D6DD-4171-8DF4-BF780402BFB9}"/>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5C66F7AD-5722-4560-863A-09AC3B58A843}"/>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30</a:t>
            </a:r>
          </a:p>
        </p:txBody>
      </p:sp>
      <p:sp>
        <p:nvSpPr>
          <p:cNvPr id="72" name="">
            <a:extLst xmlns:a="http://schemas.openxmlformats.org/drawingml/2006/main">
              <a:ext uri="{FF2B5EF4-FFF2-40B4-BE49-F238E27FC236}">
                <a16:creationId xmlns:a16="http://schemas.microsoft.com/office/drawing/2014/main" id="{7639C321-371D-4732-9F4B-AF94DA1772B4}"/>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Wagner, Tanja</a:t>
            </a:r>
          </a:p>
        </p:txBody>
      </p:sp>
      <p:sp>
        <p:nvSpPr>
          <p:cNvPr id="73" name="">
            <a:extLst xmlns:a="http://schemas.openxmlformats.org/drawingml/2006/main">
              <a:ext uri="{FF2B5EF4-FFF2-40B4-BE49-F238E27FC236}">
                <a16:creationId xmlns:a16="http://schemas.microsoft.com/office/drawing/2014/main" id="{0BDCD5AE-2E2F-4AAE-8F3F-720F10B10725}"/>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74" name="">
            <a:extLst xmlns:a="http://schemas.openxmlformats.org/drawingml/2006/main">
              <a:ext uri="{FF2B5EF4-FFF2-40B4-BE49-F238E27FC236}">
                <a16:creationId xmlns:a16="http://schemas.microsoft.com/office/drawing/2014/main" id="{E2F22678-54BC-49DC-8704-57B1615BD979}"/>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75" name="">
            <a:extLst xmlns:a="http://schemas.openxmlformats.org/drawingml/2006/main">
              <a:ext uri="{FF2B5EF4-FFF2-40B4-BE49-F238E27FC236}">
                <a16:creationId xmlns:a16="http://schemas.microsoft.com/office/drawing/2014/main" id="{3544DC3E-4F69-4F99-880C-CB7985AFE2DE}"/>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4/0/3</a:t>
            </a:r>
          </a:p>
        </p:txBody>
      </p:sp>
      <p:sp>
        <p:nvSpPr>
          <p:cNvPr id="76" name="">
            <a:extLst xmlns:a="http://schemas.openxmlformats.org/drawingml/2006/main">
              <a:ext uri="{FF2B5EF4-FFF2-40B4-BE49-F238E27FC236}">
                <a16:creationId xmlns:a16="http://schemas.microsoft.com/office/drawing/2014/main" id="{ADC26536-1D5D-4FEC-98FF-F7FFD9F6BC57}"/>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22</a:t>
            </a:r>
          </a:p>
        </p:txBody>
      </p:sp>
      <p:sp>
        <p:nvSpPr>
          <p:cNvPr id="77" name="">
            <a:extLst xmlns:a="http://schemas.openxmlformats.org/drawingml/2006/main">
              <a:ext uri="{FF2B5EF4-FFF2-40B4-BE49-F238E27FC236}">
                <a16:creationId xmlns:a16="http://schemas.microsoft.com/office/drawing/2014/main" id="{0FE4888A-34E4-46C4-A817-88D1DCA12F75}"/>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8B91F87B-EC2E-4F06-9A9C-04E1A4641621}"/>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79" name="">
            <a:extLst xmlns:a="http://schemas.openxmlformats.org/drawingml/2006/main">
              <a:ext uri="{FF2B5EF4-FFF2-40B4-BE49-F238E27FC236}">
                <a16:creationId xmlns:a16="http://schemas.microsoft.com/office/drawing/2014/main" id="{5A78397D-535B-4B3E-A1FB-78CE4A4038A7}"/>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67,5</a:t>
            </a:r>
          </a:p>
        </p:txBody>
      </p:sp>
      <p:sp>
        <p:nvSpPr>
          <p:cNvPr id="80" name="">
            <a:extLst xmlns:a="http://schemas.openxmlformats.org/drawingml/2006/main">
              <a:ext uri="{FF2B5EF4-FFF2-40B4-BE49-F238E27FC236}">
                <a16:creationId xmlns:a16="http://schemas.microsoft.com/office/drawing/2014/main" id="{2876DE53-593E-4BBD-9758-DA6AC3D67864}"/>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8F4063BB-FAA5-4E56-BEB1-A6FA4A5392EE}"/>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64EC3678-C4A7-41F4-8911-264BCEFD68F0}"/>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31</a:t>
            </a:r>
          </a:p>
        </p:txBody>
      </p:sp>
      <p:sp>
        <p:nvSpPr>
          <p:cNvPr id="83" name="">
            <a:extLst xmlns:a="http://schemas.openxmlformats.org/drawingml/2006/main">
              <a:ext uri="{FF2B5EF4-FFF2-40B4-BE49-F238E27FC236}">
                <a16:creationId xmlns:a16="http://schemas.microsoft.com/office/drawing/2014/main" id="{28DD84E0-B7E1-4D48-B4BE-FAF0D236E2F5}"/>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Fischer, Bernhard</a:t>
            </a:r>
          </a:p>
        </p:txBody>
      </p:sp>
      <p:sp>
        <p:nvSpPr>
          <p:cNvPr id="84" name="">
            <a:extLst xmlns:a="http://schemas.openxmlformats.org/drawingml/2006/main">
              <a:ext uri="{FF2B5EF4-FFF2-40B4-BE49-F238E27FC236}">
                <a16:creationId xmlns:a16="http://schemas.microsoft.com/office/drawing/2014/main" id="{464DEB20-472D-478D-B40D-CB40EAA55B19}"/>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Gerolsbach</a:t>
            </a:r>
          </a:p>
        </p:txBody>
      </p:sp>
      <p:sp>
        <p:nvSpPr>
          <p:cNvPr id="85" name="">
            <a:extLst xmlns:a="http://schemas.openxmlformats.org/drawingml/2006/main">
              <a:ext uri="{FF2B5EF4-FFF2-40B4-BE49-F238E27FC236}">
                <a16:creationId xmlns:a16="http://schemas.microsoft.com/office/drawing/2014/main" id="{049EBA1F-2022-434D-88B3-C0759EDDD6F6}"/>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86" name="">
            <a:extLst xmlns:a="http://schemas.openxmlformats.org/drawingml/2006/main">
              <a:ext uri="{FF2B5EF4-FFF2-40B4-BE49-F238E27FC236}">
                <a16:creationId xmlns:a16="http://schemas.microsoft.com/office/drawing/2014/main" id="{2BB45D59-9710-412D-A5D3-BDF15456D6BE}"/>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3/0/1</a:t>
            </a:r>
          </a:p>
        </p:txBody>
      </p:sp>
      <p:sp>
        <p:nvSpPr>
          <p:cNvPr id="87" name="">
            <a:extLst xmlns:a="http://schemas.openxmlformats.org/drawingml/2006/main">
              <a:ext uri="{FF2B5EF4-FFF2-40B4-BE49-F238E27FC236}">
                <a16:creationId xmlns:a16="http://schemas.microsoft.com/office/drawing/2014/main" id="{816147A7-695F-4CD0-93E9-13E0C2941E7F}"/>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88" name="">
            <a:extLst xmlns:a="http://schemas.openxmlformats.org/drawingml/2006/main">
              <a:ext uri="{FF2B5EF4-FFF2-40B4-BE49-F238E27FC236}">
                <a16:creationId xmlns:a16="http://schemas.microsoft.com/office/drawing/2014/main" id="{8A3D0F31-0D5D-4B86-8288-088757B86660}"/>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23B18246-1B0D-4D1F-BFE5-7FA5ABCFC136}"/>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90" name="">
            <a:extLst xmlns:a="http://schemas.openxmlformats.org/drawingml/2006/main">
              <a:ext uri="{FF2B5EF4-FFF2-40B4-BE49-F238E27FC236}">
                <a16:creationId xmlns:a16="http://schemas.microsoft.com/office/drawing/2014/main" id="{F8C939C0-8BA6-4E2F-95EF-647E57603D90}"/>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66,75</a:t>
            </a:r>
          </a:p>
        </p:txBody>
      </p:sp>
      <p:sp>
        <p:nvSpPr>
          <p:cNvPr id="91" name="">
            <a:extLst xmlns:a="http://schemas.openxmlformats.org/drawingml/2006/main">
              <a:ext uri="{FF2B5EF4-FFF2-40B4-BE49-F238E27FC236}">
                <a16:creationId xmlns:a16="http://schemas.microsoft.com/office/drawing/2014/main" id="{442304BC-F4E2-42C6-B15A-077007395691}"/>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5BDEDF89-E8B6-4258-A3DA-951DF73789CB}"/>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A9EF50FE-E2B4-4F65-82BE-0969EADF6270}"/>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32</a:t>
            </a:r>
          </a:p>
        </p:txBody>
      </p:sp>
      <p:sp>
        <p:nvSpPr>
          <p:cNvPr id="94" name="">
            <a:extLst xmlns:a="http://schemas.openxmlformats.org/drawingml/2006/main">
              <a:ext uri="{FF2B5EF4-FFF2-40B4-BE49-F238E27FC236}">
                <a16:creationId xmlns:a16="http://schemas.microsoft.com/office/drawing/2014/main" id="{6EE321CA-E56E-4CDB-9809-1D4498FE9ACE}"/>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Wunderle, Eberhard</a:t>
            </a:r>
          </a:p>
        </p:txBody>
      </p:sp>
      <p:sp>
        <p:nvSpPr>
          <p:cNvPr id="95" name="">
            <a:extLst xmlns:a="http://schemas.openxmlformats.org/drawingml/2006/main">
              <a:ext uri="{FF2B5EF4-FFF2-40B4-BE49-F238E27FC236}">
                <a16:creationId xmlns:a16="http://schemas.microsoft.com/office/drawing/2014/main" id="{75688564-EA35-4118-A355-2B0A1B0C8600}"/>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96" name="">
            <a:extLst xmlns:a="http://schemas.openxmlformats.org/drawingml/2006/main">
              <a:ext uri="{FF2B5EF4-FFF2-40B4-BE49-F238E27FC236}">
                <a16:creationId xmlns:a16="http://schemas.microsoft.com/office/drawing/2014/main" id="{AEAF49EF-0011-4925-A831-EDC5C3CACAE5}"/>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97" name="">
            <a:extLst xmlns:a="http://schemas.openxmlformats.org/drawingml/2006/main">
              <a:ext uri="{FF2B5EF4-FFF2-40B4-BE49-F238E27FC236}">
                <a16:creationId xmlns:a16="http://schemas.microsoft.com/office/drawing/2014/main" id="{BFD6CE37-C8DC-409F-B17B-D243D62C4A72}"/>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3/0/2</a:t>
            </a:r>
          </a:p>
        </p:txBody>
      </p:sp>
      <p:sp>
        <p:nvSpPr>
          <p:cNvPr id="98" name="">
            <a:extLst xmlns:a="http://schemas.openxmlformats.org/drawingml/2006/main">
              <a:ext uri="{FF2B5EF4-FFF2-40B4-BE49-F238E27FC236}">
                <a16:creationId xmlns:a16="http://schemas.microsoft.com/office/drawing/2014/main" id="{2CF4E2D9-711C-4FE9-84EF-B8819B21069E}"/>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99" name="">
            <a:extLst xmlns:a="http://schemas.openxmlformats.org/drawingml/2006/main">
              <a:ext uri="{FF2B5EF4-FFF2-40B4-BE49-F238E27FC236}">
                <a16:creationId xmlns:a16="http://schemas.microsoft.com/office/drawing/2014/main" id="{F0F5EDED-A23C-4213-B8DB-5643609ECA29}"/>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4614CA73-5D28-49C3-8364-B0271E39A869}"/>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01" name="">
            <a:extLst xmlns:a="http://schemas.openxmlformats.org/drawingml/2006/main">
              <a:ext uri="{FF2B5EF4-FFF2-40B4-BE49-F238E27FC236}">
                <a16:creationId xmlns:a16="http://schemas.microsoft.com/office/drawing/2014/main" id="{EB9A6965-3851-4A6E-929F-DEDFF9206D37}"/>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66,66</a:t>
            </a:r>
          </a:p>
        </p:txBody>
      </p:sp>
      <p:sp>
        <p:nvSpPr>
          <p:cNvPr id="102" name="">
            <a:extLst xmlns:a="http://schemas.openxmlformats.org/drawingml/2006/main">
              <a:ext uri="{FF2B5EF4-FFF2-40B4-BE49-F238E27FC236}">
                <a16:creationId xmlns:a16="http://schemas.microsoft.com/office/drawing/2014/main" id="{E9E8A76E-0319-4273-98E4-506270CFAE35}"/>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0A3F0CDD-687C-4631-A0B4-576548DA113F}"/>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EB29A0B6-8A2C-41D8-AD12-9E02C20CA29F}"/>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33</a:t>
            </a:r>
          </a:p>
        </p:txBody>
      </p:sp>
      <p:sp>
        <p:nvSpPr>
          <p:cNvPr id="105" name="">
            <a:extLst xmlns:a="http://schemas.openxmlformats.org/drawingml/2006/main">
              <a:ext uri="{FF2B5EF4-FFF2-40B4-BE49-F238E27FC236}">
                <a16:creationId xmlns:a16="http://schemas.microsoft.com/office/drawing/2014/main" id="{3B9A9218-E23B-44DD-BE2D-BAA462C71341}"/>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Oberfrank, Robert</a:t>
            </a:r>
          </a:p>
        </p:txBody>
      </p:sp>
      <p:sp>
        <p:nvSpPr>
          <p:cNvPr id="106" name="">
            <a:extLst xmlns:a="http://schemas.openxmlformats.org/drawingml/2006/main">
              <a:ext uri="{FF2B5EF4-FFF2-40B4-BE49-F238E27FC236}">
                <a16:creationId xmlns:a16="http://schemas.microsoft.com/office/drawing/2014/main" id="{2ECFDE87-8F9B-4E16-B833-48EB006C5CEC}"/>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107" name="">
            <a:extLst xmlns:a="http://schemas.openxmlformats.org/drawingml/2006/main">
              <a:ext uri="{FF2B5EF4-FFF2-40B4-BE49-F238E27FC236}">
                <a16:creationId xmlns:a16="http://schemas.microsoft.com/office/drawing/2014/main" id="{2F17C319-9B87-4D78-B4D0-587DF5489FCA}"/>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08" name="">
            <a:extLst xmlns:a="http://schemas.openxmlformats.org/drawingml/2006/main">
              <a:ext uri="{FF2B5EF4-FFF2-40B4-BE49-F238E27FC236}">
                <a16:creationId xmlns:a16="http://schemas.microsoft.com/office/drawing/2014/main" id="{C6062320-C05B-4241-8BAF-4DE1FFD9C27A}"/>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3/1/1</a:t>
            </a:r>
          </a:p>
        </p:txBody>
      </p:sp>
      <p:sp>
        <p:nvSpPr>
          <p:cNvPr id="109" name="">
            <a:extLst xmlns:a="http://schemas.openxmlformats.org/drawingml/2006/main">
              <a:ext uri="{FF2B5EF4-FFF2-40B4-BE49-F238E27FC236}">
                <a16:creationId xmlns:a16="http://schemas.microsoft.com/office/drawing/2014/main" id="{F8117BB3-48A7-44AA-A9DE-E76EE257010E}"/>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10" name="">
            <a:extLst xmlns:a="http://schemas.openxmlformats.org/drawingml/2006/main">
              <a:ext uri="{FF2B5EF4-FFF2-40B4-BE49-F238E27FC236}">
                <a16:creationId xmlns:a16="http://schemas.microsoft.com/office/drawing/2014/main" id="{64197B78-BAD6-4AA8-87C9-7D981106BB20}"/>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FD7EB406-207C-4973-ADA5-5FB9D8E01FC1}"/>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12" name="">
            <a:extLst xmlns:a="http://schemas.openxmlformats.org/drawingml/2006/main">
              <a:ext uri="{FF2B5EF4-FFF2-40B4-BE49-F238E27FC236}">
                <a16:creationId xmlns:a16="http://schemas.microsoft.com/office/drawing/2014/main" id="{2C955708-0A0A-4492-A494-B031B4955507}"/>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66,48</a:t>
            </a:r>
          </a:p>
        </p:txBody>
      </p:sp>
      <p:sp>
        <p:nvSpPr>
          <p:cNvPr id="113" name="">
            <a:extLst xmlns:a="http://schemas.openxmlformats.org/drawingml/2006/main">
              <a:ext uri="{FF2B5EF4-FFF2-40B4-BE49-F238E27FC236}">
                <a16:creationId xmlns:a16="http://schemas.microsoft.com/office/drawing/2014/main" id="{088FD116-CE5B-4184-8137-3CDDEBF2301E}"/>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6484C650-1FDF-4AD0-98C1-66520BD81E0B}"/>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5F065927-07D0-4B1E-A09C-8C6A36D371C1}"/>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34</a:t>
            </a:r>
          </a:p>
        </p:txBody>
      </p:sp>
      <p:sp>
        <p:nvSpPr>
          <p:cNvPr id="116" name="">
            <a:extLst xmlns:a="http://schemas.openxmlformats.org/drawingml/2006/main">
              <a:ext uri="{FF2B5EF4-FFF2-40B4-BE49-F238E27FC236}">
                <a16:creationId xmlns:a16="http://schemas.microsoft.com/office/drawing/2014/main" id="{42E6FB40-D7E7-438F-93E1-6351DACE5258}"/>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Miorin, Martin</a:t>
            </a:r>
          </a:p>
        </p:txBody>
      </p:sp>
      <p:sp>
        <p:nvSpPr>
          <p:cNvPr id="117" name="">
            <a:extLst xmlns:a="http://schemas.openxmlformats.org/drawingml/2006/main">
              <a:ext uri="{FF2B5EF4-FFF2-40B4-BE49-F238E27FC236}">
                <a16:creationId xmlns:a16="http://schemas.microsoft.com/office/drawing/2014/main" id="{2E4E4A1C-9B8F-4758-8892-18A874A9C937}"/>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118" name="">
            <a:extLst xmlns:a="http://schemas.openxmlformats.org/drawingml/2006/main">
              <a:ext uri="{FF2B5EF4-FFF2-40B4-BE49-F238E27FC236}">
                <a16:creationId xmlns:a16="http://schemas.microsoft.com/office/drawing/2014/main" id="{B3C8286E-A43E-4D83-9983-D169F7B47F95}"/>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19" name="">
            <a:extLst xmlns:a="http://schemas.openxmlformats.org/drawingml/2006/main">
              <a:ext uri="{FF2B5EF4-FFF2-40B4-BE49-F238E27FC236}">
                <a16:creationId xmlns:a16="http://schemas.microsoft.com/office/drawing/2014/main" id="{4D0199D2-28E4-4042-8420-D8FF56D6A83B}"/>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5/0/2</a:t>
            </a:r>
          </a:p>
        </p:txBody>
      </p:sp>
      <p:sp>
        <p:nvSpPr>
          <p:cNvPr id="120" name="">
            <a:extLst xmlns:a="http://schemas.openxmlformats.org/drawingml/2006/main">
              <a:ext uri="{FF2B5EF4-FFF2-40B4-BE49-F238E27FC236}">
                <a16:creationId xmlns:a16="http://schemas.microsoft.com/office/drawing/2014/main" id="{FE92CF34-C5A4-4C26-94A9-9E75CDF8A8F9}"/>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121" name="">
            <a:extLst xmlns:a="http://schemas.openxmlformats.org/drawingml/2006/main">
              <a:ext uri="{FF2B5EF4-FFF2-40B4-BE49-F238E27FC236}">
                <a16:creationId xmlns:a16="http://schemas.microsoft.com/office/drawing/2014/main" id="{858EE5CE-8A4C-4A17-B420-9745552E3038}"/>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2B179DD6-BA4D-4EC5-89EA-F28980DF608A}"/>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23" name="">
            <a:extLst xmlns:a="http://schemas.openxmlformats.org/drawingml/2006/main">
              <a:ext uri="{FF2B5EF4-FFF2-40B4-BE49-F238E27FC236}">
                <a16:creationId xmlns:a16="http://schemas.microsoft.com/office/drawing/2014/main" id="{6A6B3EC2-22CC-458E-9EFB-CBF4C67C4587}"/>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66,3</a:t>
            </a:r>
          </a:p>
        </p:txBody>
      </p:sp>
      <p:sp>
        <p:nvSpPr>
          <p:cNvPr id="124" name="">
            <a:extLst xmlns:a="http://schemas.openxmlformats.org/drawingml/2006/main">
              <a:ext uri="{FF2B5EF4-FFF2-40B4-BE49-F238E27FC236}">
                <a16:creationId xmlns:a16="http://schemas.microsoft.com/office/drawing/2014/main" id="{7D833F26-DEB0-46A5-BABB-861D4BDD78FE}"/>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8306AF49-8DFF-4153-B287-83660A882F81}"/>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0C27A19F-62BE-4EE7-8EB3-83D6BD4C527E}"/>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35</a:t>
            </a:r>
          </a:p>
        </p:txBody>
      </p:sp>
      <p:sp>
        <p:nvSpPr>
          <p:cNvPr id="127" name="">
            <a:extLst xmlns:a="http://schemas.openxmlformats.org/drawingml/2006/main">
              <a:ext uri="{FF2B5EF4-FFF2-40B4-BE49-F238E27FC236}">
                <a16:creationId xmlns:a16="http://schemas.microsoft.com/office/drawing/2014/main" id="{50D5234F-E54F-4E9B-82EB-0CD6FB647635}"/>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Drexel, Michael</a:t>
            </a:r>
          </a:p>
        </p:txBody>
      </p:sp>
      <p:sp>
        <p:nvSpPr>
          <p:cNvPr id="128" name="">
            <a:extLst xmlns:a="http://schemas.openxmlformats.org/drawingml/2006/main">
              <a:ext uri="{FF2B5EF4-FFF2-40B4-BE49-F238E27FC236}">
                <a16:creationId xmlns:a16="http://schemas.microsoft.com/office/drawing/2014/main" id="{ABFF7542-C100-4FF7-AE1F-29F60F7E5A13}"/>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Donauwörth</a:t>
            </a:r>
          </a:p>
        </p:txBody>
      </p:sp>
      <p:sp>
        <p:nvSpPr>
          <p:cNvPr id="129" name="">
            <a:extLst xmlns:a="http://schemas.openxmlformats.org/drawingml/2006/main">
              <a:ext uri="{FF2B5EF4-FFF2-40B4-BE49-F238E27FC236}">
                <a16:creationId xmlns:a16="http://schemas.microsoft.com/office/drawing/2014/main" id="{AD61C78D-4C79-475E-BC33-542B2FCE9442}"/>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30" name="">
            <a:extLst xmlns:a="http://schemas.openxmlformats.org/drawingml/2006/main">
              <a:ext uri="{FF2B5EF4-FFF2-40B4-BE49-F238E27FC236}">
                <a16:creationId xmlns:a16="http://schemas.microsoft.com/office/drawing/2014/main" id="{A71F1335-FB34-4220-8F96-C072D30ADC5D}"/>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3/0/1</a:t>
            </a:r>
          </a:p>
        </p:txBody>
      </p:sp>
      <p:sp>
        <p:nvSpPr>
          <p:cNvPr id="131" name="">
            <a:extLst xmlns:a="http://schemas.openxmlformats.org/drawingml/2006/main">
              <a:ext uri="{FF2B5EF4-FFF2-40B4-BE49-F238E27FC236}">
                <a16:creationId xmlns:a16="http://schemas.microsoft.com/office/drawing/2014/main" id="{22B6405B-CFEC-4944-B17A-05AC96E18ECB}"/>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32" name="">
            <a:extLst xmlns:a="http://schemas.openxmlformats.org/drawingml/2006/main">
              <a:ext uri="{FF2B5EF4-FFF2-40B4-BE49-F238E27FC236}">
                <a16:creationId xmlns:a16="http://schemas.microsoft.com/office/drawing/2014/main" id="{8A2DDA99-15AD-468F-8B7E-DD145EC38828}"/>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E04C869B-CA2B-4F80-ADA2-1B1D7E11172B}"/>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34" name="">
            <a:extLst xmlns:a="http://schemas.openxmlformats.org/drawingml/2006/main">
              <a:ext uri="{FF2B5EF4-FFF2-40B4-BE49-F238E27FC236}">
                <a16:creationId xmlns:a16="http://schemas.microsoft.com/office/drawing/2014/main" id="{72138FBA-9549-44F7-94F0-2703BC4A2AF1}"/>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65,83</a:t>
            </a:r>
          </a:p>
        </p:txBody>
      </p:sp>
      <p:sp>
        <p:nvSpPr>
          <p:cNvPr id="135" name="">
            <a:extLst xmlns:a="http://schemas.openxmlformats.org/drawingml/2006/main">
              <a:ext uri="{FF2B5EF4-FFF2-40B4-BE49-F238E27FC236}">
                <a16:creationId xmlns:a16="http://schemas.microsoft.com/office/drawing/2014/main" id="{75FE50B8-D708-47EB-8C59-9858667C987A}"/>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B0D0EDCE-FABC-4C30-A624-000C0EAFF16E}"/>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3E1A71B6-CDB4-4A04-A2E2-23DF43A9C488}"/>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36</a:t>
            </a:r>
          </a:p>
        </p:txBody>
      </p:sp>
      <p:sp>
        <p:nvSpPr>
          <p:cNvPr id="138" name="">
            <a:extLst xmlns:a="http://schemas.openxmlformats.org/drawingml/2006/main">
              <a:ext uri="{FF2B5EF4-FFF2-40B4-BE49-F238E27FC236}">
                <a16:creationId xmlns:a16="http://schemas.microsoft.com/office/drawing/2014/main" id="{9B7E1DF8-C7CD-4EA4-A53B-A8F1FC9990DA}"/>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Mann, Thomas</a:t>
            </a:r>
          </a:p>
        </p:txBody>
      </p:sp>
      <p:sp>
        <p:nvSpPr>
          <p:cNvPr id="139" name="">
            <a:extLst xmlns:a="http://schemas.openxmlformats.org/drawingml/2006/main">
              <a:ext uri="{FF2B5EF4-FFF2-40B4-BE49-F238E27FC236}">
                <a16:creationId xmlns:a16="http://schemas.microsoft.com/office/drawing/2014/main" id="{9C034D1A-180B-4FC1-96CD-3959474E0EDA}"/>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140" name="">
            <a:extLst xmlns:a="http://schemas.openxmlformats.org/drawingml/2006/main">
              <a:ext uri="{FF2B5EF4-FFF2-40B4-BE49-F238E27FC236}">
                <a16:creationId xmlns:a16="http://schemas.microsoft.com/office/drawing/2014/main" id="{2899FADB-FFEF-4EDA-84B3-69D787381E61}"/>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41" name="">
            <a:extLst xmlns:a="http://schemas.openxmlformats.org/drawingml/2006/main">
              <a:ext uri="{FF2B5EF4-FFF2-40B4-BE49-F238E27FC236}">
                <a16:creationId xmlns:a16="http://schemas.microsoft.com/office/drawing/2014/main" id="{52FF6170-E602-418B-9E6B-FE2CDF0229FE}"/>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8/1/3</a:t>
            </a:r>
          </a:p>
        </p:txBody>
      </p:sp>
      <p:sp>
        <p:nvSpPr>
          <p:cNvPr id="142" name="">
            <a:extLst xmlns:a="http://schemas.openxmlformats.org/drawingml/2006/main">
              <a:ext uri="{FF2B5EF4-FFF2-40B4-BE49-F238E27FC236}">
                <a16:creationId xmlns:a16="http://schemas.microsoft.com/office/drawing/2014/main" id="{7E2E09D0-759F-469D-9A8F-069613FF66B4}"/>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29</a:t>
            </a:r>
          </a:p>
        </p:txBody>
      </p:sp>
      <p:sp>
        <p:nvSpPr>
          <p:cNvPr id="143" name="">
            <a:extLst xmlns:a="http://schemas.openxmlformats.org/drawingml/2006/main">
              <a:ext uri="{FF2B5EF4-FFF2-40B4-BE49-F238E27FC236}">
                <a16:creationId xmlns:a16="http://schemas.microsoft.com/office/drawing/2014/main" id="{461DEFA1-F7E7-453B-8B26-1A572E61EE5C}"/>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36C36173-F275-4C1C-8C3C-2F5A2845BA06}"/>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45" name="">
            <a:extLst xmlns:a="http://schemas.openxmlformats.org/drawingml/2006/main">
              <a:ext uri="{FF2B5EF4-FFF2-40B4-BE49-F238E27FC236}">
                <a16:creationId xmlns:a16="http://schemas.microsoft.com/office/drawing/2014/main" id="{B10996DD-833E-4345-8B62-A84C3E32F9E9}"/>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65,76</a:t>
            </a:r>
          </a:p>
        </p:txBody>
      </p:sp>
      <p:sp>
        <p:nvSpPr>
          <p:cNvPr id="146" name="">
            <a:extLst xmlns:a="http://schemas.openxmlformats.org/drawingml/2006/main">
              <a:ext uri="{FF2B5EF4-FFF2-40B4-BE49-F238E27FC236}">
                <a16:creationId xmlns:a16="http://schemas.microsoft.com/office/drawing/2014/main" id="{B69BEA96-564D-43B6-BDC0-43AB3F4AEE27}"/>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166E484E-0B73-4A39-A1AA-9AF93AA3EB42}"/>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3 von 30</a:t>
            </a:r>
          </a:p>
        </p:txBody>
      </p:sp>
    </p:spTree>
    <p:extLst>
      <p:ext uri="{BB962C8B-B14F-4D97-AF65-F5344CB8AC3E}">
        <p14:creationId xmlns:p14="http://schemas.microsoft.com/office/powerpoint/2010/main" val="866112868"/>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89F5A4DC-45E7-41BF-A5F3-F0261EC04B56}"/>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66CC3D63-FC06-4F76-BE0D-4EA97D0524A4}"/>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9CD2407E-DA60-4688-BEB2-BDD5944E6623}"/>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37–48</a:t>
            </a:r>
          </a:p>
        </p:txBody>
      </p:sp>
      <p:sp>
        <p:nvSpPr>
          <p:cNvPr id="4" name="">
            <a:extLst xmlns:a="http://schemas.openxmlformats.org/drawingml/2006/main">
              <a:ext uri="{FF2B5EF4-FFF2-40B4-BE49-F238E27FC236}">
                <a16:creationId xmlns:a16="http://schemas.microsoft.com/office/drawing/2014/main" id="{BB34E844-ECFA-470D-8EB3-3A0E4B1D0B53}"/>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45FB61AA-390B-4F7F-B5E8-37C5916C9615}"/>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65CD864D-8A3F-4AA8-B3B9-9122431BF261}"/>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30</a:t>
            </a:r>
          </a:p>
        </p:txBody>
      </p:sp>
      <p:sp>
        <p:nvSpPr>
          <p:cNvPr id="7" name="">
            <a:extLst xmlns:a="http://schemas.openxmlformats.org/drawingml/2006/main">
              <a:ext uri="{FF2B5EF4-FFF2-40B4-BE49-F238E27FC236}">
                <a16:creationId xmlns:a16="http://schemas.microsoft.com/office/drawing/2014/main" id="{D5CA710C-2D5F-41C8-AE6F-97A92E47BF0A}"/>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7140D6BA-ABD5-4078-BBFF-C133374B2737}"/>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9B602E18-6448-43E2-B2E0-5CBFA8A54574}"/>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BD5A18DD-FD12-4046-B365-B6A4D6356991}"/>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7C6821A8-E39A-4F8C-B95B-E217695D4A3C}"/>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5E8DF0BF-B53B-4158-9E34-9013F1B286D5}"/>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DEC027B6-7E8A-4A48-AB8E-C944937DEF48}"/>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405AB3FD-323A-4610-BF2C-6BE8681FCEA2}"/>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96BFCD5D-00E0-4DCA-94D3-82919B362E7A}"/>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A8BF3982-A438-4375-A4CF-4B1850F4D031}"/>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37</a:t>
            </a:r>
          </a:p>
        </p:txBody>
      </p:sp>
      <p:sp>
        <p:nvSpPr>
          <p:cNvPr id="17" name="">
            <a:extLst xmlns:a="http://schemas.openxmlformats.org/drawingml/2006/main">
              <a:ext uri="{FF2B5EF4-FFF2-40B4-BE49-F238E27FC236}">
                <a16:creationId xmlns:a16="http://schemas.microsoft.com/office/drawing/2014/main" id="{E8BC5A2E-CE34-4DF3-8B9C-468EE82ED8D0}"/>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Stadtmüller, Martha</a:t>
            </a:r>
          </a:p>
        </p:txBody>
      </p:sp>
      <p:sp>
        <p:nvSpPr>
          <p:cNvPr id="18" name="">
            <a:extLst xmlns:a="http://schemas.openxmlformats.org/drawingml/2006/main">
              <a:ext uri="{FF2B5EF4-FFF2-40B4-BE49-F238E27FC236}">
                <a16:creationId xmlns:a16="http://schemas.microsoft.com/office/drawing/2014/main" id="{11DA0284-586F-47F7-9859-34F20AE3071C}"/>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Lenzfried</a:t>
            </a:r>
          </a:p>
        </p:txBody>
      </p:sp>
      <p:sp>
        <p:nvSpPr>
          <p:cNvPr id="19" name="">
            <a:extLst xmlns:a="http://schemas.openxmlformats.org/drawingml/2006/main">
              <a:ext uri="{FF2B5EF4-FFF2-40B4-BE49-F238E27FC236}">
                <a16:creationId xmlns:a16="http://schemas.microsoft.com/office/drawing/2014/main" id="{D5D2D660-F7A1-40C5-AFD5-091FD609F9EE}"/>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20" name="">
            <a:extLst xmlns:a="http://schemas.openxmlformats.org/drawingml/2006/main">
              <a:ext uri="{FF2B5EF4-FFF2-40B4-BE49-F238E27FC236}">
                <a16:creationId xmlns:a16="http://schemas.microsoft.com/office/drawing/2014/main" id="{178B9715-F33A-4FED-AF07-E5EF281BF75E}"/>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2/1/0</a:t>
            </a:r>
          </a:p>
        </p:txBody>
      </p:sp>
      <p:sp>
        <p:nvSpPr>
          <p:cNvPr id="21" name="">
            <a:extLst xmlns:a="http://schemas.openxmlformats.org/drawingml/2006/main">
              <a:ext uri="{FF2B5EF4-FFF2-40B4-BE49-F238E27FC236}">
                <a16:creationId xmlns:a16="http://schemas.microsoft.com/office/drawing/2014/main" id="{83172BCD-36A5-4480-A329-78E1087C0911}"/>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22" name="">
            <a:extLst xmlns:a="http://schemas.openxmlformats.org/drawingml/2006/main">
              <a:ext uri="{FF2B5EF4-FFF2-40B4-BE49-F238E27FC236}">
                <a16:creationId xmlns:a16="http://schemas.microsoft.com/office/drawing/2014/main" id="{1534CD0E-EF97-44A5-8620-5E5BCF233A18}"/>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E6E579D3-CA88-4A0E-907B-8317BB6D6702}"/>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4" name="">
            <a:extLst xmlns:a="http://schemas.openxmlformats.org/drawingml/2006/main">
              <a:ext uri="{FF2B5EF4-FFF2-40B4-BE49-F238E27FC236}">
                <a16:creationId xmlns:a16="http://schemas.microsoft.com/office/drawing/2014/main" id="{8EBC7F2A-139F-484B-A1B7-5FF563EBF773}"/>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65,53</a:t>
            </a:r>
          </a:p>
        </p:txBody>
      </p:sp>
      <p:sp>
        <p:nvSpPr>
          <p:cNvPr id="25" name="">
            <a:extLst xmlns:a="http://schemas.openxmlformats.org/drawingml/2006/main">
              <a:ext uri="{FF2B5EF4-FFF2-40B4-BE49-F238E27FC236}">
                <a16:creationId xmlns:a16="http://schemas.microsoft.com/office/drawing/2014/main" id="{230EAA7E-DFAD-443E-917E-48601CF49EA8}"/>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F00B6695-4F54-4773-8FA9-0C6F8FC257D6}"/>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D31FEF75-E74C-4620-A7F5-A0D6CE4EEBA7}"/>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38</a:t>
            </a:r>
          </a:p>
        </p:txBody>
      </p:sp>
      <p:sp>
        <p:nvSpPr>
          <p:cNvPr id="28" name="">
            <a:extLst xmlns:a="http://schemas.openxmlformats.org/drawingml/2006/main">
              <a:ext uri="{FF2B5EF4-FFF2-40B4-BE49-F238E27FC236}">
                <a16:creationId xmlns:a16="http://schemas.microsoft.com/office/drawing/2014/main" id="{A7CAAF7E-1ABD-4D84-B856-EAA234C98F99}"/>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Burkhard, Friedrich</a:t>
            </a:r>
          </a:p>
        </p:txBody>
      </p:sp>
      <p:sp>
        <p:nvSpPr>
          <p:cNvPr id="29" name="">
            <a:extLst xmlns:a="http://schemas.openxmlformats.org/drawingml/2006/main">
              <a:ext uri="{FF2B5EF4-FFF2-40B4-BE49-F238E27FC236}">
                <a16:creationId xmlns:a16="http://schemas.microsoft.com/office/drawing/2014/main" id="{CA0CAC6B-268C-47BF-9C59-9794DE95DACA}"/>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30" name="">
            <a:extLst xmlns:a="http://schemas.openxmlformats.org/drawingml/2006/main">
              <a:ext uri="{FF2B5EF4-FFF2-40B4-BE49-F238E27FC236}">
                <a16:creationId xmlns:a16="http://schemas.microsoft.com/office/drawing/2014/main" id="{88F65BFE-CADF-489C-8916-65928F7CB8BB}"/>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31" name="">
            <a:extLst xmlns:a="http://schemas.openxmlformats.org/drawingml/2006/main">
              <a:ext uri="{FF2B5EF4-FFF2-40B4-BE49-F238E27FC236}">
                <a16:creationId xmlns:a16="http://schemas.microsoft.com/office/drawing/2014/main" id="{D77D2463-807B-4297-A899-BF82E3AFE023}"/>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3/1/2</a:t>
            </a:r>
          </a:p>
        </p:txBody>
      </p:sp>
      <p:sp>
        <p:nvSpPr>
          <p:cNvPr id="32" name="">
            <a:extLst xmlns:a="http://schemas.openxmlformats.org/drawingml/2006/main">
              <a:ext uri="{FF2B5EF4-FFF2-40B4-BE49-F238E27FC236}">
                <a16:creationId xmlns:a16="http://schemas.microsoft.com/office/drawing/2014/main" id="{116CA08B-3DFE-40A8-B577-E0BA706135B5}"/>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33" name="">
            <a:extLst xmlns:a="http://schemas.openxmlformats.org/drawingml/2006/main">
              <a:ext uri="{FF2B5EF4-FFF2-40B4-BE49-F238E27FC236}">
                <a16:creationId xmlns:a16="http://schemas.microsoft.com/office/drawing/2014/main" id="{535B8B5A-8D3C-405B-8F8C-91D88E51D42D}"/>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43B131D1-657C-456F-8B98-0EE0C8D04EAF}"/>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35" name="">
            <a:extLst xmlns:a="http://schemas.openxmlformats.org/drawingml/2006/main">
              <a:ext uri="{FF2B5EF4-FFF2-40B4-BE49-F238E27FC236}">
                <a16:creationId xmlns:a16="http://schemas.microsoft.com/office/drawing/2014/main" id="{9FF8A90A-4B12-44E7-A3D3-241A6EFCEF9E}"/>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65,43</a:t>
            </a:r>
          </a:p>
        </p:txBody>
      </p:sp>
      <p:sp>
        <p:nvSpPr>
          <p:cNvPr id="36" name="">
            <a:extLst xmlns:a="http://schemas.openxmlformats.org/drawingml/2006/main">
              <a:ext uri="{FF2B5EF4-FFF2-40B4-BE49-F238E27FC236}">
                <a16:creationId xmlns:a16="http://schemas.microsoft.com/office/drawing/2014/main" id="{56697893-C24F-4238-A5E2-A391EAD692D4}"/>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C9D86D49-CFCC-41CE-AEB1-CC9E36B6BB4C}"/>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7CBC0F4D-E122-48E0-A2BC-F31D8B39EDFF}"/>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39</a:t>
            </a:r>
          </a:p>
        </p:txBody>
      </p:sp>
      <p:sp>
        <p:nvSpPr>
          <p:cNvPr id="39" name="">
            <a:extLst xmlns:a="http://schemas.openxmlformats.org/drawingml/2006/main">
              <a:ext uri="{FF2B5EF4-FFF2-40B4-BE49-F238E27FC236}">
                <a16:creationId xmlns:a16="http://schemas.microsoft.com/office/drawing/2014/main" id="{BF597698-A60D-45DE-8D04-39BE4D914D3B}"/>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Hähnel, Arno</a:t>
            </a:r>
          </a:p>
        </p:txBody>
      </p:sp>
      <p:sp>
        <p:nvSpPr>
          <p:cNvPr id="40" name="">
            <a:extLst xmlns:a="http://schemas.openxmlformats.org/drawingml/2006/main">
              <a:ext uri="{FF2B5EF4-FFF2-40B4-BE49-F238E27FC236}">
                <a16:creationId xmlns:a16="http://schemas.microsoft.com/office/drawing/2014/main" id="{2A15644C-C196-4186-86A3-EF5C97DC30B3}"/>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II</a:t>
            </a:r>
          </a:p>
        </p:txBody>
      </p:sp>
      <p:sp>
        <p:nvSpPr>
          <p:cNvPr id="41" name="">
            <a:extLst xmlns:a="http://schemas.openxmlformats.org/drawingml/2006/main">
              <a:ext uri="{FF2B5EF4-FFF2-40B4-BE49-F238E27FC236}">
                <a16:creationId xmlns:a16="http://schemas.microsoft.com/office/drawing/2014/main" id="{C240A336-D789-441F-95BE-20C65282C3DB}"/>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42" name="">
            <a:extLst xmlns:a="http://schemas.openxmlformats.org/drawingml/2006/main">
              <a:ext uri="{FF2B5EF4-FFF2-40B4-BE49-F238E27FC236}">
                <a16:creationId xmlns:a16="http://schemas.microsoft.com/office/drawing/2014/main" id="{7D088892-02EE-4F67-8906-9815D6A13D58}"/>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2/2/0</a:t>
            </a:r>
          </a:p>
        </p:txBody>
      </p:sp>
      <p:sp>
        <p:nvSpPr>
          <p:cNvPr id="43" name="">
            <a:extLst xmlns:a="http://schemas.openxmlformats.org/drawingml/2006/main">
              <a:ext uri="{FF2B5EF4-FFF2-40B4-BE49-F238E27FC236}">
                <a16:creationId xmlns:a16="http://schemas.microsoft.com/office/drawing/2014/main" id="{15C00E7C-750A-4B84-826A-7E04B401098D}"/>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44" name="">
            <a:extLst xmlns:a="http://schemas.openxmlformats.org/drawingml/2006/main">
              <a:ext uri="{FF2B5EF4-FFF2-40B4-BE49-F238E27FC236}">
                <a16:creationId xmlns:a16="http://schemas.microsoft.com/office/drawing/2014/main" id="{424E33D8-ECC3-45B9-8A47-94231A8BF931}"/>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754FA21E-8682-4934-8C78-6D048B9179C0}"/>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46" name="">
            <a:extLst xmlns:a="http://schemas.openxmlformats.org/drawingml/2006/main">
              <a:ext uri="{FF2B5EF4-FFF2-40B4-BE49-F238E27FC236}">
                <a16:creationId xmlns:a16="http://schemas.microsoft.com/office/drawing/2014/main" id="{4399E714-F0C9-4D8E-A83D-E46F0A65B0B7}"/>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65,37</a:t>
            </a:r>
          </a:p>
        </p:txBody>
      </p:sp>
      <p:sp>
        <p:nvSpPr>
          <p:cNvPr id="47" name="">
            <a:extLst xmlns:a="http://schemas.openxmlformats.org/drawingml/2006/main">
              <a:ext uri="{FF2B5EF4-FFF2-40B4-BE49-F238E27FC236}">
                <a16:creationId xmlns:a16="http://schemas.microsoft.com/office/drawing/2014/main" id="{6A55A35A-9484-4E7F-9585-DEF8AD0D59FA}"/>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39A1D229-01F9-46C3-BCF5-75C3194AE7BA}"/>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D74007BA-A1CA-4D10-9B33-A951D809D0BB}"/>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40</a:t>
            </a:r>
          </a:p>
        </p:txBody>
      </p:sp>
      <p:sp>
        <p:nvSpPr>
          <p:cNvPr id="50" name="">
            <a:extLst xmlns:a="http://schemas.openxmlformats.org/drawingml/2006/main">
              <a:ext uri="{FF2B5EF4-FFF2-40B4-BE49-F238E27FC236}">
                <a16:creationId xmlns:a16="http://schemas.microsoft.com/office/drawing/2014/main" id="{7A28FA50-BEBE-481E-B004-12882866B360}"/>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Chroboszek, Robert</a:t>
            </a:r>
          </a:p>
        </p:txBody>
      </p:sp>
      <p:sp>
        <p:nvSpPr>
          <p:cNvPr id="51" name="">
            <a:extLst xmlns:a="http://schemas.openxmlformats.org/drawingml/2006/main">
              <a:ext uri="{FF2B5EF4-FFF2-40B4-BE49-F238E27FC236}">
                <a16:creationId xmlns:a16="http://schemas.microsoft.com/office/drawing/2014/main" id="{E22C6660-7F22-42FB-860D-DBA0CF20ECEC}"/>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52" name="">
            <a:extLst xmlns:a="http://schemas.openxmlformats.org/drawingml/2006/main">
              <a:ext uri="{FF2B5EF4-FFF2-40B4-BE49-F238E27FC236}">
                <a16:creationId xmlns:a16="http://schemas.microsoft.com/office/drawing/2014/main" id="{B3E092B1-0B07-4B57-A50E-00E62D8A6E69}"/>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53" name="">
            <a:extLst xmlns:a="http://schemas.openxmlformats.org/drawingml/2006/main">
              <a:ext uri="{FF2B5EF4-FFF2-40B4-BE49-F238E27FC236}">
                <a16:creationId xmlns:a16="http://schemas.microsoft.com/office/drawing/2014/main" id="{FD632679-53D4-4710-91FF-C3BC3F83E9D8}"/>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3/2/1</a:t>
            </a:r>
          </a:p>
        </p:txBody>
      </p:sp>
      <p:sp>
        <p:nvSpPr>
          <p:cNvPr id="54" name="">
            <a:extLst xmlns:a="http://schemas.openxmlformats.org/drawingml/2006/main">
              <a:ext uri="{FF2B5EF4-FFF2-40B4-BE49-F238E27FC236}">
                <a16:creationId xmlns:a16="http://schemas.microsoft.com/office/drawing/2014/main" id="{6E448F36-801D-4071-A7A5-E83B60CBA857}"/>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55" name="">
            <a:extLst xmlns:a="http://schemas.openxmlformats.org/drawingml/2006/main">
              <a:ext uri="{FF2B5EF4-FFF2-40B4-BE49-F238E27FC236}">
                <a16:creationId xmlns:a16="http://schemas.microsoft.com/office/drawing/2014/main" id="{239DF1AF-51BF-40DB-876D-0AC4660C2D64}"/>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6F0FDAA4-B754-462C-B6F2-AB262D72693A}"/>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57" name="">
            <a:extLst xmlns:a="http://schemas.openxmlformats.org/drawingml/2006/main">
              <a:ext uri="{FF2B5EF4-FFF2-40B4-BE49-F238E27FC236}">
                <a16:creationId xmlns:a16="http://schemas.microsoft.com/office/drawing/2014/main" id="{A36C43DF-EFDD-4B0F-8647-F4447EAF240A}"/>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65,35</a:t>
            </a:r>
          </a:p>
        </p:txBody>
      </p:sp>
      <p:sp>
        <p:nvSpPr>
          <p:cNvPr id="58" name="">
            <a:extLst xmlns:a="http://schemas.openxmlformats.org/drawingml/2006/main">
              <a:ext uri="{FF2B5EF4-FFF2-40B4-BE49-F238E27FC236}">
                <a16:creationId xmlns:a16="http://schemas.microsoft.com/office/drawing/2014/main" id="{778D62B5-3164-4077-BAF8-E0332B7B8755}"/>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713A230F-3F51-473D-9407-67E45CC70CBF}"/>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1A6ECE06-AB32-44D4-B57A-F0BBB256B138}"/>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41</a:t>
            </a:r>
          </a:p>
        </p:txBody>
      </p:sp>
      <p:sp>
        <p:nvSpPr>
          <p:cNvPr id="61" name="">
            <a:extLst xmlns:a="http://schemas.openxmlformats.org/drawingml/2006/main">
              <a:ext uri="{FF2B5EF4-FFF2-40B4-BE49-F238E27FC236}">
                <a16:creationId xmlns:a16="http://schemas.microsoft.com/office/drawing/2014/main" id="{AB820018-B532-4E72-8FC5-D9BAFDB638ED}"/>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Schiesser, Gerhard</a:t>
            </a:r>
          </a:p>
        </p:txBody>
      </p:sp>
      <p:sp>
        <p:nvSpPr>
          <p:cNvPr id="62" name="">
            <a:extLst xmlns:a="http://schemas.openxmlformats.org/drawingml/2006/main">
              <a:ext uri="{FF2B5EF4-FFF2-40B4-BE49-F238E27FC236}">
                <a16:creationId xmlns:a16="http://schemas.microsoft.com/office/drawing/2014/main" id="{97379660-4C3E-4DEA-8288-6D336142C1CB}"/>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63" name="">
            <a:extLst xmlns:a="http://schemas.openxmlformats.org/drawingml/2006/main">
              <a:ext uri="{FF2B5EF4-FFF2-40B4-BE49-F238E27FC236}">
                <a16:creationId xmlns:a16="http://schemas.microsoft.com/office/drawing/2014/main" id="{0A8CD634-3048-4CAF-A928-F9E86D595244}"/>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64" name="">
            <a:extLst xmlns:a="http://schemas.openxmlformats.org/drawingml/2006/main">
              <a:ext uri="{FF2B5EF4-FFF2-40B4-BE49-F238E27FC236}">
                <a16:creationId xmlns:a16="http://schemas.microsoft.com/office/drawing/2014/main" id="{CB7AE854-D67C-46C6-981C-5A1B6B667DEF}"/>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4/0/1</a:t>
            </a:r>
          </a:p>
        </p:txBody>
      </p:sp>
      <p:sp>
        <p:nvSpPr>
          <p:cNvPr id="65" name="">
            <a:extLst xmlns:a="http://schemas.openxmlformats.org/drawingml/2006/main">
              <a:ext uri="{FF2B5EF4-FFF2-40B4-BE49-F238E27FC236}">
                <a16:creationId xmlns:a16="http://schemas.microsoft.com/office/drawing/2014/main" id="{6D82D337-6FFD-4BF0-91B0-AC4B641B0535}"/>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66" name="">
            <a:extLst xmlns:a="http://schemas.openxmlformats.org/drawingml/2006/main">
              <a:ext uri="{FF2B5EF4-FFF2-40B4-BE49-F238E27FC236}">
                <a16:creationId xmlns:a16="http://schemas.microsoft.com/office/drawing/2014/main" id="{DFEFF9B0-C4E1-4B0E-95E3-16E5D0B33BDD}"/>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231DA291-33FC-452F-9FA5-2FF169EA6CDE}"/>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68" name="">
            <a:extLst xmlns:a="http://schemas.openxmlformats.org/drawingml/2006/main">
              <a:ext uri="{FF2B5EF4-FFF2-40B4-BE49-F238E27FC236}">
                <a16:creationId xmlns:a16="http://schemas.microsoft.com/office/drawing/2014/main" id="{C593E223-BA30-4431-B243-E0A14F4F865A}"/>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65,27</a:t>
            </a:r>
          </a:p>
        </p:txBody>
      </p:sp>
      <p:sp>
        <p:nvSpPr>
          <p:cNvPr id="69" name="">
            <a:extLst xmlns:a="http://schemas.openxmlformats.org/drawingml/2006/main">
              <a:ext uri="{FF2B5EF4-FFF2-40B4-BE49-F238E27FC236}">
                <a16:creationId xmlns:a16="http://schemas.microsoft.com/office/drawing/2014/main" id="{A18CD1B4-DB6D-463C-AD9B-3B5163247691}"/>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029F9EEE-34C6-41D6-A89C-2133E72563BD}"/>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2D1280F9-7DC4-407B-8CCC-AD27F36101E6}"/>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42</a:t>
            </a:r>
          </a:p>
        </p:txBody>
      </p:sp>
      <p:sp>
        <p:nvSpPr>
          <p:cNvPr id="72" name="">
            <a:extLst xmlns:a="http://schemas.openxmlformats.org/drawingml/2006/main">
              <a:ext uri="{FF2B5EF4-FFF2-40B4-BE49-F238E27FC236}">
                <a16:creationId xmlns:a16="http://schemas.microsoft.com/office/drawing/2014/main" id="{C65693E2-501B-40B3-9AAB-EAAC7214B3AC}"/>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Lutzenberger, Karl</a:t>
            </a:r>
          </a:p>
        </p:txBody>
      </p:sp>
      <p:sp>
        <p:nvSpPr>
          <p:cNvPr id="73" name="">
            <a:extLst xmlns:a="http://schemas.openxmlformats.org/drawingml/2006/main">
              <a:ext uri="{FF2B5EF4-FFF2-40B4-BE49-F238E27FC236}">
                <a16:creationId xmlns:a16="http://schemas.microsoft.com/office/drawing/2014/main" id="{A8259008-9064-41AD-808A-F36A62F4FF79}"/>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74" name="">
            <a:extLst xmlns:a="http://schemas.openxmlformats.org/drawingml/2006/main">
              <a:ext uri="{FF2B5EF4-FFF2-40B4-BE49-F238E27FC236}">
                <a16:creationId xmlns:a16="http://schemas.microsoft.com/office/drawing/2014/main" id="{8BB3B783-0A48-407A-875B-716579F7B9A0}"/>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75" name="">
            <a:extLst xmlns:a="http://schemas.openxmlformats.org/drawingml/2006/main">
              <a:ext uri="{FF2B5EF4-FFF2-40B4-BE49-F238E27FC236}">
                <a16:creationId xmlns:a16="http://schemas.microsoft.com/office/drawing/2014/main" id="{F09641F1-5096-4003-A8BE-DB4E6D57206D}"/>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3/0/1</a:t>
            </a:r>
          </a:p>
        </p:txBody>
      </p:sp>
      <p:sp>
        <p:nvSpPr>
          <p:cNvPr id="76" name="">
            <a:extLst xmlns:a="http://schemas.openxmlformats.org/drawingml/2006/main">
              <a:ext uri="{FF2B5EF4-FFF2-40B4-BE49-F238E27FC236}">
                <a16:creationId xmlns:a16="http://schemas.microsoft.com/office/drawing/2014/main" id="{9C46C83D-66DB-4CD6-8F54-41633C63DF9C}"/>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77" name="">
            <a:extLst xmlns:a="http://schemas.openxmlformats.org/drawingml/2006/main">
              <a:ext uri="{FF2B5EF4-FFF2-40B4-BE49-F238E27FC236}">
                <a16:creationId xmlns:a16="http://schemas.microsoft.com/office/drawing/2014/main" id="{4852AE27-2E8E-4E93-B412-7C852E6E04C9}"/>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6D2C513C-48B9-4431-BA2D-3BB6940A5DF2}"/>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79" name="">
            <a:extLst xmlns:a="http://schemas.openxmlformats.org/drawingml/2006/main">
              <a:ext uri="{FF2B5EF4-FFF2-40B4-BE49-F238E27FC236}">
                <a16:creationId xmlns:a16="http://schemas.microsoft.com/office/drawing/2014/main" id="{53B5F323-FC2D-4AF4-A031-4343D48CD06B}"/>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65,14</a:t>
            </a:r>
          </a:p>
        </p:txBody>
      </p:sp>
      <p:sp>
        <p:nvSpPr>
          <p:cNvPr id="80" name="">
            <a:extLst xmlns:a="http://schemas.openxmlformats.org/drawingml/2006/main">
              <a:ext uri="{FF2B5EF4-FFF2-40B4-BE49-F238E27FC236}">
                <a16:creationId xmlns:a16="http://schemas.microsoft.com/office/drawing/2014/main" id="{CD25DF0D-0B61-4071-BAD3-07332476A1DD}"/>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FB3C64CC-995F-4BA5-B9C6-E59AC78E85D5}"/>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87A163EB-B241-4911-AEB0-75090716C7DF}"/>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43</a:t>
            </a:r>
          </a:p>
        </p:txBody>
      </p:sp>
      <p:sp>
        <p:nvSpPr>
          <p:cNvPr id="83" name="">
            <a:extLst xmlns:a="http://schemas.openxmlformats.org/drawingml/2006/main">
              <a:ext uri="{FF2B5EF4-FFF2-40B4-BE49-F238E27FC236}">
                <a16:creationId xmlns:a16="http://schemas.microsoft.com/office/drawing/2014/main" id="{02CB27DE-0C96-4C16-9E9E-ACDE999F7FAB}"/>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Angerer, Siegfried</a:t>
            </a:r>
          </a:p>
        </p:txBody>
      </p:sp>
      <p:sp>
        <p:nvSpPr>
          <p:cNvPr id="84" name="">
            <a:extLst xmlns:a="http://schemas.openxmlformats.org/drawingml/2006/main">
              <a:ext uri="{FF2B5EF4-FFF2-40B4-BE49-F238E27FC236}">
                <a16:creationId xmlns:a16="http://schemas.microsoft.com/office/drawing/2014/main" id="{6001244D-9C3F-4E61-9A14-78736B515469}"/>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85" name="">
            <a:extLst xmlns:a="http://schemas.openxmlformats.org/drawingml/2006/main">
              <a:ext uri="{FF2B5EF4-FFF2-40B4-BE49-F238E27FC236}">
                <a16:creationId xmlns:a16="http://schemas.microsoft.com/office/drawing/2014/main" id="{2091691B-64CA-448B-8B38-C345DBC2B03A}"/>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86" name="">
            <a:extLst xmlns:a="http://schemas.openxmlformats.org/drawingml/2006/main">
              <a:ext uri="{FF2B5EF4-FFF2-40B4-BE49-F238E27FC236}">
                <a16:creationId xmlns:a16="http://schemas.microsoft.com/office/drawing/2014/main" id="{DC570BBC-D981-46F7-898C-65ECCE69AC54}"/>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3/0/1</a:t>
            </a:r>
          </a:p>
        </p:txBody>
      </p:sp>
      <p:sp>
        <p:nvSpPr>
          <p:cNvPr id="87" name="">
            <a:extLst xmlns:a="http://schemas.openxmlformats.org/drawingml/2006/main">
              <a:ext uri="{FF2B5EF4-FFF2-40B4-BE49-F238E27FC236}">
                <a16:creationId xmlns:a16="http://schemas.microsoft.com/office/drawing/2014/main" id="{429943FF-70BB-4965-86FE-E711E0F62A13}"/>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88" name="">
            <a:extLst xmlns:a="http://schemas.openxmlformats.org/drawingml/2006/main">
              <a:ext uri="{FF2B5EF4-FFF2-40B4-BE49-F238E27FC236}">
                <a16:creationId xmlns:a16="http://schemas.microsoft.com/office/drawing/2014/main" id="{0B3B2189-5114-4CA6-B6C2-52D0FE42D85F}"/>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B7A8AE99-F7EC-45B5-BA6D-FA377FCDD15F}"/>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0" name="">
            <a:extLst xmlns:a="http://schemas.openxmlformats.org/drawingml/2006/main">
              <a:ext uri="{FF2B5EF4-FFF2-40B4-BE49-F238E27FC236}">
                <a16:creationId xmlns:a16="http://schemas.microsoft.com/office/drawing/2014/main" id="{31865E8B-E7E1-4D58-9744-6DD5FD680417}"/>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64,98</a:t>
            </a:r>
          </a:p>
        </p:txBody>
      </p:sp>
      <p:sp>
        <p:nvSpPr>
          <p:cNvPr id="91" name="">
            <a:extLst xmlns:a="http://schemas.openxmlformats.org/drawingml/2006/main">
              <a:ext uri="{FF2B5EF4-FFF2-40B4-BE49-F238E27FC236}">
                <a16:creationId xmlns:a16="http://schemas.microsoft.com/office/drawing/2014/main" id="{815732C7-E51A-432A-9AD3-7EC78FDFD1FA}"/>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FEE50358-F1A3-4993-B98B-DA91CB312344}"/>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28A9D2B9-6214-44D4-B57C-01759E649FD7}"/>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44</a:t>
            </a:r>
          </a:p>
        </p:txBody>
      </p:sp>
      <p:sp>
        <p:nvSpPr>
          <p:cNvPr id="94" name="">
            <a:extLst xmlns:a="http://schemas.openxmlformats.org/drawingml/2006/main">
              <a:ext uri="{FF2B5EF4-FFF2-40B4-BE49-F238E27FC236}">
                <a16:creationId xmlns:a16="http://schemas.microsoft.com/office/drawing/2014/main" id="{20CE3B93-418A-4E8E-A7C4-7FE296088787}"/>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Dopfer, Armin</a:t>
            </a:r>
          </a:p>
        </p:txBody>
      </p:sp>
      <p:sp>
        <p:nvSpPr>
          <p:cNvPr id="95" name="">
            <a:extLst xmlns:a="http://schemas.openxmlformats.org/drawingml/2006/main">
              <a:ext uri="{FF2B5EF4-FFF2-40B4-BE49-F238E27FC236}">
                <a16:creationId xmlns:a16="http://schemas.microsoft.com/office/drawing/2014/main" id="{C86250D2-8C27-4883-A009-E7980BCD000E}"/>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Reischenhof</a:t>
            </a:r>
          </a:p>
        </p:txBody>
      </p:sp>
      <p:sp>
        <p:nvSpPr>
          <p:cNvPr id="96" name="">
            <a:extLst xmlns:a="http://schemas.openxmlformats.org/drawingml/2006/main">
              <a:ext uri="{FF2B5EF4-FFF2-40B4-BE49-F238E27FC236}">
                <a16:creationId xmlns:a16="http://schemas.microsoft.com/office/drawing/2014/main" id="{41ED7B28-171B-4FFC-841E-FF59B45341E9}"/>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7" name="">
            <a:extLst xmlns:a="http://schemas.openxmlformats.org/drawingml/2006/main">
              <a:ext uri="{FF2B5EF4-FFF2-40B4-BE49-F238E27FC236}">
                <a16:creationId xmlns:a16="http://schemas.microsoft.com/office/drawing/2014/main" id="{C73B9B4A-E609-4502-BF4E-EB1D96EF3729}"/>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3/1/0</a:t>
            </a:r>
          </a:p>
        </p:txBody>
      </p:sp>
      <p:sp>
        <p:nvSpPr>
          <p:cNvPr id="98" name="">
            <a:extLst xmlns:a="http://schemas.openxmlformats.org/drawingml/2006/main">
              <a:ext uri="{FF2B5EF4-FFF2-40B4-BE49-F238E27FC236}">
                <a16:creationId xmlns:a16="http://schemas.microsoft.com/office/drawing/2014/main" id="{366288BF-B177-4534-8DE8-F1B7A0031184}"/>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99" name="">
            <a:extLst xmlns:a="http://schemas.openxmlformats.org/drawingml/2006/main">
              <a:ext uri="{FF2B5EF4-FFF2-40B4-BE49-F238E27FC236}">
                <a16:creationId xmlns:a16="http://schemas.microsoft.com/office/drawing/2014/main" id="{83A81321-E6CE-4E24-8A03-18790FAE0228}"/>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DAEF2E7D-4404-4CAA-88D5-2EB000151FE6}"/>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01" name="">
            <a:extLst xmlns:a="http://schemas.openxmlformats.org/drawingml/2006/main">
              <a:ext uri="{FF2B5EF4-FFF2-40B4-BE49-F238E27FC236}">
                <a16:creationId xmlns:a16="http://schemas.microsoft.com/office/drawing/2014/main" id="{707CC0BB-C07B-4B18-823A-548A26C91A81}"/>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64,94</a:t>
            </a:r>
          </a:p>
        </p:txBody>
      </p:sp>
      <p:sp>
        <p:nvSpPr>
          <p:cNvPr id="102" name="">
            <a:extLst xmlns:a="http://schemas.openxmlformats.org/drawingml/2006/main">
              <a:ext uri="{FF2B5EF4-FFF2-40B4-BE49-F238E27FC236}">
                <a16:creationId xmlns:a16="http://schemas.microsoft.com/office/drawing/2014/main" id="{729AE11E-47DF-468A-87F1-917E85D374A5}"/>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752C1452-EAD2-41DD-9D2C-4A74400A4F58}"/>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A7B832FD-75F8-4EEA-94D0-002A4C0493EF}"/>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45</a:t>
            </a:r>
          </a:p>
        </p:txBody>
      </p:sp>
      <p:sp>
        <p:nvSpPr>
          <p:cNvPr id="105" name="">
            <a:extLst xmlns:a="http://schemas.openxmlformats.org/drawingml/2006/main">
              <a:ext uri="{FF2B5EF4-FFF2-40B4-BE49-F238E27FC236}">
                <a16:creationId xmlns:a16="http://schemas.microsoft.com/office/drawing/2014/main" id="{37CF0693-6DA5-460B-8D86-40B6DA2D54BC}"/>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Völkl, Alexander</a:t>
            </a:r>
          </a:p>
        </p:txBody>
      </p:sp>
      <p:sp>
        <p:nvSpPr>
          <p:cNvPr id="106" name="">
            <a:extLst xmlns:a="http://schemas.openxmlformats.org/drawingml/2006/main">
              <a:ext uri="{FF2B5EF4-FFF2-40B4-BE49-F238E27FC236}">
                <a16:creationId xmlns:a16="http://schemas.microsoft.com/office/drawing/2014/main" id="{A496B8E0-DC2B-4181-ADE1-A2A63AEBBC67}"/>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107" name="">
            <a:extLst xmlns:a="http://schemas.openxmlformats.org/drawingml/2006/main">
              <a:ext uri="{FF2B5EF4-FFF2-40B4-BE49-F238E27FC236}">
                <a16:creationId xmlns:a16="http://schemas.microsoft.com/office/drawing/2014/main" id="{DE66E742-5AED-43E5-BEDA-1A40A87E1703}"/>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08" name="">
            <a:extLst xmlns:a="http://schemas.openxmlformats.org/drawingml/2006/main">
              <a:ext uri="{FF2B5EF4-FFF2-40B4-BE49-F238E27FC236}">
                <a16:creationId xmlns:a16="http://schemas.microsoft.com/office/drawing/2014/main" id="{750BDFB8-0B0F-4B17-ACD6-F2A8126164B6}"/>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3/1/2</a:t>
            </a:r>
          </a:p>
        </p:txBody>
      </p:sp>
      <p:sp>
        <p:nvSpPr>
          <p:cNvPr id="109" name="">
            <a:extLst xmlns:a="http://schemas.openxmlformats.org/drawingml/2006/main">
              <a:ext uri="{FF2B5EF4-FFF2-40B4-BE49-F238E27FC236}">
                <a16:creationId xmlns:a16="http://schemas.microsoft.com/office/drawing/2014/main" id="{615AA56C-3700-4778-A3BF-0851B13A0194}"/>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10" name="">
            <a:extLst xmlns:a="http://schemas.openxmlformats.org/drawingml/2006/main">
              <a:ext uri="{FF2B5EF4-FFF2-40B4-BE49-F238E27FC236}">
                <a16:creationId xmlns:a16="http://schemas.microsoft.com/office/drawing/2014/main" id="{E5C7E917-ABEE-4A3D-A437-B0BDD5283281}"/>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DB807890-DDB5-4B39-88FB-B069CA41F2F7}"/>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2" name="">
            <a:extLst xmlns:a="http://schemas.openxmlformats.org/drawingml/2006/main">
              <a:ext uri="{FF2B5EF4-FFF2-40B4-BE49-F238E27FC236}">
                <a16:creationId xmlns:a16="http://schemas.microsoft.com/office/drawing/2014/main" id="{629857FA-5DE8-4A44-9F75-59635FB12494}"/>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64,92</a:t>
            </a:r>
          </a:p>
        </p:txBody>
      </p:sp>
      <p:sp>
        <p:nvSpPr>
          <p:cNvPr id="113" name="">
            <a:extLst xmlns:a="http://schemas.openxmlformats.org/drawingml/2006/main">
              <a:ext uri="{FF2B5EF4-FFF2-40B4-BE49-F238E27FC236}">
                <a16:creationId xmlns:a16="http://schemas.microsoft.com/office/drawing/2014/main" id="{058E6D5D-DEDC-4EB6-B450-183C128D04D7}"/>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ECC523ED-E453-42B4-854B-583DBA650C4C}"/>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DF516CEF-0B5A-47D4-B009-3569AA600696}"/>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46</a:t>
            </a:r>
          </a:p>
        </p:txBody>
      </p:sp>
      <p:sp>
        <p:nvSpPr>
          <p:cNvPr id="116" name="">
            <a:extLst xmlns:a="http://schemas.openxmlformats.org/drawingml/2006/main">
              <a:ext uri="{FF2B5EF4-FFF2-40B4-BE49-F238E27FC236}">
                <a16:creationId xmlns:a16="http://schemas.microsoft.com/office/drawing/2014/main" id="{8FFA8DD4-9D68-44D4-96FC-D221CF3D121D}"/>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Kleinert, Bernhard</a:t>
            </a:r>
          </a:p>
        </p:txBody>
      </p:sp>
      <p:sp>
        <p:nvSpPr>
          <p:cNvPr id="117" name="">
            <a:extLst xmlns:a="http://schemas.openxmlformats.org/drawingml/2006/main">
              <a:ext uri="{FF2B5EF4-FFF2-40B4-BE49-F238E27FC236}">
                <a16:creationId xmlns:a16="http://schemas.microsoft.com/office/drawing/2014/main" id="{39DCA5D6-E3DA-4A0B-B660-F804B92842DD}"/>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Igling</a:t>
            </a:r>
          </a:p>
        </p:txBody>
      </p:sp>
      <p:sp>
        <p:nvSpPr>
          <p:cNvPr id="118" name="">
            <a:extLst xmlns:a="http://schemas.openxmlformats.org/drawingml/2006/main">
              <a:ext uri="{FF2B5EF4-FFF2-40B4-BE49-F238E27FC236}">
                <a16:creationId xmlns:a16="http://schemas.microsoft.com/office/drawing/2014/main" id="{6CC5ECF5-4954-47AC-8D0B-047929FA55B7}"/>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19" name="">
            <a:extLst xmlns:a="http://schemas.openxmlformats.org/drawingml/2006/main">
              <a:ext uri="{FF2B5EF4-FFF2-40B4-BE49-F238E27FC236}">
                <a16:creationId xmlns:a16="http://schemas.microsoft.com/office/drawing/2014/main" id="{1A06B64C-115D-49CC-8A0E-4472F652CDD9}"/>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2/1/0</a:t>
            </a:r>
          </a:p>
        </p:txBody>
      </p:sp>
      <p:sp>
        <p:nvSpPr>
          <p:cNvPr id="120" name="">
            <a:extLst xmlns:a="http://schemas.openxmlformats.org/drawingml/2006/main">
              <a:ext uri="{FF2B5EF4-FFF2-40B4-BE49-F238E27FC236}">
                <a16:creationId xmlns:a16="http://schemas.microsoft.com/office/drawing/2014/main" id="{F0809B14-1D2A-416C-BB70-FC177CC6DC8D}"/>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21" name="">
            <a:extLst xmlns:a="http://schemas.openxmlformats.org/drawingml/2006/main">
              <a:ext uri="{FF2B5EF4-FFF2-40B4-BE49-F238E27FC236}">
                <a16:creationId xmlns:a16="http://schemas.microsoft.com/office/drawing/2014/main" id="{F835115A-9013-4B39-8042-5A4B3A581C5C}"/>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081F0473-E199-4503-AEC2-EE5DF2739DE9}"/>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23" name="">
            <a:extLst xmlns:a="http://schemas.openxmlformats.org/drawingml/2006/main">
              <a:ext uri="{FF2B5EF4-FFF2-40B4-BE49-F238E27FC236}">
                <a16:creationId xmlns:a16="http://schemas.microsoft.com/office/drawing/2014/main" id="{BC544716-9365-40D1-9461-C1497084C796}"/>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64,86</a:t>
            </a:r>
          </a:p>
        </p:txBody>
      </p:sp>
      <p:sp>
        <p:nvSpPr>
          <p:cNvPr id="124" name="">
            <a:extLst xmlns:a="http://schemas.openxmlformats.org/drawingml/2006/main">
              <a:ext uri="{FF2B5EF4-FFF2-40B4-BE49-F238E27FC236}">
                <a16:creationId xmlns:a16="http://schemas.microsoft.com/office/drawing/2014/main" id="{7F9C84BA-F1BE-4945-AD35-A63C96837E92}"/>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7F77AA1A-54BB-40EE-89E4-AE361E3BF367}"/>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48DE2F37-A9F6-415A-9743-8EB052E11C7B}"/>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47</a:t>
            </a:r>
          </a:p>
        </p:txBody>
      </p:sp>
      <p:sp>
        <p:nvSpPr>
          <p:cNvPr id="127" name="">
            <a:extLst xmlns:a="http://schemas.openxmlformats.org/drawingml/2006/main">
              <a:ext uri="{FF2B5EF4-FFF2-40B4-BE49-F238E27FC236}">
                <a16:creationId xmlns:a16="http://schemas.microsoft.com/office/drawing/2014/main" id="{B053DC87-6DC3-41B1-BE77-B5BC178B447A}"/>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Kammel, Heribert</a:t>
            </a:r>
          </a:p>
        </p:txBody>
      </p:sp>
      <p:sp>
        <p:nvSpPr>
          <p:cNvPr id="128" name="">
            <a:extLst xmlns:a="http://schemas.openxmlformats.org/drawingml/2006/main">
              <a:ext uri="{FF2B5EF4-FFF2-40B4-BE49-F238E27FC236}">
                <a16:creationId xmlns:a16="http://schemas.microsoft.com/office/drawing/2014/main" id="{48387FDB-FB16-42FE-9410-79B86AA3AE0F}"/>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129" name="">
            <a:extLst xmlns:a="http://schemas.openxmlformats.org/drawingml/2006/main">
              <a:ext uri="{FF2B5EF4-FFF2-40B4-BE49-F238E27FC236}">
                <a16:creationId xmlns:a16="http://schemas.microsoft.com/office/drawing/2014/main" id="{44F67117-2F8D-426A-98BC-9D9B4450BB96}"/>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30" name="">
            <a:extLst xmlns:a="http://schemas.openxmlformats.org/drawingml/2006/main">
              <a:ext uri="{FF2B5EF4-FFF2-40B4-BE49-F238E27FC236}">
                <a16:creationId xmlns:a16="http://schemas.microsoft.com/office/drawing/2014/main" id="{AA1CE064-347E-4C28-BA1A-9AFE160E26AB}"/>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4/1/2</a:t>
            </a:r>
          </a:p>
        </p:txBody>
      </p:sp>
      <p:sp>
        <p:nvSpPr>
          <p:cNvPr id="131" name="">
            <a:extLst xmlns:a="http://schemas.openxmlformats.org/drawingml/2006/main">
              <a:ext uri="{FF2B5EF4-FFF2-40B4-BE49-F238E27FC236}">
                <a16:creationId xmlns:a16="http://schemas.microsoft.com/office/drawing/2014/main" id="{42C114B0-FAAB-4941-B4F6-32B77C0E5065}"/>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32" name="">
            <a:extLst xmlns:a="http://schemas.openxmlformats.org/drawingml/2006/main">
              <a:ext uri="{FF2B5EF4-FFF2-40B4-BE49-F238E27FC236}">
                <a16:creationId xmlns:a16="http://schemas.microsoft.com/office/drawing/2014/main" id="{D5B104E3-81DB-4D44-BF27-6501296B6A35}"/>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56CDBC15-DC12-4690-AB7C-38C21C908BB4}"/>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34" name="">
            <a:extLst xmlns:a="http://schemas.openxmlformats.org/drawingml/2006/main">
              <a:ext uri="{FF2B5EF4-FFF2-40B4-BE49-F238E27FC236}">
                <a16:creationId xmlns:a16="http://schemas.microsoft.com/office/drawing/2014/main" id="{7DF9B8F7-37A8-4820-B7C7-AC2414DA5CB0}"/>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64,82</a:t>
            </a:r>
          </a:p>
        </p:txBody>
      </p:sp>
      <p:sp>
        <p:nvSpPr>
          <p:cNvPr id="135" name="">
            <a:extLst xmlns:a="http://schemas.openxmlformats.org/drawingml/2006/main">
              <a:ext uri="{FF2B5EF4-FFF2-40B4-BE49-F238E27FC236}">
                <a16:creationId xmlns:a16="http://schemas.microsoft.com/office/drawing/2014/main" id="{5521CA5C-45B2-4380-AA6A-B9C65934C9D3}"/>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19446F54-D13A-4BEE-B1BB-43931B3ED6AE}"/>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4E0E8D03-638B-48AD-99EA-E6665483D9C2}"/>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48</a:t>
            </a:r>
          </a:p>
        </p:txBody>
      </p:sp>
      <p:sp>
        <p:nvSpPr>
          <p:cNvPr id="138" name="">
            <a:extLst xmlns:a="http://schemas.openxmlformats.org/drawingml/2006/main">
              <a:ext uri="{FF2B5EF4-FFF2-40B4-BE49-F238E27FC236}">
                <a16:creationId xmlns:a16="http://schemas.microsoft.com/office/drawing/2014/main" id="{1E476C16-A30E-4748-A3C9-D572B5DCFE5F}"/>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Thater, Hubert</a:t>
            </a:r>
          </a:p>
        </p:txBody>
      </p:sp>
      <p:sp>
        <p:nvSpPr>
          <p:cNvPr id="139" name="">
            <a:extLst xmlns:a="http://schemas.openxmlformats.org/drawingml/2006/main">
              <a:ext uri="{FF2B5EF4-FFF2-40B4-BE49-F238E27FC236}">
                <a16:creationId xmlns:a16="http://schemas.microsoft.com/office/drawing/2014/main" id="{02335722-87AA-42F6-ADF5-CBEFB34672C7}"/>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a:t>
            </a:r>
          </a:p>
        </p:txBody>
      </p:sp>
      <p:sp>
        <p:nvSpPr>
          <p:cNvPr id="140" name="">
            <a:extLst xmlns:a="http://schemas.openxmlformats.org/drawingml/2006/main">
              <a:ext uri="{FF2B5EF4-FFF2-40B4-BE49-F238E27FC236}">
                <a16:creationId xmlns:a16="http://schemas.microsoft.com/office/drawing/2014/main" id="{D6C1E8B5-5CBF-4B85-ACF4-2E91AA2A15B4}"/>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41" name="">
            <a:extLst xmlns:a="http://schemas.openxmlformats.org/drawingml/2006/main">
              <a:ext uri="{FF2B5EF4-FFF2-40B4-BE49-F238E27FC236}">
                <a16:creationId xmlns:a16="http://schemas.microsoft.com/office/drawing/2014/main" id="{05D0A19C-471B-47ED-A01A-03F63740609C}"/>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5/1/2</a:t>
            </a:r>
          </a:p>
        </p:txBody>
      </p:sp>
      <p:sp>
        <p:nvSpPr>
          <p:cNvPr id="142" name="">
            <a:extLst xmlns:a="http://schemas.openxmlformats.org/drawingml/2006/main">
              <a:ext uri="{FF2B5EF4-FFF2-40B4-BE49-F238E27FC236}">
                <a16:creationId xmlns:a16="http://schemas.microsoft.com/office/drawing/2014/main" id="{4C967588-7ADC-42D0-9004-19AF3CFA34A8}"/>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20</a:t>
            </a:r>
          </a:p>
        </p:txBody>
      </p:sp>
      <p:sp>
        <p:nvSpPr>
          <p:cNvPr id="143" name="">
            <a:extLst xmlns:a="http://schemas.openxmlformats.org/drawingml/2006/main">
              <a:ext uri="{FF2B5EF4-FFF2-40B4-BE49-F238E27FC236}">
                <a16:creationId xmlns:a16="http://schemas.microsoft.com/office/drawing/2014/main" id="{0EF46FAE-2BC3-42F7-BFC4-186062C9BDDE}"/>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904D2B31-B34F-43BC-91E2-2F47B1A01C8C}"/>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45" name="">
            <a:extLst xmlns:a="http://schemas.openxmlformats.org/drawingml/2006/main">
              <a:ext uri="{FF2B5EF4-FFF2-40B4-BE49-F238E27FC236}">
                <a16:creationId xmlns:a16="http://schemas.microsoft.com/office/drawing/2014/main" id="{DA55748E-E3F2-4EED-A675-A18491D9F644}"/>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64,8</a:t>
            </a:r>
          </a:p>
        </p:txBody>
      </p:sp>
      <p:sp>
        <p:nvSpPr>
          <p:cNvPr id="146" name="">
            <a:extLst xmlns:a="http://schemas.openxmlformats.org/drawingml/2006/main">
              <a:ext uri="{FF2B5EF4-FFF2-40B4-BE49-F238E27FC236}">
                <a16:creationId xmlns:a16="http://schemas.microsoft.com/office/drawing/2014/main" id="{977FD3EF-60C7-410E-A9EB-DA03429E56DE}"/>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BBB66D85-B42C-40A0-9F12-FC6B6945274D}"/>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4 von 30</a:t>
            </a:r>
          </a:p>
        </p:txBody>
      </p:sp>
    </p:spTree>
    <p:extLst>
      <p:ext uri="{BB962C8B-B14F-4D97-AF65-F5344CB8AC3E}">
        <p14:creationId xmlns:p14="http://schemas.microsoft.com/office/powerpoint/2010/main" val="1927431024"/>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F36E4B9B-76ED-44F6-A8A4-B95545F3E4E7}"/>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7DEB5FD8-6BA4-4C77-B6D2-A472109348CC}"/>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6DB847B9-2F99-49AA-AE27-147D1F91D1C1}"/>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49–60</a:t>
            </a:r>
          </a:p>
        </p:txBody>
      </p:sp>
      <p:sp>
        <p:nvSpPr>
          <p:cNvPr id="4" name="">
            <a:extLst xmlns:a="http://schemas.openxmlformats.org/drawingml/2006/main">
              <a:ext uri="{FF2B5EF4-FFF2-40B4-BE49-F238E27FC236}">
                <a16:creationId xmlns:a16="http://schemas.microsoft.com/office/drawing/2014/main" id="{D7771079-8B69-4428-881E-6F87312D411D}"/>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16DCE96D-E74D-4442-959F-17835F5FDF85}"/>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4CABD6AD-F6F1-4726-8DC6-6E83EE11FE3A}"/>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31</a:t>
            </a:r>
          </a:p>
        </p:txBody>
      </p:sp>
      <p:sp>
        <p:nvSpPr>
          <p:cNvPr id="7" name="">
            <a:extLst xmlns:a="http://schemas.openxmlformats.org/drawingml/2006/main">
              <a:ext uri="{FF2B5EF4-FFF2-40B4-BE49-F238E27FC236}">
                <a16:creationId xmlns:a16="http://schemas.microsoft.com/office/drawing/2014/main" id="{62280905-2AF7-49DF-8159-4055DF38DD70}"/>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0CC4F65A-7497-4805-9011-900C86E79A51}"/>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A3BBC555-9240-42D6-B260-FE7A189A57C2}"/>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6A3075EE-E887-4027-B3B5-49BA8BE5B6A7}"/>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352A9EBB-8290-4B51-AA83-22EA5EA1601F}"/>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0F7B3FCE-7CBB-4354-A3E7-B738A30D2D52}"/>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2839B775-C919-466C-BF44-0892D26E4D6B}"/>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25F09BDF-9B12-4C8C-926C-2E897D0BEFA0}"/>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9D3F456B-47A9-4C94-9119-5CBC1E627F82}"/>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63FFE0EF-5A9C-4C82-B2E0-35580E8BD82D}"/>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49</a:t>
            </a:r>
          </a:p>
        </p:txBody>
      </p:sp>
      <p:sp>
        <p:nvSpPr>
          <p:cNvPr id="17" name="">
            <a:extLst xmlns:a="http://schemas.openxmlformats.org/drawingml/2006/main">
              <a:ext uri="{FF2B5EF4-FFF2-40B4-BE49-F238E27FC236}">
                <a16:creationId xmlns:a16="http://schemas.microsoft.com/office/drawing/2014/main" id="{C3214FA9-5EFC-4F6A-896B-653895C37D60}"/>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Sebold, Jutta</a:t>
            </a:r>
          </a:p>
        </p:txBody>
      </p:sp>
      <p:sp>
        <p:nvSpPr>
          <p:cNvPr id="18" name="">
            <a:extLst xmlns:a="http://schemas.openxmlformats.org/drawingml/2006/main">
              <a:ext uri="{FF2B5EF4-FFF2-40B4-BE49-F238E27FC236}">
                <a16:creationId xmlns:a16="http://schemas.microsoft.com/office/drawing/2014/main" id="{12134FAF-CF49-4400-AC81-A2B41B8F944E}"/>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19" name="">
            <a:extLst xmlns:a="http://schemas.openxmlformats.org/drawingml/2006/main">
              <a:ext uri="{FF2B5EF4-FFF2-40B4-BE49-F238E27FC236}">
                <a16:creationId xmlns:a16="http://schemas.microsoft.com/office/drawing/2014/main" id="{AF77567A-B775-4410-947E-EAFF6A1E7997}"/>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20" name="">
            <a:extLst xmlns:a="http://schemas.openxmlformats.org/drawingml/2006/main">
              <a:ext uri="{FF2B5EF4-FFF2-40B4-BE49-F238E27FC236}">
                <a16:creationId xmlns:a16="http://schemas.microsoft.com/office/drawing/2014/main" id="{A4E26D67-A905-4A3D-ACC7-1B9379C043CD}"/>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3/0/0</a:t>
            </a:r>
          </a:p>
        </p:txBody>
      </p:sp>
      <p:sp>
        <p:nvSpPr>
          <p:cNvPr id="21" name="">
            <a:extLst xmlns:a="http://schemas.openxmlformats.org/drawingml/2006/main">
              <a:ext uri="{FF2B5EF4-FFF2-40B4-BE49-F238E27FC236}">
                <a16:creationId xmlns:a16="http://schemas.microsoft.com/office/drawing/2014/main" id="{CDD7982A-8667-4324-9AA8-CA192486D601}"/>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22" name="">
            <a:extLst xmlns:a="http://schemas.openxmlformats.org/drawingml/2006/main">
              <a:ext uri="{FF2B5EF4-FFF2-40B4-BE49-F238E27FC236}">
                <a16:creationId xmlns:a16="http://schemas.microsoft.com/office/drawing/2014/main" id="{A505F6F5-1601-41B7-B666-F361F4B83DC2}"/>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619BADFF-7F99-420A-A346-E21AB8506CF4}"/>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4" name="">
            <a:extLst xmlns:a="http://schemas.openxmlformats.org/drawingml/2006/main">
              <a:ext uri="{FF2B5EF4-FFF2-40B4-BE49-F238E27FC236}">
                <a16:creationId xmlns:a16="http://schemas.microsoft.com/office/drawing/2014/main" id="{A994D19A-FFF6-4F7F-8A8B-2A98D2846F21}"/>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64,3</a:t>
            </a:r>
          </a:p>
        </p:txBody>
      </p:sp>
      <p:sp>
        <p:nvSpPr>
          <p:cNvPr id="25" name="">
            <a:extLst xmlns:a="http://schemas.openxmlformats.org/drawingml/2006/main">
              <a:ext uri="{FF2B5EF4-FFF2-40B4-BE49-F238E27FC236}">
                <a16:creationId xmlns:a16="http://schemas.microsoft.com/office/drawing/2014/main" id="{5C8858A8-4EC8-43FA-84E3-B4FB8C7661DD}"/>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72608820-EFFF-4485-B320-5FAB44D17BD6}"/>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91341570-706A-4AC9-A91A-652325FA55C0}"/>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50</a:t>
            </a:r>
          </a:p>
        </p:txBody>
      </p:sp>
      <p:sp>
        <p:nvSpPr>
          <p:cNvPr id="28" name="">
            <a:extLst xmlns:a="http://schemas.openxmlformats.org/drawingml/2006/main">
              <a:ext uri="{FF2B5EF4-FFF2-40B4-BE49-F238E27FC236}">
                <a16:creationId xmlns:a16="http://schemas.microsoft.com/office/drawing/2014/main" id="{EE841C23-650D-455D-8D02-3FEAE4B90D61}"/>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Zircher, Thomas</a:t>
            </a:r>
          </a:p>
        </p:txBody>
      </p:sp>
      <p:sp>
        <p:nvSpPr>
          <p:cNvPr id="29" name="">
            <a:extLst xmlns:a="http://schemas.openxmlformats.org/drawingml/2006/main">
              <a:ext uri="{FF2B5EF4-FFF2-40B4-BE49-F238E27FC236}">
                <a16:creationId xmlns:a16="http://schemas.microsoft.com/office/drawing/2014/main" id="{162E6D3E-C67A-42BA-A364-681EB706DBF9}"/>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30" name="">
            <a:extLst xmlns:a="http://schemas.openxmlformats.org/drawingml/2006/main">
              <a:ext uri="{FF2B5EF4-FFF2-40B4-BE49-F238E27FC236}">
                <a16:creationId xmlns:a16="http://schemas.microsoft.com/office/drawing/2014/main" id="{CDF68856-680B-4595-9E3F-2155F82D8CDD}"/>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31" name="">
            <a:extLst xmlns:a="http://schemas.openxmlformats.org/drawingml/2006/main">
              <a:ext uri="{FF2B5EF4-FFF2-40B4-BE49-F238E27FC236}">
                <a16:creationId xmlns:a16="http://schemas.microsoft.com/office/drawing/2014/main" id="{379239EF-71BB-4F6B-A4FF-13283402832B}"/>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3/1/0</a:t>
            </a:r>
          </a:p>
        </p:txBody>
      </p:sp>
      <p:sp>
        <p:nvSpPr>
          <p:cNvPr id="32" name="">
            <a:extLst xmlns:a="http://schemas.openxmlformats.org/drawingml/2006/main">
              <a:ext uri="{FF2B5EF4-FFF2-40B4-BE49-F238E27FC236}">
                <a16:creationId xmlns:a16="http://schemas.microsoft.com/office/drawing/2014/main" id="{F5E9A09D-35A2-4582-B0FA-CB3AF935C052}"/>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33" name="">
            <a:extLst xmlns:a="http://schemas.openxmlformats.org/drawingml/2006/main">
              <a:ext uri="{FF2B5EF4-FFF2-40B4-BE49-F238E27FC236}">
                <a16:creationId xmlns:a16="http://schemas.microsoft.com/office/drawing/2014/main" id="{2EF7DFF5-DAFE-446A-9143-17577CB69A11}"/>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6D976923-03B3-41D2-A1B8-878057616ACE}"/>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5" name="">
            <a:extLst xmlns:a="http://schemas.openxmlformats.org/drawingml/2006/main">
              <a:ext uri="{FF2B5EF4-FFF2-40B4-BE49-F238E27FC236}">
                <a16:creationId xmlns:a16="http://schemas.microsoft.com/office/drawing/2014/main" id="{87462F97-61FB-491F-9384-C2292D5A5867}"/>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64,29</a:t>
            </a:r>
          </a:p>
        </p:txBody>
      </p:sp>
      <p:sp>
        <p:nvSpPr>
          <p:cNvPr id="36" name="">
            <a:extLst xmlns:a="http://schemas.openxmlformats.org/drawingml/2006/main">
              <a:ext uri="{FF2B5EF4-FFF2-40B4-BE49-F238E27FC236}">
                <a16:creationId xmlns:a16="http://schemas.microsoft.com/office/drawing/2014/main" id="{969345B5-E558-4484-A0DD-276CFCBB68CD}"/>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560C17D2-E38A-47C6-8894-5FD3555E9C23}"/>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2AFDAEC2-0B14-4A05-83AE-86F613A81987}"/>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51</a:t>
            </a:r>
          </a:p>
        </p:txBody>
      </p:sp>
      <p:sp>
        <p:nvSpPr>
          <p:cNvPr id="39" name="">
            <a:extLst xmlns:a="http://schemas.openxmlformats.org/drawingml/2006/main">
              <a:ext uri="{FF2B5EF4-FFF2-40B4-BE49-F238E27FC236}">
                <a16:creationId xmlns:a16="http://schemas.microsoft.com/office/drawing/2014/main" id="{7992C0EA-91C3-47B7-A452-685FB5ED885C}"/>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Kraus, Jürgen</a:t>
            </a:r>
          </a:p>
        </p:txBody>
      </p:sp>
      <p:sp>
        <p:nvSpPr>
          <p:cNvPr id="40" name="">
            <a:extLst xmlns:a="http://schemas.openxmlformats.org/drawingml/2006/main">
              <a:ext uri="{FF2B5EF4-FFF2-40B4-BE49-F238E27FC236}">
                <a16:creationId xmlns:a16="http://schemas.microsoft.com/office/drawing/2014/main" id="{A48D7E12-9B9C-49CD-9BE4-256F2A648F43}"/>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41" name="">
            <a:extLst xmlns:a="http://schemas.openxmlformats.org/drawingml/2006/main">
              <a:ext uri="{FF2B5EF4-FFF2-40B4-BE49-F238E27FC236}">
                <a16:creationId xmlns:a16="http://schemas.microsoft.com/office/drawing/2014/main" id="{2C460960-8A52-40DC-9FD2-DD765ACDA4D1}"/>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42" name="">
            <a:extLst xmlns:a="http://schemas.openxmlformats.org/drawingml/2006/main">
              <a:ext uri="{FF2B5EF4-FFF2-40B4-BE49-F238E27FC236}">
                <a16:creationId xmlns:a16="http://schemas.microsoft.com/office/drawing/2014/main" id="{8E1AD4EC-A139-45E6-ADCB-23CD0CAF90B8}"/>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3/0/0</a:t>
            </a:r>
          </a:p>
        </p:txBody>
      </p:sp>
      <p:sp>
        <p:nvSpPr>
          <p:cNvPr id="43" name="">
            <a:extLst xmlns:a="http://schemas.openxmlformats.org/drawingml/2006/main">
              <a:ext uri="{FF2B5EF4-FFF2-40B4-BE49-F238E27FC236}">
                <a16:creationId xmlns:a16="http://schemas.microsoft.com/office/drawing/2014/main" id="{5EE5E693-2E1F-41DA-92DA-496DF5B334B3}"/>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44" name="">
            <a:extLst xmlns:a="http://schemas.openxmlformats.org/drawingml/2006/main">
              <a:ext uri="{FF2B5EF4-FFF2-40B4-BE49-F238E27FC236}">
                <a16:creationId xmlns:a16="http://schemas.microsoft.com/office/drawing/2014/main" id="{31A7DCA6-5DD4-48CC-9B2F-3376714657A0}"/>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73D0762A-C5AB-4466-860F-8129C291E0E2}"/>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46" name="">
            <a:extLst xmlns:a="http://schemas.openxmlformats.org/drawingml/2006/main">
              <a:ext uri="{FF2B5EF4-FFF2-40B4-BE49-F238E27FC236}">
                <a16:creationId xmlns:a16="http://schemas.microsoft.com/office/drawing/2014/main" id="{B0F80D4B-4E6B-467F-977C-242DE5F6769D}"/>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64,11</a:t>
            </a:r>
          </a:p>
        </p:txBody>
      </p:sp>
      <p:sp>
        <p:nvSpPr>
          <p:cNvPr id="47" name="">
            <a:extLst xmlns:a="http://schemas.openxmlformats.org/drawingml/2006/main">
              <a:ext uri="{FF2B5EF4-FFF2-40B4-BE49-F238E27FC236}">
                <a16:creationId xmlns:a16="http://schemas.microsoft.com/office/drawing/2014/main" id="{8D4B452D-0B6B-4567-9270-B770267A2CE8}"/>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2FDDADD0-3B88-4B49-9C36-B78A00028505}"/>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147FDB9E-8468-4D8B-AB73-9CB378DAAF9A}"/>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52</a:t>
            </a:r>
          </a:p>
        </p:txBody>
      </p:sp>
      <p:sp>
        <p:nvSpPr>
          <p:cNvPr id="50" name="">
            <a:extLst xmlns:a="http://schemas.openxmlformats.org/drawingml/2006/main">
              <a:ext uri="{FF2B5EF4-FFF2-40B4-BE49-F238E27FC236}">
                <a16:creationId xmlns:a16="http://schemas.microsoft.com/office/drawing/2014/main" id="{1B0E285F-8BD9-4332-9506-E83B9BC572CC}"/>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Oberlander, Stefan</a:t>
            </a:r>
          </a:p>
        </p:txBody>
      </p:sp>
      <p:sp>
        <p:nvSpPr>
          <p:cNvPr id="51" name="">
            <a:extLst xmlns:a="http://schemas.openxmlformats.org/drawingml/2006/main">
              <a:ext uri="{FF2B5EF4-FFF2-40B4-BE49-F238E27FC236}">
                <a16:creationId xmlns:a16="http://schemas.microsoft.com/office/drawing/2014/main" id="{A4B82230-EE99-465E-BCE1-CA6848220439}"/>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Weiherhof</a:t>
            </a:r>
          </a:p>
        </p:txBody>
      </p:sp>
      <p:sp>
        <p:nvSpPr>
          <p:cNvPr id="52" name="">
            <a:extLst xmlns:a="http://schemas.openxmlformats.org/drawingml/2006/main">
              <a:ext uri="{FF2B5EF4-FFF2-40B4-BE49-F238E27FC236}">
                <a16:creationId xmlns:a16="http://schemas.microsoft.com/office/drawing/2014/main" id="{E0D8790D-5C9B-43E7-8C9A-8DB4B0D55BA2}"/>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53" name="">
            <a:extLst xmlns:a="http://schemas.openxmlformats.org/drawingml/2006/main">
              <a:ext uri="{FF2B5EF4-FFF2-40B4-BE49-F238E27FC236}">
                <a16:creationId xmlns:a16="http://schemas.microsoft.com/office/drawing/2014/main" id="{E0691343-DAE0-415F-93A3-47ACBFBA9D94}"/>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4/0/1</a:t>
            </a:r>
          </a:p>
        </p:txBody>
      </p:sp>
      <p:sp>
        <p:nvSpPr>
          <p:cNvPr id="54" name="">
            <a:extLst xmlns:a="http://schemas.openxmlformats.org/drawingml/2006/main">
              <a:ext uri="{FF2B5EF4-FFF2-40B4-BE49-F238E27FC236}">
                <a16:creationId xmlns:a16="http://schemas.microsoft.com/office/drawing/2014/main" id="{47EC5F25-4303-4086-AF3C-380A400EF54B}"/>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55" name="">
            <a:extLst xmlns:a="http://schemas.openxmlformats.org/drawingml/2006/main">
              <a:ext uri="{FF2B5EF4-FFF2-40B4-BE49-F238E27FC236}">
                <a16:creationId xmlns:a16="http://schemas.microsoft.com/office/drawing/2014/main" id="{E67648BD-6F8E-482C-8490-4753E479BA42}"/>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8F51BEB0-DCD8-4E8C-9AB0-98B3583E50A7}"/>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57" name="">
            <a:extLst xmlns:a="http://schemas.openxmlformats.org/drawingml/2006/main">
              <a:ext uri="{FF2B5EF4-FFF2-40B4-BE49-F238E27FC236}">
                <a16:creationId xmlns:a16="http://schemas.microsoft.com/office/drawing/2014/main" id="{61461C85-A2B0-4332-82E1-F13BBD39F797}"/>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64,1</a:t>
            </a:r>
          </a:p>
        </p:txBody>
      </p:sp>
      <p:sp>
        <p:nvSpPr>
          <p:cNvPr id="58" name="">
            <a:extLst xmlns:a="http://schemas.openxmlformats.org/drawingml/2006/main">
              <a:ext uri="{FF2B5EF4-FFF2-40B4-BE49-F238E27FC236}">
                <a16:creationId xmlns:a16="http://schemas.microsoft.com/office/drawing/2014/main" id="{30D3A977-15E2-4A05-A41B-F653E08122D0}"/>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46E8D24C-F321-4656-B788-D3D622330140}"/>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80D1B386-455E-4829-83FF-897717C05998}"/>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53</a:t>
            </a:r>
          </a:p>
        </p:txBody>
      </p:sp>
      <p:sp>
        <p:nvSpPr>
          <p:cNvPr id="61" name="">
            <a:extLst xmlns:a="http://schemas.openxmlformats.org/drawingml/2006/main">
              <a:ext uri="{FF2B5EF4-FFF2-40B4-BE49-F238E27FC236}">
                <a16:creationId xmlns:a16="http://schemas.microsoft.com/office/drawing/2014/main" id="{140050FE-AA28-4848-8874-12DBB2190707}"/>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Wendler, Mike</a:t>
            </a:r>
          </a:p>
        </p:txBody>
      </p:sp>
      <p:sp>
        <p:nvSpPr>
          <p:cNvPr id="62" name="">
            <a:extLst xmlns:a="http://schemas.openxmlformats.org/drawingml/2006/main">
              <a:ext uri="{FF2B5EF4-FFF2-40B4-BE49-F238E27FC236}">
                <a16:creationId xmlns:a16="http://schemas.microsoft.com/office/drawing/2014/main" id="{2B664BF1-842C-4194-9A7A-85FE2029CA54}"/>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Lenzfried</a:t>
            </a:r>
          </a:p>
        </p:txBody>
      </p:sp>
      <p:sp>
        <p:nvSpPr>
          <p:cNvPr id="63" name="">
            <a:extLst xmlns:a="http://schemas.openxmlformats.org/drawingml/2006/main">
              <a:ext uri="{FF2B5EF4-FFF2-40B4-BE49-F238E27FC236}">
                <a16:creationId xmlns:a16="http://schemas.microsoft.com/office/drawing/2014/main" id="{1771E48A-F183-4977-9A69-2E9583AC67E9}"/>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64" name="">
            <a:extLst xmlns:a="http://schemas.openxmlformats.org/drawingml/2006/main">
              <a:ext uri="{FF2B5EF4-FFF2-40B4-BE49-F238E27FC236}">
                <a16:creationId xmlns:a16="http://schemas.microsoft.com/office/drawing/2014/main" id="{550CF40B-5650-4C8E-89AA-78C3DCB610A3}"/>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65" name="">
            <a:extLst xmlns:a="http://schemas.openxmlformats.org/drawingml/2006/main">
              <a:ext uri="{FF2B5EF4-FFF2-40B4-BE49-F238E27FC236}">
                <a16:creationId xmlns:a16="http://schemas.microsoft.com/office/drawing/2014/main" id="{1391E7F3-78DF-4821-A863-F2544E0C5422}"/>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66" name="">
            <a:extLst xmlns:a="http://schemas.openxmlformats.org/drawingml/2006/main">
              <a:ext uri="{FF2B5EF4-FFF2-40B4-BE49-F238E27FC236}">
                <a16:creationId xmlns:a16="http://schemas.microsoft.com/office/drawing/2014/main" id="{979D273F-808D-407E-8998-6747B0A97475}"/>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96D18767-CD04-4B15-9BA9-F3FD7DB12F61}"/>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68" name="">
            <a:extLst xmlns:a="http://schemas.openxmlformats.org/drawingml/2006/main">
              <a:ext uri="{FF2B5EF4-FFF2-40B4-BE49-F238E27FC236}">
                <a16:creationId xmlns:a16="http://schemas.microsoft.com/office/drawing/2014/main" id="{73BEF26D-6003-4DF5-9836-65A02D0D0FB5}"/>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64,04</a:t>
            </a:r>
          </a:p>
        </p:txBody>
      </p:sp>
      <p:sp>
        <p:nvSpPr>
          <p:cNvPr id="69" name="">
            <a:extLst xmlns:a="http://schemas.openxmlformats.org/drawingml/2006/main">
              <a:ext uri="{FF2B5EF4-FFF2-40B4-BE49-F238E27FC236}">
                <a16:creationId xmlns:a16="http://schemas.microsoft.com/office/drawing/2014/main" id="{C55F0C0E-550B-4537-9931-07488AAB9851}"/>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EEC4D339-463E-4EB4-B6C8-0BBD871E4D3A}"/>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07E382FF-4BD4-4BF3-8373-42C2B364E903}"/>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54</a:t>
            </a:r>
          </a:p>
        </p:txBody>
      </p:sp>
      <p:sp>
        <p:nvSpPr>
          <p:cNvPr id="72" name="">
            <a:extLst xmlns:a="http://schemas.openxmlformats.org/drawingml/2006/main">
              <a:ext uri="{FF2B5EF4-FFF2-40B4-BE49-F238E27FC236}">
                <a16:creationId xmlns:a16="http://schemas.microsoft.com/office/drawing/2014/main" id="{0EB719C1-165C-4281-A1D0-EF5CB5B40D76}"/>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Fuhrmann, Rainer</a:t>
            </a:r>
          </a:p>
        </p:txBody>
      </p:sp>
      <p:sp>
        <p:nvSpPr>
          <p:cNvPr id="73" name="">
            <a:extLst xmlns:a="http://schemas.openxmlformats.org/drawingml/2006/main">
              <a:ext uri="{FF2B5EF4-FFF2-40B4-BE49-F238E27FC236}">
                <a16:creationId xmlns:a16="http://schemas.microsoft.com/office/drawing/2014/main" id="{62EA652B-FD3F-4033-8349-AEE8A66F0A54}"/>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74" name="">
            <a:extLst xmlns:a="http://schemas.openxmlformats.org/drawingml/2006/main">
              <a:ext uri="{FF2B5EF4-FFF2-40B4-BE49-F238E27FC236}">
                <a16:creationId xmlns:a16="http://schemas.microsoft.com/office/drawing/2014/main" id="{9B729F79-8805-4588-944F-A57428678747}"/>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75" name="">
            <a:extLst xmlns:a="http://schemas.openxmlformats.org/drawingml/2006/main">
              <a:ext uri="{FF2B5EF4-FFF2-40B4-BE49-F238E27FC236}">
                <a16:creationId xmlns:a16="http://schemas.microsoft.com/office/drawing/2014/main" id="{CF973E7F-4F08-4E17-995B-B838E018975E}"/>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3/1/2</a:t>
            </a:r>
          </a:p>
        </p:txBody>
      </p:sp>
      <p:sp>
        <p:nvSpPr>
          <p:cNvPr id="76" name="">
            <a:extLst xmlns:a="http://schemas.openxmlformats.org/drawingml/2006/main">
              <a:ext uri="{FF2B5EF4-FFF2-40B4-BE49-F238E27FC236}">
                <a16:creationId xmlns:a16="http://schemas.microsoft.com/office/drawing/2014/main" id="{DC82E34B-2B17-4FBA-B4B9-2164E58147B2}"/>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77" name="">
            <a:extLst xmlns:a="http://schemas.openxmlformats.org/drawingml/2006/main">
              <a:ext uri="{FF2B5EF4-FFF2-40B4-BE49-F238E27FC236}">
                <a16:creationId xmlns:a16="http://schemas.microsoft.com/office/drawing/2014/main" id="{2451F193-3CA5-4E7B-B100-A27976AFDBC4}"/>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33972604-13FD-455E-BD9F-531C0AC75B54}"/>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79" name="">
            <a:extLst xmlns:a="http://schemas.openxmlformats.org/drawingml/2006/main">
              <a:ext uri="{FF2B5EF4-FFF2-40B4-BE49-F238E27FC236}">
                <a16:creationId xmlns:a16="http://schemas.microsoft.com/office/drawing/2014/main" id="{7B2F346C-0897-46EF-BB06-274559F8A3EE}"/>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63,87</a:t>
            </a:r>
          </a:p>
        </p:txBody>
      </p:sp>
      <p:sp>
        <p:nvSpPr>
          <p:cNvPr id="80" name="">
            <a:extLst xmlns:a="http://schemas.openxmlformats.org/drawingml/2006/main">
              <a:ext uri="{FF2B5EF4-FFF2-40B4-BE49-F238E27FC236}">
                <a16:creationId xmlns:a16="http://schemas.microsoft.com/office/drawing/2014/main" id="{B6ED9D8F-1792-485F-AD1D-FF24E6E2BDAB}"/>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B80176FB-3EBC-4F6D-8869-6FF1FA318067}"/>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71A4C2EE-2485-4E1F-BA22-3B54B6C739E4}"/>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55</a:t>
            </a:r>
          </a:p>
        </p:txBody>
      </p:sp>
      <p:sp>
        <p:nvSpPr>
          <p:cNvPr id="83" name="">
            <a:extLst xmlns:a="http://schemas.openxmlformats.org/drawingml/2006/main">
              <a:ext uri="{FF2B5EF4-FFF2-40B4-BE49-F238E27FC236}">
                <a16:creationId xmlns:a16="http://schemas.microsoft.com/office/drawing/2014/main" id="{07472A1A-B5A9-4316-9040-ACFE70EE8594}"/>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Rambach, Manfred</a:t>
            </a:r>
          </a:p>
        </p:txBody>
      </p:sp>
      <p:sp>
        <p:nvSpPr>
          <p:cNvPr id="84" name="">
            <a:extLst xmlns:a="http://schemas.openxmlformats.org/drawingml/2006/main">
              <a:ext uri="{FF2B5EF4-FFF2-40B4-BE49-F238E27FC236}">
                <a16:creationId xmlns:a16="http://schemas.microsoft.com/office/drawing/2014/main" id="{32853A08-ED58-4DE0-8558-E7BA6903CF9C}"/>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a:t>
            </a:r>
          </a:p>
        </p:txBody>
      </p:sp>
      <p:sp>
        <p:nvSpPr>
          <p:cNvPr id="85" name="">
            <a:extLst xmlns:a="http://schemas.openxmlformats.org/drawingml/2006/main">
              <a:ext uri="{FF2B5EF4-FFF2-40B4-BE49-F238E27FC236}">
                <a16:creationId xmlns:a16="http://schemas.microsoft.com/office/drawing/2014/main" id="{11BFC81B-9299-45E7-A35F-394D7B149F29}"/>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86" name="">
            <a:extLst xmlns:a="http://schemas.openxmlformats.org/drawingml/2006/main">
              <a:ext uri="{FF2B5EF4-FFF2-40B4-BE49-F238E27FC236}">
                <a16:creationId xmlns:a16="http://schemas.microsoft.com/office/drawing/2014/main" id="{C5E740A1-8499-4294-B252-7F5A0D055C37}"/>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3/1/1</a:t>
            </a:r>
          </a:p>
        </p:txBody>
      </p:sp>
      <p:sp>
        <p:nvSpPr>
          <p:cNvPr id="87" name="">
            <a:extLst xmlns:a="http://schemas.openxmlformats.org/drawingml/2006/main">
              <a:ext uri="{FF2B5EF4-FFF2-40B4-BE49-F238E27FC236}">
                <a16:creationId xmlns:a16="http://schemas.microsoft.com/office/drawing/2014/main" id="{6622FAFA-05BB-498A-884D-BE4F2B919EF7}"/>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88" name="">
            <a:extLst xmlns:a="http://schemas.openxmlformats.org/drawingml/2006/main">
              <a:ext uri="{FF2B5EF4-FFF2-40B4-BE49-F238E27FC236}">
                <a16:creationId xmlns:a16="http://schemas.microsoft.com/office/drawing/2014/main" id="{4FDD28E0-58CA-4F2D-8BE2-AE5EDE768121}"/>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F22FC035-FA98-4C9A-B733-87319E7F695C}"/>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0" name="">
            <a:extLst xmlns:a="http://schemas.openxmlformats.org/drawingml/2006/main">
              <a:ext uri="{FF2B5EF4-FFF2-40B4-BE49-F238E27FC236}">
                <a16:creationId xmlns:a16="http://schemas.microsoft.com/office/drawing/2014/main" id="{17435A84-306E-419D-8310-829F06BFAE54}"/>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63,57</a:t>
            </a:r>
          </a:p>
        </p:txBody>
      </p:sp>
      <p:sp>
        <p:nvSpPr>
          <p:cNvPr id="91" name="">
            <a:extLst xmlns:a="http://schemas.openxmlformats.org/drawingml/2006/main">
              <a:ext uri="{FF2B5EF4-FFF2-40B4-BE49-F238E27FC236}">
                <a16:creationId xmlns:a16="http://schemas.microsoft.com/office/drawing/2014/main" id="{8645C8B0-5A9A-4D58-B354-E8E8101738D2}"/>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D1B612D2-673A-455D-A3B0-0FF587E04E90}"/>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23D60D92-5DE6-4EB8-8F8B-039956583FA3}"/>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56</a:t>
            </a:r>
          </a:p>
        </p:txBody>
      </p:sp>
      <p:sp>
        <p:nvSpPr>
          <p:cNvPr id="94" name="">
            <a:extLst xmlns:a="http://schemas.openxmlformats.org/drawingml/2006/main">
              <a:ext uri="{FF2B5EF4-FFF2-40B4-BE49-F238E27FC236}">
                <a16:creationId xmlns:a16="http://schemas.microsoft.com/office/drawing/2014/main" id="{4EA8ED23-3C73-490C-ACC2-3BAE867A8615}"/>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König, Heinz</a:t>
            </a:r>
          </a:p>
        </p:txBody>
      </p:sp>
      <p:sp>
        <p:nvSpPr>
          <p:cNvPr id="95" name="">
            <a:extLst xmlns:a="http://schemas.openxmlformats.org/drawingml/2006/main">
              <a:ext uri="{FF2B5EF4-FFF2-40B4-BE49-F238E27FC236}">
                <a16:creationId xmlns:a16="http://schemas.microsoft.com/office/drawing/2014/main" id="{9D215A4C-0178-4797-874B-0D824C8B4EC9}"/>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96" name="">
            <a:extLst xmlns:a="http://schemas.openxmlformats.org/drawingml/2006/main">
              <a:ext uri="{FF2B5EF4-FFF2-40B4-BE49-F238E27FC236}">
                <a16:creationId xmlns:a16="http://schemas.microsoft.com/office/drawing/2014/main" id="{D922635F-BE44-4972-8019-39FB65E6F5FC}"/>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97" name="">
            <a:extLst xmlns:a="http://schemas.openxmlformats.org/drawingml/2006/main">
              <a:ext uri="{FF2B5EF4-FFF2-40B4-BE49-F238E27FC236}">
                <a16:creationId xmlns:a16="http://schemas.microsoft.com/office/drawing/2014/main" id="{9820171B-7E95-408E-8EC4-4E9673F06593}"/>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3/0/2</a:t>
            </a:r>
          </a:p>
        </p:txBody>
      </p:sp>
      <p:sp>
        <p:nvSpPr>
          <p:cNvPr id="98" name="">
            <a:extLst xmlns:a="http://schemas.openxmlformats.org/drawingml/2006/main">
              <a:ext uri="{FF2B5EF4-FFF2-40B4-BE49-F238E27FC236}">
                <a16:creationId xmlns:a16="http://schemas.microsoft.com/office/drawing/2014/main" id="{24FD257F-1C24-47EC-B228-B1AC7702F0B2}"/>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99" name="">
            <a:extLst xmlns:a="http://schemas.openxmlformats.org/drawingml/2006/main">
              <a:ext uri="{FF2B5EF4-FFF2-40B4-BE49-F238E27FC236}">
                <a16:creationId xmlns:a16="http://schemas.microsoft.com/office/drawing/2014/main" id="{EA773785-E1A1-4AC8-A587-7A3A7D63BE03}"/>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EB4F95E1-3981-46FE-B8C7-3716B399EF80}"/>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01" name="">
            <a:extLst xmlns:a="http://schemas.openxmlformats.org/drawingml/2006/main">
              <a:ext uri="{FF2B5EF4-FFF2-40B4-BE49-F238E27FC236}">
                <a16:creationId xmlns:a16="http://schemas.microsoft.com/office/drawing/2014/main" id="{CF6497A0-6271-4851-B278-E2A7E4554AFB}"/>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63,54</a:t>
            </a:r>
          </a:p>
        </p:txBody>
      </p:sp>
      <p:sp>
        <p:nvSpPr>
          <p:cNvPr id="102" name="">
            <a:extLst xmlns:a="http://schemas.openxmlformats.org/drawingml/2006/main">
              <a:ext uri="{FF2B5EF4-FFF2-40B4-BE49-F238E27FC236}">
                <a16:creationId xmlns:a16="http://schemas.microsoft.com/office/drawing/2014/main" id="{36B45443-C2E5-4CD8-81D8-5E6A9F7B9FA1}"/>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77189C72-56F7-4620-9104-896CDD5012B2}"/>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33B7E2C8-6548-403B-8EA7-21028E92F4E3}"/>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57</a:t>
            </a:r>
          </a:p>
        </p:txBody>
      </p:sp>
      <p:sp>
        <p:nvSpPr>
          <p:cNvPr id="105" name="">
            <a:extLst xmlns:a="http://schemas.openxmlformats.org/drawingml/2006/main">
              <a:ext uri="{FF2B5EF4-FFF2-40B4-BE49-F238E27FC236}">
                <a16:creationId xmlns:a16="http://schemas.microsoft.com/office/drawing/2014/main" id="{6D1F269E-F321-4606-925D-A4F5BC3C646D}"/>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Janson, Volker</a:t>
            </a:r>
          </a:p>
        </p:txBody>
      </p:sp>
      <p:sp>
        <p:nvSpPr>
          <p:cNvPr id="106" name="">
            <a:extLst xmlns:a="http://schemas.openxmlformats.org/drawingml/2006/main">
              <a:ext uri="{FF2B5EF4-FFF2-40B4-BE49-F238E27FC236}">
                <a16:creationId xmlns:a16="http://schemas.microsoft.com/office/drawing/2014/main" id="{6E3FD630-E521-47D4-A264-10AA598A39DE}"/>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107" name="">
            <a:extLst xmlns:a="http://schemas.openxmlformats.org/drawingml/2006/main">
              <a:ext uri="{FF2B5EF4-FFF2-40B4-BE49-F238E27FC236}">
                <a16:creationId xmlns:a16="http://schemas.microsoft.com/office/drawing/2014/main" id="{359A5136-AA4F-474B-A161-7D8535C84637}"/>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108" name="">
            <a:extLst xmlns:a="http://schemas.openxmlformats.org/drawingml/2006/main">
              <a:ext uri="{FF2B5EF4-FFF2-40B4-BE49-F238E27FC236}">
                <a16:creationId xmlns:a16="http://schemas.microsoft.com/office/drawing/2014/main" id="{4029137E-E127-445D-BAC7-140E9BA2F92F}"/>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4/4/1</a:t>
            </a:r>
          </a:p>
        </p:txBody>
      </p:sp>
      <p:sp>
        <p:nvSpPr>
          <p:cNvPr id="109" name="">
            <a:extLst xmlns:a="http://schemas.openxmlformats.org/drawingml/2006/main">
              <a:ext uri="{FF2B5EF4-FFF2-40B4-BE49-F238E27FC236}">
                <a16:creationId xmlns:a16="http://schemas.microsoft.com/office/drawing/2014/main" id="{3CE9034E-B15D-42F9-9E77-1F0644BBB1E3}"/>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10" name="">
            <a:extLst xmlns:a="http://schemas.openxmlformats.org/drawingml/2006/main">
              <a:ext uri="{FF2B5EF4-FFF2-40B4-BE49-F238E27FC236}">
                <a16:creationId xmlns:a16="http://schemas.microsoft.com/office/drawing/2014/main" id="{7D1EF391-E9B0-426D-B6F5-3745B70F337B}"/>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D7471CA1-BC30-4E50-98BD-0185839904C8}"/>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2" name="">
            <a:extLst xmlns:a="http://schemas.openxmlformats.org/drawingml/2006/main">
              <a:ext uri="{FF2B5EF4-FFF2-40B4-BE49-F238E27FC236}">
                <a16:creationId xmlns:a16="http://schemas.microsoft.com/office/drawing/2014/main" id="{578A2485-C2D4-471C-9F28-E081EFB46304}"/>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63,46</a:t>
            </a:r>
          </a:p>
        </p:txBody>
      </p:sp>
      <p:sp>
        <p:nvSpPr>
          <p:cNvPr id="113" name="">
            <a:extLst xmlns:a="http://schemas.openxmlformats.org/drawingml/2006/main">
              <a:ext uri="{FF2B5EF4-FFF2-40B4-BE49-F238E27FC236}">
                <a16:creationId xmlns:a16="http://schemas.microsoft.com/office/drawing/2014/main" id="{7114280A-FC38-4510-B3F0-CFBF16CCDAEF}"/>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A3B36C75-1565-4EF8-B9F7-75A0F0805D85}"/>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4455A0EE-9E99-48DF-9E60-174367A68142}"/>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58</a:t>
            </a:r>
          </a:p>
        </p:txBody>
      </p:sp>
      <p:sp>
        <p:nvSpPr>
          <p:cNvPr id="116" name="">
            <a:extLst xmlns:a="http://schemas.openxmlformats.org/drawingml/2006/main">
              <a:ext uri="{FF2B5EF4-FFF2-40B4-BE49-F238E27FC236}">
                <a16:creationId xmlns:a16="http://schemas.microsoft.com/office/drawing/2014/main" id="{CF31AE2F-3192-47C7-B32F-8A9F485F6AAE}"/>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Unverdorben, Helmut</a:t>
            </a:r>
          </a:p>
        </p:txBody>
      </p:sp>
      <p:sp>
        <p:nvSpPr>
          <p:cNvPr id="117" name="">
            <a:extLst xmlns:a="http://schemas.openxmlformats.org/drawingml/2006/main">
              <a:ext uri="{FF2B5EF4-FFF2-40B4-BE49-F238E27FC236}">
                <a16:creationId xmlns:a16="http://schemas.microsoft.com/office/drawing/2014/main" id="{242B5DD9-3F70-411E-AD23-F018877C7262}"/>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118" name="">
            <a:extLst xmlns:a="http://schemas.openxmlformats.org/drawingml/2006/main">
              <a:ext uri="{FF2B5EF4-FFF2-40B4-BE49-F238E27FC236}">
                <a16:creationId xmlns:a16="http://schemas.microsoft.com/office/drawing/2014/main" id="{9A50F672-BE02-4C46-9C5E-E764BBFDC167}"/>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19" name="">
            <a:extLst xmlns:a="http://schemas.openxmlformats.org/drawingml/2006/main">
              <a:ext uri="{FF2B5EF4-FFF2-40B4-BE49-F238E27FC236}">
                <a16:creationId xmlns:a16="http://schemas.microsoft.com/office/drawing/2014/main" id="{BE05A9E4-24D5-4284-A492-19DDA243AD1C}"/>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3/0/1</a:t>
            </a:r>
          </a:p>
        </p:txBody>
      </p:sp>
      <p:sp>
        <p:nvSpPr>
          <p:cNvPr id="120" name="">
            <a:extLst xmlns:a="http://schemas.openxmlformats.org/drawingml/2006/main">
              <a:ext uri="{FF2B5EF4-FFF2-40B4-BE49-F238E27FC236}">
                <a16:creationId xmlns:a16="http://schemas.microsoft.com/office/drawing/2014/main" id="{F25F01D8-B7FF-45AF-BC73-718DE7EA4190}"/>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121" name="">
            <a:extLst xmlns:a="http://schemas.openxmlformats.org/drawingml/2006/main">
              <a:ext uri="{FF2B5EF4-FFF2-40B4-BE49-F238E27FC236}">
                <a16:creationId xmlns:a16="http://schemas.microsoft.com/office/drawing/2014/main" id="{BB356EFF-CC25-4469-93FE-6B568736FBB4}"/>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10E9842B-109D-4187-A783-943EA79405EF}"/>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23" name="">
            <a:extLst xmlns:a="http://schemas.openxmlformats.org/drawingml/2006/main">
              <a:ext uri="{FF2B5EF4-FFF2-40B4-BE49-F238E27FC236}">
                <a16:creationId xmlns:a16="http://schemas.microsoft.com/office/drawing/2014/main" id="{3A840E3A-3DEB-4AF2-9B3E-590877E6CEDE}"/>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63,1</a:t>
            </a:r>
          </a:p>
        </p:txBody>
      </p:sp>
      <p:sp>
        <p:nvSpPr>
          <p:cNvPr id="124" name="">
            <a:extLst xmlns:a="http://schemas.openxmlformats.org/drawingml/2006/main">
              <a:ext uri="{FF2B5EF4-FFF2-40B4-BE49-F238E27FC236}">
                <a16:creationId xmlns:a16="http://schemas.microsoft.com/office/drawing/2014/main" id="{8C5A85FB-6D9B-44BB-B7E1-F36D528A52BB}"/>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50877E8E-BCF6-4C5D-905A-8951F6C3EBD5}"/>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287269C2-9808-459D-B941-15F72BF44E9D}"/>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59</a:t>
            </a:r>
          </a:p>
        </p:txBody>
      </p:sp>
      <p:sp>
        <p:nvSpPr>
          <p:cNvPr id="127" name="">
            <a:extLst xmlns:a="http://schemas.openxmlformats.org/drawingml/2006/main">
              <a:ext uri="{FF2B5EF4-FFF2-40B4-BE49-F238E27FC236}">
                <a16:creationId xmlns:a16="http://schemas.microsoft.com/office/drawing/2014/main" id="{350AF8B2-0323-4B55-9576-D5A961DE89F4}"/>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Riedel, Sibylle</a:t>
            </a:r>
          </a:p>
        </p:txBody>
      </p:sp>
      <p:sp>
        <p:nvSpPr>
          <p:cNvPr id="128" name="">
            <a:extLst xmlns:a="http://schemas.openxmlformats.org/drawingml/2006/main">
              <a:ext uri="{FF2B5EF4-FFF2-40B4-BE49-F238E27FC236}">
                <a16:creationId xmlns:a16="http://schemas.microsoft.com/office/drawing/2014/main" id="{85D4C515-F791-4C82-8965-A53997E6421F}"/>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129" name="">
            <a:extLst xmlns:a="http://schemas.openxmlformats.org/drawingml/2006/main">
              <a:ext uri="{FF2B5EF4-FFF2-40B4-BE49-F238E27FC236}">
                <a16:creationId xmlns:a16="http://schemas.microsoft.com/office/drawing/2014/main" id="{BA97EC7F-5584-4E1A-AFCF-C2C67B696DE7}"/>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30" name="">
            <a:extLst xmlns:a="http://schemas.openxmlformats.org/drawingml/2006/main">
              <a:ext uri="{FF2B5EF4-FFF2-40B4-BE49-F238E27FC236}">
                <a16:creationId xmlns:a16="http://schemas.microsoft.com/office/drawing/2014/main" id="{16180949-C065-4CFC-ABC1-B50A0E4324A1}"/>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3/4/0</a:t>
            </a:r>
          </a:p>
        </p:txBody>
      </p:sp>
      <p:sp>
        <p:nvSpPr>
          <p:cNvPr id="131" name="">
            <a:extLst xmlns:a="http://schemas.openxmlformats.org/drawingml/2006/main">
              <a:ext uri="{FF2B5EF4-FFF2-40B4-BE49-F238E27FC236}">
                <a16:creationId xmlns:a16="http://schemas.microsoft.com/office/drawing/2014/main" id="{E2E1E6BB-627B-4951-84CF-9956B1F43BAF}"/>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132" name="">
            <a:extLst xmlns:a="http://schemas.openxmlformats.org/drawingml/2006/main">
              <a:ext uri="{FF2B5EF4-FFF2-40B4-BE49-F238E27FC236}">
                <a16:creationId xmlns:a16="http://schemas.microsoft.com/office/drawing/2014/main" id="{A42125D9-D832-447F-8230-614957BCC850}"/>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B8927B1B-6382-4EFD-9BC2-5AE93A25FA86}"/>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4" name="">
            <a:extLst xmlns:a="http://schemas.openxmlformats.org/drawingml/2006/main">
              <a:ext uri="{FF2B5EF4-FFF2-40B4-BE49-F238E27FC236}">
                <a16:creationId xmlns:a16="http://schemas.microsoft.com/office/drawing/2014/main" id="{DD7DB827-EB70-46D6-AE08-0D997DB58D8B}"/>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62,95</a:t>
            </a:r>
          </a:p>
        </p:txBody>
      </p:sp>
      <p:sp>
        <p:nvSpPr>
          <p:cNvPr id="135" name="">
            <a:extLst xmlns:a="http://schemas.openxmlformats.org/drawingml/2006/main">
              <a:ext uri="{FF2B5EF4-FFF2-40B4-BE49-F238E27FC236}">
                <a16:creationId xmlns:a16="http://schemas.microsoft.com/office/drawing/2014/main" id="{389BEC99-7A54-4805-A8A0-B7156C399AAC}"/>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AEBA8A19-00BC-43C8-B684-B3101FE3C5B2}"/>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270E862E-8246-42F3-9B9C-5B60A7E61C0F}"/>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60</a:t>
            </a:r>
          </a:p>
        </p:txBody>
      </p:sp>
      <p:sp>
        <p:nvSpPr>
          <p:cNvPr id="138" name="">
            <a:extLst xmlns:a="http://schemas.openxmlformats.org/drawingml/2006/main">
              <a:ext uri="{FF2B5EF4-FFF2-40B4-BE49-F238E27FC236}">
                <a16:creationId xmlns:a16="http://schemas.microsoft.com/office/drawing/2014/main" id="{7F266E77-FC54-4BF3-A746-2ED1CF49DE8B}"/>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Landherr, Josef</a:t>
            </a:r>
          </a:p>
        </p:txBody>
      </p:sp>
      <p:sp>
        <p:nvSpPr>
          <p:cNvPr id="139" name="">
            <a:extLst xmlns:a="http://schemas.openxmlformats.org/drawingml/2006/main">
              <a:ext uri="{FF2B5EF4-FFF2-40B4-BE49-F238E27FC236}">
                <a16:creationId xmlns:a16="http://schemas.microsoft.com/office/drawing/2014/main" id="{6539458F-C177-4399-B44D-0FE277E80C9B}"/>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140" name="">
            <a:extLst xmlns:a="http://schemas.openxmlformats.org/drawingml/2006/main">
              <a:ext uri="{FF2B5EF4-FFF2-40B4-BE49-F238E27FC236}">
                <a16:creationId xmlns:a16="http://schemas.microsoft.com/office/drawing/2014/main" id="{8608373F-1432-49FD-8A2A-7C88DAB1A919}"/>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141" name="">
            <a:extLst xmlns:a="http://schemas.openxmlformats.org/drawingml/2006/main">
              <a:ext uri="{FF2B5EF4-FFF2-40B4-BE49-F238E27FC236}">
                <a16:creationId xmlns:a16="http://schemas.microsoft.com/office/drawing/2014/main" id="{1B859750-1075-40C4-9A27-6A28C040EB83}"/>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6/0/4</a:t>
            </a:r>
          </a:p>
        </p:txBody>
      </p:sp>
      <p:sp>
        <p:nvSpPr>
          <p:cNvPr id="142" name="">
            <a:extLst xmlns:a="http://schemas.openxmlformats.org/drawingml/2006/main">
              <a:ext uri="{FF2B5EF4-FFF2-40B4-BE49-F238E27FC236}">
                <a16:creationId xmlns:a16="http://schemas.microsoft.com/office/drawing/2014/main" id="{AA33D090-0FA1-4C4F-82A5-E33113AB434C}"/>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22</a:t>
            </a:r>
          </a:p>
        </p:txBody>
      </p:sp>
      <p:sp>
        <p:nvSpPr>
          <p:cNvPr id="143" name="">
            <a:extLst xmlns:a="http://schemas.openxmlformats.org/drawingml/2006/main">
              <a:ext uri="{FF2B5EF4-FFF2-40B4-BE49-F238E27FC236}">
                <a16:creationId xmlns:a16="http://schemas.microsoft.com/office/drawing/2014/main" id="{D5EC27EF-046B-4887-914C-AF1013B428DC}"/>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186D3D54-FA94-453B-9ED5-A509FEE434FB}"/>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45" name="">
            <a:extLst xmlns:a="http://schemas.openxmlformats.org/drawingml/2006/main">
              <a:ext uri="{FF2B5EF4-FFF2-40B4-BE49-F238E27FC236}">
                <a16:creationId xmlns:a16="http://schemas.microsoft.com/office/drawing/2014/main" id="{3BAADB45-DFD9-43B9-8102-30CCC66A747F}"/>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62,89</a:t>
            </a:r>
          </a:p>
        </p:txBody>
      </p:sp>
      <p:sp>
        <p:nvSpPr>
          <p:cNvPr id="146" name="">
            <a:extLst xmlns:a="http://schemas.openxmlformats.org/drawingml/2006/main">
              <a:ext uri="{FF2B5EF4-FFF2-40B4-BE49-F238E27FC236}">
                <a16:creationId xmlns:a16="http://schemas.microsoft.com/office/drawing/2014/main" id="{6276ABFC-FCA5-4E84-8B69-BC25D4413D37}"/>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3C449D23-914F-41A7-959A-7759DF4E4994}"/>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5 von 30</a:t>
            </a:r>
          </a:p>
        </p:txBody>
      </p:sp>
    </p:spTree>
    <p:extLst>
      <p:ext uri="{BB962C8B-B14F-4D97-AF65-F5344CB8AC3E}">
        <p14:creationId xmlns:p14="http://schemas.microsoft.com/office/powerpoint/2010/main" val="1151797771"/>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78C8272E-4F97-4787-BFF1-BE14708112F5}"/>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87F81EB6-5E85-484D-A028-458F0D7AD515}"/>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513FB3EF-A3EE-42A5-9F5E-F714169C4A8A}"/>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61–72</a:t>
            </a:r>
          </a:p>
        </p:txBody>
      </p:sp>
      <p:sp>
        <p:nvSpPr>
          <p:cNvPr id="4" name="">
            <a:extLst xmlns:a="http://schemas.openxmlformats.org/drawingml/2006/main">
              <a:ext uri="{FF2B5EF4-FFF2-40B4-BE49-F238E27FC236}">
                <a16:creationId xmlns:a16="http://schemas.microsoft.com/office/drawing/2014/main" id="{E49C1EC9-D103-41C9-8283-8033DCD79858}"/>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55A95E12-00CA-4011-991F-D28B1E2D40B0}"/>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FCD803F3-A41C-4F6C-BEAB-8E15A0A7205E}"/>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32</a:t>
            </a:r>
          </a:p>
        </p:txBody>
      </p:sp>
      <p:sp>
        <p:nvSpPr>
          <p:cNvPr id="7" name="">
            <a:extLst xmlns:a="http://schemas.openxmlformats.org/drawingml/2006/main">
              <a:ext uri="{FF2B5EF4-FFF2-40B4-BE49-F238E27FC236}">
                <a16:creationId xmlns:a16="http://schemas.microsoft.com/office/drawing/2014/main" id="{25915948-2D1A-4D3A-892E-07F49AFA18FD}"/>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E9F1B8C6-574E-4009-8412-61C842EC14CC}"/>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96898171-8A60-4334-A845-1F19FFB19C44}"/>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B18F3BA6-2EB9-4E96-BF37-9C2B66D1E89D}"/>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2BA5B201-1369-4AF2-9DD3-E791B4808150}"/>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23AC4690-3A28-4559-B23B-CC705A1CE94C}"/>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6F2BB9BE-E889-41BB-B339-76DF67E3D51F}"/>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01777859-17FE-4F65-885C-BB0B772A0E04}"/>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8F2915AB-4725-41EC-B997-A9BF787E7D68}"/>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BA4B63B6-D13A-4251-8269-BB1028DF11DB}"/>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61</a:t>
            </a:r>
          </a:p>
        </p:txBody>
      </p:sp>
      <p:sp>
        <p:nvSpPr>
          <p:cNvPr id="17" name="">
            <a:extLst xmlns:a="http://schemas.openxmlformats.org/drawingml/2006/main">
              <a:ext uri="{FF2B5EF4-FFF2-40B4-BE49-F238E27FC236}">
                <a16:creationId xmlns:a16="http://schemas.microsoft.com/office/drawing/2014/main" id="{1D5AE5BC-7AB7-49DB-8975-05F57FC4C7E1}"/>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Ebert, Herbert</a:t>
            </a:r>
          </a:p>
        </p:txBody>
      </p:sp>
      <p:sp>
        <p:nvSpPr>
          <p:cNvPr id="18" name="">
            <a:extLst xmlns:a="http://schemas.openxmlformats.org/drawingml/2006/main">
              <a:ext uri="{FF2B5EF4-FFF2-40B4-BE49-F238E27FC236}">
                <a16:creationId xmlns:a16="http://schemas.microsoft.com/office/drawing/2014/main" id="{0A860D77-D494-4E7C-AD6C-18EBD74C9176}"/>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19" name="">
            <a:extLst xmlns:a="http://schemas.openxmlformats.org/drawingml/2006/main">
              <a:ext uri="{FF2B5EF4-FFF2-40B4-BE49-F238E27FC236}">
                <a16:creationId xmlns:a16="http://schemas.microsoft.com/office/drawing/2014/main" id="{D75C072A-DAD3-4C0E-931E-62384C731731}"/>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20" name="">
            <a:extLst xmlns:a="http://schemas.openxmlformats.org/drawingml/2006/main">
              <a:ext uri="{FF2B5EF4-FFF2-40B4-BE49-F238E27FC236}">
                <a16:creationId xmlns:a16="http://schemas.microsoft.com/office/drawing/2014/main" id="{ED7E9382-6EE2-4550-9F9B-99B64F9F8464}"/>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4/2/3</a:t>
            </a:r>
          </a:p>
        </p:txBody>
      </p:sp>
      <p:sp>
        <p:nvSpPr>
          <p:cNvPr id="21" name="">
            <a:extLst xmlns:a="http://schemas.openxmlformats.org/drawingml/2006/main">
              <a:ext uri="{FF2B5EF4-FFF2-40B4-BE49-F238E27FC236}">
                <a16:creationId xmlns:a16="http://schemas.microsoft.com/office/drawing/2014/main" id="{E7D61923-A395-4AFD-ABD3-4A02317EF720}"/>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22" name="">
            <a:extLst xmlns:a="http://schemas.openxmlformats.org/drawingml/2006/main">
              <a:ext uri="{FF2B5EF4-FFF2-40B4-BE49-F238E27FC236}">
                <a16:creationId xmlns:a16="http://schemas.microsoft.com/office/drawing/2014/main" id="{DCC5962A-736A-40E8-A0C0-7D34B16B9BAC}"/>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F94DA714-A4B9-4F02-B4AB-A6B0F8604DDB}"/>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24" name="">
            <a:extLst xmlns:a="http://schemas.openxmlformats.org/drawingml/2006/main">
              <a:ext uri="{FF2B5EF4-FFF2-40B4-BE49-F238E27FC236}">
                <a16:creationId xmlns:a16="http://schemas.microsoft.com/office/drawing/2014/main" id="{C0BD2E15-79D4-4D59-A926-88BC0E2A51D8}"/>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62,13</a:t>
            </a:r>
          </a:p>
        </p:txBody>
      </p:sp>
      <p:sp>
        <p:nvSpPr>
          <p:cNvPr id="25" name="">
            <a:extLst xmlns:a="http://schemas.openxmlformats.org/drawingml/2006/main">
              <a:ext uri="{FF2B5EF4-FFF2-40B4-BE49-F238E27FC236}">
                <a16:creationId xmlns:a16="http://schemas.microsoft.com/office/drawing/2014/main" id="{16171D14-594E-4ED8-8C54-E56E504EF22D}"/>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78AE4C41-805A-4F4E-9B7A-AAC21CA0D863}"/>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AB5C0670-79DA-4544-A208-7851AFDF1604}"/>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62</a:t>
            </a:r>
          </a:p>
        </p:txBody>
      </p:sp>
      <p:sp>
        <p:nvSpPr>
          <p:cNvPr id="28" name="">
            <a:extLst xmlns:a="http://schemas.openxmlformats.org/drawingml/2006/main">
              <a:ext uri="{FF2B5EF4-FFF2-40B4-BE49-F238E27FC236}">
                <a16:creationId xmlns:a16="http://schemas.microsoft.com/office/drawing/2014/main" id="{93E5837A-C543-4DB8-8045-21FA1B907741}"/>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Nguyen, Vu Thihue</a:t>
            </a:r>
          </a:p>
        </p:txBody>
      </p:sp>
      <p:sp>
        <p:nvSpPr>
          <p:cNvPr id="29" name="">
            <a:extLst xmlns:a="http://schemas.openxmlformats.org/drawingml/2006/main">
              <a:ext uri="{FF2B5EF4-FFF2-40B4-BE49-F238E27FC236}">
                <a16:creationId xmlns:a16="http://schemas.microsoft.com/office/drawing/2014/main" id="{FD69D3D7-2DF0-4F7A-8154-6B90FA19D07F}"/>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a:t>
            </a:r>
          </a:p>
        </p:txBody>
      </p:sp>
      <p:sp>
        <p:nvSpPr>
          <p:cNvPr id="30" name="">
            <a:extLst xmlns:a="http://schemas.openxmlformats.org/drawingml/2006/main">
              <a:ext uri="{FF2B5EF4-FFF2-40B4-BE49-F238E27FC236}">
                <a16:creationId xmlns:a16="http://schemas.microsoft.com/office/drawing/2014/main" id="{9B2D5C7B-A761-4DE0-9856-07F104151949}"/>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31" name="">
            <a:extLst xmlns:a="http://schemas.openxmlformats.org/drawingml/2006/main">
              <a:ext uri="{FF2B5EF4-FFF2-40B4-BE49-F238E27FC236}">
                <a16:creationId xmlns:a16="http://schemas.microsoft.com/office/drawing/2014/main" id="{D4EDB40C-5F34-4E25-ABC5-FF9998FDD0BF}"/>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2/2/0</a:t>
            </a:r>
          </a:p>
        </p:txBody>
      </p:sp>
      <p:sp>
        <p:nvSpPr>
          <p:cNvPr id="32" name="">
            <a:extLst xmlns:a="http://schemas.openxmlformats.org/drawingml/2006/main">
              <a:ext uri="{FF2B5EF4-FFF2-40B4-BE49-F238E27FC236}">
                <a16:creationId xmlns:a16="http://schemas.microsoft.com/office/drawing/2014/main" id="{E2FEDAF0-4B6A-4FC1-BDDA-BA20AE80ADF7}"/>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33" name="">
            <a:extLst xmlns:a="http://schemas.openxmlformats.org/drawingml/2006/main">
              <a:ext uri="{FF2B5EF4-FFF2-40B4-BE49-F238E27FC236}">
                <a16:creationId xmlns:a16="http://schemas.microsoft.com/office/drawing/2014/main" id="{AA7F9D49-E200-449B-B989-4A3A6CFA1C14}"/>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27DC8249-4DA5-41E2-9D40-73AC0A354721}"/>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5" name="">
            <a:extLst xmlns:a="http://schemas.openxmlformats.org/drawingml/2006/main">
              <a:ext uri="{FF2B5EF4-FFF2-40B4-BE49-F238E27FC236}">
                <a16:creationId xmlns:a16="http://schemas.microsoft.com/office/drawing/2014/main" id="{D1D3854E-F722-4488-AC14-AF19ADABD799}"/>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62,09</a:t>
            </a:r>
          </a:p>
        </p:txBody>
      </p:sp>
      <p:sp>
        <p:nvSpPr>
          <p:cNvPr id="36" name="">
            <a:extLst xmlns:a="http://schemas.openxmlformats.org/drawingml/2006/main">
              <a:ext uri="{FF2B5EF4-FFF2-40B4-BE49-F238E27FC236}">
                <a16:creationId xmlns:a16="http://schemas.microsoft.com/office/drawing/2014/main" id="{78C891F1-0226-48E3-B82C-31A9B8A0ACA6}"/>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62CB5531-BFAB-4433-9676-092228B05AE4}"/>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ECC5FBAC-72E4-4AE2-ACFF-E9820EAF9C4B}"/>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63</a:t>
            </a:r>
          </a:p>
        </p:txBody>
      </p:sp>
      <p:sp>
        <p:nvSpPr>
          <p:cNvPr id="39" name="">
            <a:extLst xmlns:a="http://schemas.openxmlformats.org/drawingml/2006/main">
              <a:ext uri="{FF2B5EF4-FFF2-40B4-BE49-F238E27FC236}">
                <a16:creationId xmlns:a16="http://schemas.microsoft.com/office/drawing/2014/main" id="{4A4D7354-5125-4B50-82DF-898BC9592A47}"/>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Taeuffenbach, Peter v.</a:t>
            </a:r>
          </a:p>
        </p:txBody>
      </p:sp>
      <p:sp>
        <p:nvSpPr>
          <p:cNvPr id="40" name="">
            <a:extLst xmlns:a="http://schemas.openxmlformats.org/drawingml/2006/main">
              <a:ext uri="{FF2B5EF4-FFF2-40B4-BE49-F238E27FC236}">
                <a16:creationId xmlns:a16="http://schemas.microsoft.com/office/drawing/2014/main" id="{0E449C07-FC7E-4190-8C51-3C6483619270}"/>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41" name="">
            <a:extLst xmlns:a="http://schemas.openxmlformats.org/drawingml/2006/main">
              <a:ext uri="{FF2B5EF4-FFF2-40B4-BE49-F238E27FC236}">
                <a16:creationId xmlns:a16="http://schemas.microsoft.com/office/drawing/2014/main" id="{3663D24C-A14A-4DEA-B7FC-64271DBEDF63}"/>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42" name="">
            <a:extLst xmlns:a="http://schemas.openxmlformats.org/drawingml/2006/main">
              <a:ext uri="{FF2B5EF4-FFF2-40B4-BE49-F238E27FC236}">
                <a16:creationId xmlns:a16="http://schemas.microsoft.com/office/drawing/2014/main" id="{B25EB92D-CC6F-4C37-B6DF-CCCB656F45CF}"/>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4/0/2</a:t>
            </a:r>
          </a:p>
        </p:txBody>
      </p:sp>
      <p:sp>
        <p:nvSpPr>
          <p:cNvPr id="43" name="">
            <a:extLst xmlns:a="http://schemas.openxmlformats.org/drawingml/2006/main">
              <a:ext uri="{FF2B5EF4-FFF2-40B4-BE49-F238E27FC236}">
                <a16:creationId xmlns:a16="http://schemas.microsoft.com/office/drawing/2014/main" id="{C8AB62D6-3766-477B-9FA6-19465071381F}"/>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26</a:t>
            </a:r>
          </a:p>
        </p:txBody>
      </p:sp>
      <p:sp>
        <p:nvSpPr>
          <p:cNvPr id="44" name="">
            <a:extLst xmlns:a="http://schemas.openxmlformats.org/drawingml/2006/main">
              <a:ext uri="{FF2B5EF4-FFF2-40B4-BE49-F238E27FC236}">
                <a16:creationId xmlns:a16="http://schemas.microsoft.com/office/drawing/2014/main" id="{6D9D2420-668D-4FD1-854B-DC1A4AB93312}"/>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0C14056C-0933-4A81-BC9F-C071D3CA83BB}"/>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46" name="">
            <a:extLst xmlns:a="http://schemas.openxmlformats.org/drawingml/2006/main">
              <a:ext uri="{FF2B5EF4-FFF2-40B4-BE49-F238E27FC236}">
                <a16:creationId xmlns:a16="http://schemas.microsoft.com/office/drawing/2014/main" id="{B1F731C3-ACFD-4192-975E-81EF48479AB6}"/>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61,97</a:t>
            </a:r>
          </a:p>
        </p:txBody>
      </p:sp>
      <p:sp>
        <p:nvSpPr>
          <p:cNvPr id="47" name="">
            <a:extLst xmlns:a="http://schemas.openxmlformats.org/drawingml/2006/main">
              <a:ext uri="{FF2B5EF4-FFF2-40B4-BE49-F238E27FC236}">
                <a16:creationId xmlns:a16="http://schemas.microsoft.com/office/drawing/2014/main" id="{0AC241A9-149B-4710-AB35-DDE53C9D8813}"/>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3FD738B8-5EC3-4DC7-A9B8-DC0CD446155F}"/>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5516D38F-8DF2-45BB-B51B-A354389280E5}"/>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64</a:t>
            </a:r>
          </a:p>
        </p:txBody>
      </p:sp>
      <p:sp>
        <p:nvSpPr>
          <p:cNvPr id="50" name="">
            <a:extLst xmlns:a="http://schemas.openxmlformats.org/drawingml/2006/main">
              <a:ext uri="{FF2B5EF4-FFF2-40B4-BE49-F238E27FC236}">
                <a16:creationId xmlns:a16="http://schemas.microsoft.com/office/drawing/2014/main" id="{FD2535EE-9660-4149-97D0-9A7E9BF72CFB}"/>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Spangler, Manfred</a:t>
            </a:r>
          </a:p>
        </p:txBody>
      </p:sp>
      <p:sp>
        <p:nvSpPr>
          <p:cNvPr id="51" name="">
            <a:extLst xmlns:a="http://schemas.openxmlformats.org/drawingml/2006/main">
              <a:ext uri="{FF2B5EF4-FFF2-40B4-BE49-F238E27FC236}">
                <a16:creationId xmlns:a16="http://schemas.microsoft.com/office/drawing/2014/main" id="{A4DF445C-71E6-4DCC-8EEF-0EB4E68591EF}"/>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52" name="">
            <a:extLst xmlns:a="http://schemas.openxmlformats.org/drawingml/2006/main">
              <a:ext uri="{FF2B5EF4-FFF2-40B4-BE49-F238E27FC236}">
                <a16:creationId xmlns:a16="http://schemas.microsoft.com/office/drawing/2014/main" id="{1F38FE6B-98A9-44AA-AD61-1512AC75E455}"/>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53" name="">
            <a:extLst xmlns:a="http://schemas.openxmlformats.org/drawingml/2006/main">
              <a:ext uri="{FF2B5EF4-FFF2-40B4-BE49-F238E27FC236}">
                <a16:creationId xmlns:a16="http://schemas.microsoft.com/office/drawing/2014/main" id="{1580D317-336C-4AD4-AE7E-ED64E2F08BBA}"/>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2/1/1</a:t>
            </a:r>
          </a:p>
        </p:txBody>
      </p:sp>
      <p:sp>
        <p:nvSpPr>
          <p:cNvPr id="54" name="">
            <a:extLst xmlns:a="http://schemas.openxmlformats.org/drawingml/2006/main">
              <a:ext uri="{FF2B5EF4-FFF2-40B4-BE49-F238E27FC236}">
                <a16:creationId xmlns:a16="http://schemas.microsoft.com/office/drawing/2014/main" id="{D1A6B1FD-8B1E-48C2-A1D7-81918F0C7AD6}"/>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55" name="">
            <a:extLst xmlns:a="http://schemas.openxmlformats.org/drawingml/2006/main">
              <a:ext uri="{FF2B5EF4-FFF2-40B4-BE49-F238E27FC236}">
                <a16:creationId xmlns:a16="http://schemas.microsoft.com/office/drawing/2014/main" id="{DC3AB323-74AF-4531-AA31-37D24C7A2D45}"/>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05A2AED8-8C93-43C6-BD75-78B635C2AFFE}"/>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57" name="">
            <a:extLst xmlns:a="http://schemas.openxmlformats.org/drawingml/2006/main">
              <a:ext uri="{FF2B5EF4-FFF2-40B4-BE49-F238E27FC236}">
                <a16:creationId xmlns:a16="http://schemas.microsoft.com/office/drawing/2014/main" id="{8A9D340C-A9C9-4CFD-AC81-D6E5E60E23C9}"/>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61,94</a:t>
            </a:r>
          </a:p>
        </p:txBody>
      </p:sp>
      <p:sp>
        <p:nvSpPr>
          <p:cNvPr id="58" name="">
            <a:extLst xmlns:a="http://schemas.openxmlformats.org/drawingml/2006/main">
              <a:ext uri="{FF2B5EF4-FFF2-40B4-BE49-F238E27FC236}">
                <a16:creationId xmlns:a16="http://schemas.microsoft.com/office/drawing/2014/main" id="{0DD5EAB6-5995-4598-856B-BB724BA31611}"/>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F23AA710-9D47-44F2-A935-335DE3AEEF72}"/>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132DB3B8-69D1-48BE-83B3-CAAF7BEB9F03}"/>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65</a:t>
            </a:r>
          </a:p>
        </p:txBody>
      </p:sp>
      <p:sp>
        <p:nvSpPr>
          <p:cNvPr id="61" name="">
            <a:extLst xmlns:a="http://schemas.openxmlformats.org/drawingml/2006/main">
              <a:ext uri="{FF2B5EF4-FFF2-40B4-BE49-F238E27FC236}">
                <a16:creationId xmlns:a16="http://schemas.microsoft.com/office/drawing/2014/main" id="{ED32D471-9EB6-45D1-A7DE-65C5F9CC77C0}"/>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Brey, Fritz</a:t>
            </a:r>
          </a:p>
        </p:txBody>
      </p:sp>
      <p:sp>
        <p:nvSpPr>
          <p:cNvPr id="62" name="">
            <a:extLst xmlns:a="http://schemas.openxmlformats.org/drawingml/2006/main">
              <a:ext uri="{FF2B5EF4-FFF2-40B4-BE49-F238E27FC236}">
                <a16:creationId xmlns:a16="http://schemas.microsoft.com/office/drawing/2014/main" id="{3CFB46E2-CA66-47AA-A026-C321C36B16AF}"/>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a:t>
            </a:r>
          </a:p>
        </p:txBody>
      </p:sp>
      <p:sp>
        <p:nvSpPr>
          <p:cNvPr id="63" name="">
            <a:extLst xmlns:a="http://schemas.openxmlformats.org/drawingml/2006/main">
              <a:ext uri="{FF2B5EF4-FFF2-40B4-BE49-F238E27FC236}">
                <a16:creationId xmlns:a16="http://schemas.microsoft.com/office/drawing/2014/main" id="{72F28371-DC93-42F1-9200-370919EEEF22}"/>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64" name="">
            <a:extLst xmlns:a="http://schemas.openxmlformats.org/drawingml/2006/main">
              <a:ext uri="{FF2B5EF4-FFF2-40B4-BE49-F238E27FC236}">
                <a16:creationId xmlns:a16="http://schemas.microsoft.com/office/drawing/2014/main" id="{829EA2E7-E10B-4A51-BC5A-C717E742EF74}"/>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3/1/2</a:t>
            </a:r>
          </a:p>
        </p:txBody>
      </p:sp>
      <p:sp>
        <p:nvSpPr>
          <p:cNvPr id="65" name="">
            <a:extLst xmlns:a="http://schemas.openxmlformats.org/drawingml/2006/main">
              <a:ext uri="{FF2B5EF4-FFF2-40B4-BE49-F238E27FC236}">
                <a16:creationId xmlns:a16="http://schemas.microsoft.com/office/drawing/2014/main" id="{3FB17721-2DEF-4D24-B839-A5818CD9B0FB}"/>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66" name="">
            <a:extLst xmlns:a="http://schemas.openxmlformats.org/drawingml/2006/main">
              <a:ext uri="{FF2B5EF4-FFF2-40B4-BE49-F238E27FC236}">
                <a16:creationId xmlns:a16="http://schemas.microsoft.com/office/drawing/2014/main" id="{A0F7FCAE-2D37-411B-80C3-0B34770989F6}"/>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282358B5-FC4E-420B-8455-EABC6D6CFC5D}"/>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68" name="">
            <a:extLst xmlns:a="http://schemas.openxmlformats.org/drawingml/2006/main">
              <a:ext uri="{FF2B5EF4-FFF2-40B4-BE49-F238E27FC236}">
                <a16:creationId xmlns:a16="http://schemas.microsoft.com/office/drawing/2014/main" id="{A8C00194-30A2-4D5A-B0D9-CE36E3EB84D3}"/>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61,82</a:t>
            </a:r>
          </a:p>
        </p:txBody>
      </p:sp>
      <p:sp>
        <p:nvSpPr>
          <p:cNvPr id="69" name="">
            <a:extLst xmlns:a="http://schemas.openxmlformats.org/drawingml/2006/main">
              <a:ext uri="{FF2B5EF4-FFF2-40B4-BE49-F238E27FC236}">
                <a16:creationId xmlns:a16="http://schemas.microsoft.com/office/drawing/2014/main" id="{E7A2AF13-ECBD-461E-B0D3-905FA1530767}"/>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9D47746D-FCFD-4723-97B8-2430C1512A65}"/>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FE29F00E-D5C7-4889-9295-A61D833163F1}"/>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66</a:t>
            </a:r>
          </a:p>
        </p:txBody>
      </p:sp>
      <p:sp>
        <p:nvSpPr>
          <p:cNvPr id="72" name="">
            <a:extLst xmlns:a="http://schemas.openxmlformats.org/drawingml/2006/main">
              <a:ext uri="{FF2B5EF4-FFF2-40B4-BE49-F238E27FC236}">
                <a16:creationId xmlns:a16="http://schemas.microsoft.com/office/drawing/2014/main" id="{85B15674-525A-443B-8F26-11C549A21FC7}"/>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Hecker, Heinz</a:t>
            </a:r>
          </a:p>
        </p:txBody>
      </p:sp>
      <p:sp>
        <p:nvSpPr>
          <p:cNvPr id="73" name="">
            <a:extLst xmlns:a="http://schemas.openxmlformats.org/drawingml/2006/main">
              <a:ext uri="{FF2B5EF4-FFF2-40B4-BE49-F238E27FC236}">
                <a16:creationId xmlns:a16="http://schemas.microsoft.com/office/drawing/2014/main" id="{3D33A129-EE3B-4761-90ED-D50C3D4D6CD8}"/>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74" name="">
            <a:extLst xmlns:a="http://schemas.openxmlformats.org/drawingml/2006/main">
              <a:ext uri="{FF2B5EF4-FFF2-40B4-BE49-F238E27FC236}">
                <a16:creationId xmlns:a16="http://schemas.microsoft.com/office/drawing/2014/main" id="{A1E6BFBF-8082-4270-8317-A7A15A04A0A5}"/>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75" name="">
            <a:extLst xmlns:a="http://schemas.openxmlformats.org/drawingml/2006/main">
              <a:ext uri="{FF2B5EF4-FFF2-40B4-BE49-F238E27FC236}">
                <a16:creationId xmlns:a16="http://schemas.microsoft.com/office/drawing/2014/main" id="{014CCB52-5AF3-47CA-BCDC-B2982DDC4DBF}"/>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3/0/1</a:t>
            </a:r>
          </a:p>
        </p:txBody>
      </p:sp>
      <p:sp>
        <p:nvSpPr>
          <p:cNvPr id="76" name="">
            <a:extLst xmlns:a="http://schemas.openxmlformats.org/drawingml/2006/main">
              <a:ext uri="{FF2B5EF4-FFF2-40B4-BE49-F238E27FC236}">
                <a16:creationId xmlns:a16="http://schemas.microsoft.com/office/drawing/2014/main" id="{695CDE04-C96F-4569-8FEC-D6A98DA4A240}"/>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77" name="">
            <a:extLst xmlns:a="http://schemas.openxmlformats.org/drawingml/2006/main">
              <a:ext uri="{FF2B5EF4-FFF2-40B4-BE49-F238E27FC236}">
                <a16:creationId xmlns:a16="http://schemas.microsoft.com/office/drawing/2014/main" id="{03B2CE28-5102-4E4B-8EDA-A839C1AC9692}"/>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9B7A3027-7493-4FFC-A5F1-141AB4440311}"/>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79" name="">
            <a:extLst xmlns:a="http://schemas.openxmlformats.org/drawingml/2006/main">
              <a:ext uri="{FF2B5EF4-FFF2-40B4-BE49-F238E27FC236}">
                <a16:creationId xmlns:a16="http://schemas.microsoft.com/office/drawing/2014/main" id="{A3F1A5D5-9CE1-4F39-9BC2-A4F6A961F31A}"/>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61,56</a:t>
            </a:r>
          </a:p>
        </p:txBody>
      </p:sp>
      <p:sp>
        <p:nvSpPr>
          <p:cNvPr id="80" name="">
            <a:extLst xmlns:a="http://schemas.openxmlformats.org/drawingml/2006/main">
              <a:ext uri="{FF2B5EF4-FFF2-40B4-BE49-F238E27FC236}">
                <a16:creationId xmlns:a16="http://schemas.microsoft.com/office/drawing/2014/main" id="{3CA38434-545E-4081-A06F-2652957612A3}"/>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6FE3BD8E-0EEE-4DD3-8849-366E00F0D4B1}"/>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29EB94E1-8589-42DB-A850-926293E65734}"/>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67</a:t>
            </a:r>
          </a:p>
        </p:txBody>
      </p:sp>
      <p:sp>
        <p:nvSpPr>
          <p:cNvPr id="83" name="">
            <a:extLst xmlns:a="http://schemas.openxmlformats.org/drawingml/2006/main">
              <a:ext uri="{FF2B5EF4-FFF2-40B4-BE49-F238E27FC236}">
                <a16:creationId xmlns:a16="http://schemas.microsoft.com/office/drawing/2014/main" id="{4D00EBC9-D2A7-4513-9F1D-9C0F91BA5647}"/>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Holzer, Richard</a:t>
            </a:r>
          </a:p>
        </p:txBody>
      </p:sp>
      <p:sp>
        <p:nvSpPr>
          <p:cNvPr id="84" name="">
            <a:extLst xmlns:a="http://schemas.openxmlformats.org/drawingml/2006/main">
              <a:ext uri="{FF2B5EF4-FFF2-40B4-BE49-F238E27FC236}">
                <a16:creationId xmlns:a16="http://schemas.microsoft.com/office/drawing/2014/main" id="{B1A722C0-8645-423B-BB4D-3095BDD40BDF}"/>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85" name="">
            <a:extLst xmlns:a="http://schemas.openxmlformats.org/drawingml/2006/main">
              <a:ext uri="{FF2B5EF4-FFF2-40B4-BE49-F238E27FC236}">
                <a16:creationId xmlns:a16="http://schemas.microsoft.com/office/drawing/2014/main" id="{8F8060A2-D62B-4462-91BC-E1DC14DD0FED}"/>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86" name="">
            <a:extLst xmlns:a="http://schemas.openxmlformats.org/drawingml/2006/main">
              <a:ext uri="{FF2B5EF4-FFF2-40B4-BE49-F238E27FC236}">
                <a16:creationId xmlns:a16="http://schemas.microsoft.com/office/drawing/2014/main" id="{DFEA7C5A-CC71-496F-91AA-A9910E8289FD}"/>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87" name="">
            <a:extLst xmlns:a="http://schemas.openxmlformats.org/drawingml/2006/main">
              <a:ext uri="{FF2B5EF4-FFF2-40B4-BE49-F238E27FC236}">
                <a16:creationId xmlns:a16="http://schemas.microsoft.com/office/drawing/2014/main" id="{F363E21F-0DAB-418F-9DC7-139FD291FE0A}"/>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88" name="">
            <a:extLst xmlns:a="http://schemas.openxmlformats.org/drawingml/2006/main">
              <a:ext uri="{FF2B5EF4-FFF2-40B4-BE49-F238E27FC236}">
                <a16:creationId xmlns:a16="http://schemas.microsoft.com/office/drawing/2014/main" id="{805D558B-210C-463D-B807-44FAEC89E7FF}"/>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E9A057D0-4218-48E7-A5C5-A7F80ECBA02B}"/>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90" name="">
            <a:extLst xmlns:a="http://schemas.openxmlformats.org/drawingml/2006/main">
              <a:ext uri="{FF2B5EF4-FFF2-40B4-BE49-F238E27FC236}">
                <a16:creationId xmlns:a16="http://schemas.microsoft.com/office/drawing/2014/main" id="{4EE26E5A-FEB5-49BD-B507-78EDF0D920E5}"/>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61,5</a:t>
            </a:r>
          </a:p>
        </p:txBody>
      </p:sp>
      <p:sp>
        <p:nvSpPr>
          <p:cNvPr id="91" name="">
            <a:extLst xmlns:a="http://schemas.openxmlformats.org/drawingml/2006/main">
              <a:ext uri="{FF2B5EF4-FFF2-40B4-BE49-F238E27FC236}">
                <a16:creationId xmlns:a16="http://schemas.microsoft.com/office/drawing/2014/main" id="{D071385D-DC22-44B8-8275-E827D01C7FA2}"/>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FEABFF12-B9D6-4E65-B755-E1BC14149CC5}"/>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3CAB6EAA-A0AC-480A-AA8E-8ABA1EEB1593}"/>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68</a:t>
            </a:r>
          </a:p>
        </p:txBody>
      </p:sp>
      <p:sp>
        <p:nvSpPr>
          <p:cNvPr id="94" name="">
            <a:extLst xmlns:a="http://schemas.openxmlformats.org/drawingml/2006/main">
              <a:ext uri="{FF2B5EF4-FFF2-40B4-BE49-F238E27FC236}">
                <a16:creationId xmlns:a16="http://schemas.microsoft.com/office/drawing/2014/main" id="{5ED21D5E-14F8-47C1-A038-CA17FB730C81}"/>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Zech, Hans-Jürgen</a:t>
            </a:r>
          </a:p>
        </p:txBody>
      </p:sp>
      <p:sp>
        <p:nvSpPr>
          <p:cNvPr id="95" name="">
            <a:extLst xmlns:a="http://schemas.openxmlformats.org/drawingml/2006/main">
              <a:ext uri="{FF2B5EF4-FFF2-40B4-BE49-F238E27FC236}">
                <a16:creationId xmlns:a16="http://schemas.microsoft.com/office/drawing/2014/main" id="{D96D15EF-FEF2-49C2-A37E-7DE599C147F7}"/>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96" name="">
            <a:extLst xmlns:a="http://schemas.openxmlformats.org/drawingml/2006/main">
              <a:ext uri="{FF2B5EF4-FFF2-40B4-BE49-F238E27FC236}">
                <a16:creationId xmlns:a16="http://schemas.microsoft.com/office/drawing/2014/main" id="{D3EDAEA8-028D-40C1-9E08-6E2011F48486}"/>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97" name="">
            <a:extLst xmlns:a="http://schemas.openxmlformats.org/drawingml/2006/main">
              <a:ext uri="{FF2B5EF4-FFF2-40B4-BE49-F238E27FC236}">
                <a16:creationId xmlns:a16="http://schemas.microsoft.com/office/drawing/2014/main" id="{526DC4C7-526A-406C-97D3-4342267AF1A6}"/>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4/1/3</a:t>
            </a:r>
          </a:p>
        </p:txBody>
      </p:sp>
      <p:sp>
        <p:nvSpPr>
          <p:cNvPr id="98" name="">
            <a:extLst xmlns:a="http://schemas.openxmlformats.org/drawingml/2006/main">
              <a:ext uri="{FF2B5EF4-FFF2-40B4-BE49-F238E27FC236}">
                <a16:creationId xmlns:a16="http://schemas.microsoft.com/office/drawing/2014/main" id="{A284FF88-355B-449C-8B13-237CAD7CB8C7}"/>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99" name="">
            <a:extLst xmlns:a="http://schemas.openxmlformats.org/drawingml/2006/main">
              <a:ext uri="{FF2B5EF4-FFF2-40B4-BE49-F238E27FC236}">
                <a16:creationId xmlns:a16="http://schemas.microsoft.com/office/drawing/2014/main" id="{A0F91589-4B51-4943-9DF0-A2E712D2739A}"/>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10D835DA-F10C-4BF0-AC5F-F723B76A956B}"/>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01" name="">
            <a:extLst xmlns:a="http://schemas.openxmlformats.org/drawingml/2006/main">
              <a:ext uri="{FF2B5EF4-FFF2-40B4-BE49-F238E27FC236}">
                <a16:creationId xmlns:a16="http://schemas.microsoft.com/office/drawing/2014/main" id="{50FF6A8C-AA68-49E5-93D2-DA1208B28633}"/>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61,49</a:t>
            </a:r>
          </a:p>
        </p:txBody>
      </p:sp>
      <p:sp>
        <p:nvSpPr>
          <p:cNvPr id="102" name="">
            <a:extLst xmlns:a="http://schemas.openxmlformats.org/drawingml/2006/main">
              <a:ext uri="{FF2B5EF4-FFF2-40B4-BE49-F238E27FC236}">
                <a16:creationId xmlns:a16="http://schemas.microsoft.com/office/drawing/2014/main" id="{44CE4AA9-6ABE-4FAC-BE5F-2CF171A0E2EC}"/>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7B7D4940-944D-4894-A91B-EFF9D012476D}"/>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0D244206-45CE-4882-8515-5281951FC293}"/>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69</a:t>
            </a:r>
          </a:p>
        </p:txBody>
      </p:sp>
      <p:sp>
        <p:nvSpPr>
          <p:cNvPr id="105" name="">
            <a:extLst xmlns:a="http://schemas.openxmlformats.org/drawingml/2006/main">
              <a:ext uri="{FF2B5EF4-FFF2-40B4-BE49-F238E27FC236}">
                <a16:creationId xmlns:a16="http://schemas.microsoft.com/office/drawing/2014/main" id="{9D5729D3-798C-431D-B1A4-E427818C9D1C}"/>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Hindsches, Heinz</a:t>
            </a:r>
          </a:p>
        </p:txBody>
      </p:sp>
      <p:sp>
        <p:nvSpPr>
          <p:cNvPr id="106" name="">
            <a:extLst xmlns:a="http://schemas.openxmlformats.org/drawingml/2006/main">
              <a:ext uri="{FF2B5EF4-FFF2-40B4-BE49-F238E27FC236}">
                <a16:creationId xmlns:a16="http://schemas.microsoft.com/office/drawing/2014/main" id="{D4056C7C-6CC2-4B2D-B2A0-847483088911}"/>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107" name="">
            <a:extLst xmlns:a="http://schemas.openxmlformats.org/drawingml/2006/main">
              <a:ext uri="{FF2B5EF4-FFF2-40B4-BE49-F238E27FC236}">
                <a16:creationId xmlns:a16="http://schemas.microsoft.com/office/drawing/2014/main" id="{BC8F698D-9101-4022-9EB4-553622F164AD}"/>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08" name="">
            <a:extLst xmlns:a="http://schemas.openxmlformats.org/drawingml/2006/main">
              <a:ext uri="{FF2B5EF4-FFF2-40B4-BE49-F238E27FC236}">
                <a16:creationId xmlns:a16="http://schemas.microsoft.com/office/drawing/2014/main" id="{628B84E4-7369-43FF-BFF1-1AD85E0251AD}"/>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4/1/1</a:t>
            </a:r>
          </a:p>
        </p:txBody>
      </p:sp>
      <p:sp>
        <p:nvSpPr>
          <p:cNvPr id="109" name="">
            <a:extLst xmlns:a="http://schemas.openxmlformats.org/drawingml/2006/main">
              <a:ext uri="{FF2B5EF4-FFF2-40B4-BE49-F238E27FC236}">
                <a16:creationId xmlns:a16="http://schemas.microsoft.com/office/drawing/2014/main" id="{5813F63A-0553-49A6-9278-9E71F00D9742}"/>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110" name="">
            <a:extLst xmlns:a="http://schemas.openxmlformats.org/drawingml/2006/main">
              <a:ext uri="{FF2B5EF4-FFF2-40B4-BE49-F238E27FC236}">
                <a16:creationId xmlns:a16="http://schemas.microsoft.com/office/drawing/2014/main" id="{88F9683D-F7BE-4469-AA0F-772684B6BE74}"/>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29B538AB-DCDA-491B-B381-8FD69A9D34FF}"/>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12" name="">
            <a:extLst xmlns:a="http://schemas.openxmlformats.org/drawingml/2006/main">
              <a:ext uri="{FF2B5EF4-FFF2-40B4-BE49-F238E27FC236}">
                <a16:creationId xmlns:a16="http://schemas.microsoft.com/office/drawing/2014/main" id="{EAFFDBA4-7EBA-4437-A779-B32D92FC6ED2}"/>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61,45</a:t>
            </a:r>
          </a:p>
        </p:txBody>
      </p:sp>
      <p:sp>
        <p:nvSpPr>
          <p:cNvPr id="113" name="">
            <a:extLst xmlns:a="http://schemas.openxmlformats.org/drawingml/2006/main">
              <a:ext uri="{FF2B5EF4-FFF2-40B4-BE49-F238E27FC236}">
                <a16:creationId xmlns:a16="http://schemas.microsoft.com/office/drawing/2014/main" id="{5A74022E-D34C-4C10-BE5E-75F76D253D5E}"/>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DEC5F139-D81F-424A-934A-1A5508A23E20}"/>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A116031C-5519-4156-8BEC-4CDD2904CA47}"/>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70</a:t>
            </a:r>
          </a:p>
        </p:txBody>
      </p:sp>
      <p:sp>
        <p:nvSpPr>
          <p:cNvPr id="116" name="">
            <a:extLst xmlns:a="http://schemas.openxmlformats.org/drawingml/2006/main">
              <a:ext uri="{FF2B5EF4-FFF2-40B4-BE49-F238E27FC236}">
                <a16:creationId xmlns:a16="http://schemas.microsoft.com/office/drawing/2014/main" id="{E964B84B-CF74-41D2-8C23-6CFAC2976E01}"/>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Miller, Joe</a:t>
            </a:r>
          </a:p>
        </p:txBody>
      </p:sp>
      <p:sp>
        <p:nvSpPr>
          <p:cNvPr id="117" name="">
            <a:extLst xmlns:a="http://schemas.openxmlformats.org/drawingml/2006/main">
              <a:ext uri="{FF2B5EF4-FFF2-40B4-BE49-F238E27FC236}">
                <a16:creationId xmlns:a16="http://schemas.microsoft.com/office/drawing/2014/main" id="{F0915ECD-61D9-48AA-85D4-9100011B9777}"/>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118" name="">
            <a:extLst xmlns:a="http://schemas.openxmlformats.org/drawingml/2006/main">
              <a:ext uri="{FF2B5EF4-FFF2-40B4-BE49-F238E27FC236}">
                <a16:creationId xmlns:a16="http://schemas.microsoft.com/office/drawing/2014/main" id="{4A70F783-4A6B-46B8-AB5B-75DFF06AF1F6}"/>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19" name="">
            <a:extLst xmlns:a="http://schemas.openxmlformats.org/drawingml/2006/main">
              <a:ext uri="{FF2B5EF4-FFF2-40B4-BE49-F238E27FC236}">
                <a16:creationId xmlns:a16="http://schemas.microsoft.com/office/drawing/2014/main" id="{87285C1F-60A3-4882-A9C5-4714C5FDE9A5}"/>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4/0/2</a:t>
            </a:r>
          </a:p>
        </p:txBody>
      </p:sp>
      <p:sp>
        <p:nvSpPr>
          <p:cNvPr id="120" name="">
            <a:extLst xmlns:a="http://schemas.openxmlformats.org/drawingml/2006/main">
              <a:ext uri="{FF2B5EF4-FFF2-40B4-BE49-F238E27FC236}">
                <a16:creationId xmlns:a16="http://schemas.microsoft.com/office/drawing/2014/main" id="{C291757D-EDE0-44C9-B054-1F619F0A00B1}"/>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121" name="">
            <a:extLst xmlns:a="http://schemas.openxmlformats.org/drawingml/2006/main">
              <a:ext uri="{FF2B5EF4-FFF2-40B4-BE49-F238E27FC236}">
                <a16:creationId xmlns:a16="http://schemas.microsoft.com/office/drawing/2014/main" id="{40BEFDF9-CE83-41E0-9B10-76CE5A46F1BD}"/>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413E7868-C548-4CAF-B443-061CBA6CA35E}"/>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23" name="">
            <a:extLst xmlns:a="http://schemas.openxmlformats.org/drawingml/2006/main">
              <a:ext uri="{FF2B5EF4-FFF2-40B4-BE49-F238E27FC236}">
                <a16:creationId xmlns:a16="http://schemas.microsoft.com/office/drawing/2014/main" id="{B2C51530-72D9-4CF6-BBB7-397065CC313B}"/>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61,32</a:t>
            </a:r>
          </a:p>
        </p:txBody>
      </p:sp>
      <p:sp>
        <p:nvSpPr>
          <p:cNvPr id="124" name="">
            <a:extLst xmlns:a="http://schemas.openxmlformats.org/drawingml/2006/main">
              <a:ext uri="{FF2B5EF4-FFF2-40B4-BE49-F238E27FC236}">
                <a16:creationId xmlns:a16="http://schemas.microsoft.com/office/drawing/2014/main" id="{04262C6B-7FCC-4698-8980-65A80586FCAC}"/>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36A3561B-438E-494C-9CA7-260CC24A50A6}"/>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B72A4B5E-9EE3-4D5F-8655-42232013301D}"/>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71</a:t>
            </a:r>
          </a:p>
        </p:txBody>
      </p:sp>
      <p:sp>
        <p:nvSpPr>
          <p:cNvPr id="127" name="">
            <a:extLst xmlns:a="http://schemas.openxmlformats.org/drawingml/2006/main">
              <a:ext uri="{FF2B5EF4-FFF2-40B4-BE49-F238E27FC236}">
                <a16:creationId xmlns:a16="http://schemas.microsoft.com/office/drawing/2014/main" id="{23BC64D0-1634-4F73-BB62-78EAC9FBC320}"/>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Wolf, Johann</a:t>
            </a:r>
          </a:p>
        </p:txBody>
      </p:sp>
      <p:sp>
        <p:nvSpPr>
          <p:cNvPr id="128" name="">
            <a:extLst xmlns:a="http://schemas.openxmlformats.org/drawingml/2006/main">
              <a:ext uri="{FF2B5EF4-FFF2-40B4-BE49-F238E27FC236}">
                <a16:creationId xmlns:a16="http://schemas.microsoft.com/office/drawing/2014/main" id="{3006B3AF-73EE-40A2-880C-084C914AE354}"/>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129" name="">
            <a:extLst xmlns:a="http://schemas.openxmlformats.org/drawingml/2006/main">
              <a:ext uri="{FF2B5EF4-FFF2-40B4-BE49-F238E27FC236}">
                <a16:creationId xmlns:a16="http://schemas.microsoft.com/office/drawing/2014/main" id="{BD964C20-8CAF-4CFB-8F04-A31B068B10B8}"/>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30" name="">
            <a:extLst xmlns:a="http://schemas.openxmlformats.org/drawingml/2006/main">
              <a:ext uri="{FF2B5EF4-FFF2-40B4-BE49-F238E27FC236}">
                <a16:creationId xmlns:a16="http://schemas.microsoft.com/office/drawing/2014/main" id="{B53ACD95-79B4-4715-AC1C-BAE7D86FC0CB}"/>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3/1/3</a:t>
            </a:r>
          </a:p>
        </p:txBody>
      </p:sp>
      <p:sp>
        <p:nvSpPr>
          <p:cNvPr id="131" name="">
            <a:extLst xmlns:a="http://schemas.openxmlformats.org/drawingml/2006/main">
              <a:ext uri="{FF2B5EF4-FFF2-40B4-BE49-F238E27FC236}">
                <a16:creationId xmlns:a16="http://schemas.microsoft.com/office/drawing/2014/main" id="{65453806-E30C-4117-A096-901CF5AF6296}"/>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132" name="">
            <a:extLst xmlns:a="http://schemas.openxmlformats.org/drawingml/2006/main">
              <a:ext uri="{FF2B5EF4-FFF2-40B4-BE49-F238E27FC236}">
                <a16:creationId xmlns:a16="http://schemas.microsoft.com/office/drawing/2014/main" id="{464512AA-BAED-441C-A874-811A0D13B6FC}"/>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5B1F11EC-B411-437B-9738-F00819D058B9}"/>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34" name="">
            <a:extLst xmlns:a="http://schemas.openxmlformats.org/drawingml/2006/main">
              <a:ext uri="{FF2B5EF4-FFF2-40B4-BE49-F238E27FC236}">
                <a16:creationId xmlns:a16="http://schemas.microsoft.com/office/drawing/2014/main" id="{C98B990B-941E-443D-860F-6651AD3AA0B3}"/>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61,12</a:t>
            </a:r>
          </a:p>
        </p:txBody>
      </p:sp>
      <p:sp>
        <p:nvSpPr>
          <p:cNvPr id="135" name="">
            <a:extLst xmlns:a="http://schemas.openxmlformats.org/drawingml/2006/main">
              <a:ext uri="{FF2B5EF4-FFF2-40B4-BE49-F238E27FC236}">
                <a16:creationId xmlns:a16="http://schemas.microsoft.com/office/drawing/2014/main" id="{F55D88EA-9CCB-473A-808F-358116E8520C}"/>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79B13243-7038-46C5-A0E5-F02384F78F88}"/>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0182759C-A781-41E5-83AA-C5C5BB3391B1}"/>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72</a:t>
            </a:r>
          </a:p>
        </p:txBody>
      </p:sp>
      <p:sp>
        <p:nvSpPr>
          <p:cNvPr id="138" name="">
            <a:extLst xmlns:a="http://schemas.openxmlformats.org/drawingml/2006/main">
              <a:ext uri="{FF2B5EF4-FFF2-40B4-BE49-F238E27FC236}">
                <a16:creationId xmlns:a16="http://schemas.microsoft.com/office/drawing/2014/main" id="{5332E7A0-B8AF-45C5-A075-F1C258B902C1}"/>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Stolz, Johannes</a:t>
            </a:r>
          </a:p>
        </p:txBody>
      </p:sp>
      <p:sp>
        <p:nvSpPr>
          <p:cNvPr id="139" name="">
            <a:extLst xmlns:a="http://schemas.openxmlformats.org/drawingml/2006/main">
              <a:ext uri="{FF2B5EF4-FFF2-40B4-BE49-F238E27FC236}">
                <a16:creationId xmlns:a16="http://schemas.microsoft.com/office/drawing/2014/main" id="{D0005F44-80CF-4A68-9A14-22FA6BA55DF6}"/>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140" name="">
            <a:extLst xmlns:a="http://schemas.openxmlformats.org/drawingml/2006/main">
              <a:ext uri="{FF2B5EF4-FFF2-40B4-BE49-F238E27FC236}">
                <a16:creationId xmlns:a16="http://schemas.microsoft.com/office/drawing/2014/main" id="{1C09047C-54DE-4DDE-A6D1-83EA6C7182F2}"/>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141" name="">
            <a:extLst xmlns:a="http://schemas.openxmlformats.org/drawingml/2006/main">
              <a:ext uri="{FF2B5EF4-FFF2-40B4-BE49-F238E27FC236}">
                <a16:creationId xmlns:a16="http://schemas.microsoft.com/office/drawing/2014/main" id="{957E722B-5567-435B-ABD5-A769F8E17641}"/>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5/0/5</a:t>
            </a:r>
          </a:p>
        </p:txBody>
      </p:sp>
      <p:sp>
        <p:nvSpPr>
          <p:cNvPr id="142" name="">
            <a:extLst xmlns:a="http://schemas.openxmlformats.org/drawingml/2006/main">
              <a:ext uri="{FF2B5EF4-FFF2-40B4-BE49-F238E27FC236}">
                <a16:creationId xmlns:a16="http://schemas.microsoft.com/office/drawing/2014/main" id="{FF9C2EBC-BBF3-4189-A533-E82412FA5821}"/>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143" name="">
            <a:extLst xmlns:a="http://schemas.openxmlformats.org/drawingml/2006/main">
              <a:ext uri="{FF2B5EF4-FFF2-40B4-BE49-F238E27FC236}">
                <a16:creationId xmlns:a16="http://schemas.microsoft.com/office/drawing/2014/main" id="{3055B49A-5A08-4916-B924-1D98F28EB5A1}"/>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7FDFE774-8E6E-4449-A60D-EE6C3EF25790}"/>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20</a:t>
            </a:r>
          </a:p>
        </p:txBody>
      </p:sp>
      <p:sp>
        <p:nvSpPr>
          <p:cNvPr id="145" name="">
            <a:extLst xmlns:a="http://schemas.openxmlformats.org/drawingml/2006/main">
              <a:ext uri="{FF2B5EF4-FFF2-40B4-BE49-F238E27FC236}">
                <a16:creationId xmlns:a16="http://schemas.microsoft.com/office/drawing/2014/main" id="{DB10016B-C9E5-4AA6-A447-A4D9AD64A8B4}"/>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60,96</a:t>
            </a:r>
          </a:p>
        </p:txBody>
      </p:sp>
      <p:sp>
        <p:nvSpPr>
          <p:cNvPr id="146" name="">
            <a:extLst xmlns:a="http://schemas.openxmlformats.org/drawingml/2006/main">
              <a:ext uri="{FF2B5EF4-FFF2-40B4-BE49-F238E27FC236}">
                <a16:creationId xmlns:a16="http://schemas.microsoft.com/office/drawing/2014/main" id="{D75208F0-8577-4776-A2D9-CD93500601B9}"/>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B8A0F3B0-B2EC-4828-A9C8-04889A57FB9A}"/>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6 von 30</a:t>
            </a:r>
          </a:p>
        </p:txBody>
      </p:sp>
    </p:spTree>
    <p:extLst>
      <p:ext uri="{BB962C8B-B14F-4D97-AF65-F5344CB8AC3E}">
        <p14:creationId xmlns:p14="http://schemas.microsoft.com/office/powerpoint/2010/main" val="871961867"/>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4F7FB3FF-B261-466C-A83F-F115B86E1A93}"/>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C78235C8-DCA1-44CB-8FA2-C6E13255B5A2}"/>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31DE00E6-AC54-45D5-AC96-9ECAC6D86E11}"/>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73–84</a:t>
            </a:r>
          </a:p>
        </p:txBody>
      </p:sp>
      <p:sp>
        <p:nvSpPr>
          <p:cNvPr id="4" name="">
            <a:extLst xmlns:a="http://schemas.openxmlformats.org/drawingml/2006/main">
              <a:ext uri="{FF2B5EF4-FFF2-40B4-BE49-F238E27FC236}">
                <a16:creationId xmlns:a16="http://schemas.microsoft.com/office/drawing/2014/main" id="{D5FCF3E3-E785-46DF-8A82-0B8E4125258E}"/>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96C49DBD-8601-464C-8C08-6C02B64584ED}"/>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53A83C64-B2A0-4A6E-8FA1-BE56B8D72E83}"/>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33</a:t>
            </a:r>
          </a:p>
        </p:txBody>
      </p:sp>
      <p:sp>
        <p:nvSpPr>
          <p:cNvPr id="7" name="">
            <a:extLst xmlns:a="http://schemas.openxmlformats.org/drawingml/2006/main">
              <a:ext uri="{FF2B5EF4-FFF2-40B4-BE49-F238E27FC236}">
                <a16:creationId xmlns:a16="http://schemas.microsoft.com/office/drawing/2014/main" id="{1CA60092-4383-48FD-924F-83E75675BEFE}"/>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5F56B685-AC0B-4029-89A2-619653BA28A1}"/>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52F72821-62F3-4238-85DE-C79E8674A25F}"/>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CF3AC3E1-0BE6-466E-8DDE-3AD151BA3911}"/>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12BFDB79-8C51-4FEF-9EA6-FA22410F4F12}"/>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FD5379C8-CF7F-4017-AF5D-8671A59B3038}"/>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14663DE0-56DB-449E-A330-502307C519B7}"/>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04734769-E3EF-4C2F-B4CD-8616F46D131A}"/>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187B1105-D0C5-4F3E-BAC3-B15067BC034D}"/>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FE93E6CB-54E4-4152-A716-50F086BA3B69}"/>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73</a:t>
            </a:r>
          </a:p>
        </p:txBody>
      </p:sp>
      <p:sp>
        <p:nvSpPr>
          <p:cNvPr id="17" name="">
            <a:extLst xmlns:a="http://schemas.openxmlformats.org/drawingml/2006/main">
              <a:ext uri="{FF2B5EF4-FFF2-40B4-BE49-F238E27FC236}">
                <a16:creationId xmlns:a16="http://schemas.microsoft.com/office/drawing/2014/main" id="{1FB48D94-5DF1-49E0-955C-3E520B9D09B9}"/>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Marcziniak, Rainer</a:t>
            </a:r>
          </a:p>
        </p:txBody>
      </p:sp>
      <p:sp>
        <p:nvSpPr>
          <p:cNvPr id="18" name="">
            <a:extLst xmlns:a="http://schemas.openxmlformats.org/drawingml/2006/main">
              <a:ext uri="{FF2B5EF4-FFF2-40B4-BE49-F238E27FC236}">
                <a16:creationId xmlns:a16="http://schemas.microsoft.com/office/drawing/2014/main" id="{6A8BF024-748F-417D-8903-472EA950266B}"/>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19" name="">
            <a:extLst xmlns:a="http://schemas.openxmlformats.org/drawingml/2006/main">
              <a:ext uri="{FF2B5EF4-FFF2-40B4-BE49-F238E27FC236}">
                <a16:creationId xmlns:a16="http://schemas.microsoft.com/office/drawing/2014/main" id="{F67307A1-2E6A-4C70-92B0-6D36E96ABB26}"/>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20" name="">
            <a:extLst xmlns:a="http://schemas.openxmlformats.org/drawingml/2006/main">
              <a:ext uri="{FF2B5EF4-FFF2-40B4-BE49-F238E27FC236}">
                <a16:creationId xmlns:a16="http://schemas.microsoft.com/office/drawing/2014/main" id="{3D30BB01-FE14-4C91-A328-34F90A91EEC3}"/>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4/0/3</a:t>
            </a:r>
          </a:p>
        </p:txBody>
      </p:sp>
      <p:sp>
        <p:nvSpPr>
          <p:cNvPr id="21" name="">
            <a:extLst xmlns:a="http://schemas.openxmlformats.org/drawingml/2006/main">
              <a:ext uri="{FF2B5EF4-FFF2-40B4-BE49-F238E27FC236}">
                <a16:creationId xmlns:a16="http://schemas.microsoft.com/office/drawing/2014/main" id="{43E1C96B-9371-4088-A3E6-8BF30FB04383}"/>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22" name="">
            <a:extLst xmlns:a="http://schemas.openxmlformats.org/drawingml/2006/main">
              <a:ext uri="{FF2B5EF4-FFF2-40B4-BE49-F238E27FC236}">
                <a16:creationId xmlns:a16="http://schemas.microsoft.com/office/drawing/2014/main" id="{571EF483-8ABE-420A-A9B5-8149D978A511}"/>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8565CB6A-9DFD-4F04-91F5-9E7D9DEAD416}"/>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24" name="">
            <a:extLst xmlns:a="http://schemas.openxmlformats.org/drawingml/2006/main">
              <a:ext uri="{FF2B5EF4-FFF2-40B4-BE49-F238E27FC236}">
                <a16:creationId xmlns:a16="http://schemas.microsoft.com/office/drawing/2014/main" id="{4A0772C3-2F8F-423E-9313-D2F7A947220D}"/>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60,84</a:t>
            </a:r>
          </a:p>
        </p:txBody>
      </p:sp>
      <p:sp>
        <p:nvSpPr>
          <p:cNvPr id="25" name="">
            <a:extLst xmlns:a="http://schemas.openxmlformats.org/drawingml/2006/main">
              <a:ext uri="{FF2B5EF4-FFF2-40B4-BE49-F238E27FC236}">
                <a16:creationId xmlns:a16="http://schemas.microsoft.com/office/drawing/2014/main" id="{338A06E3-DEB6-4C4B-9799-8971B33922E8}"/>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FA3B37AA-7DB9-4DC8-845D-D3935A4AFB20}"/>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D664C7F6-DC14-4297-BD93-B5626979D474}"/>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74</a:t>
            </a:r>
          </a:p>
        </p:txBody>
      </p:sp>
      <p:sp>
        <p:nvSpPr>
          <p:cNvPr id="28" name="">
            <a:extLst xmlns:a="http://schemas.openxmlformats.org/drawingml/2006/main">
              <a:ext uri="{FF2B5EF4-FFF2-40B4-BE49-F238E27FC236}">
                <a16:creationId xmlns:a16="http://schemas.microsoft.com/office/drawing/2014/main" id="{EAA42EB8-A846-437B-80B9-7CDB9701CAAF}"/>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Langer, Jürgen</a:t>
            </a:r>
          </a:p>
        </p:txBody>
      </p:sp>
      <p:sp>
        <p:nvSpPr>
          <p:cNvPr id="29" name="">
            <a:extLst xmlns:a="http://schemas.openxmlformats.org/drawingml/2006/main">
              <a:ext uri="{FF2B5EF4-FFF2-40B4-BE49-F238E27FC236}">
                <a16:creationId xmlns:a16="http://schemas.microsoft.com/office/drawing/2014/main" id="{4FDDC12D-13FA-45B9-B85B-391CCA4CAAF6}"/>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a:t>
            </a:r>
          </a:p>
        </p:txBody>
      </p:sp>
      <p:sp>
        <p:nvSpPr>
          <p:cNvPr id="30" name="">
            <a:extLst xmlns:a="http://schemas.openxmlformats.org/drawingml/2006/main">
              <a:ext uri="{FF2B5EF4-FFF2-40B4-BE49-F238E27FC236}">
                <a16:creationId xmlns:a16="http://schemas.microsoft.com/office/drawing/2014/main" id="{A6D41560-FBD5-4752-8610-7E4675B8FE69}"/>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31" name="">
            <a:extLst xmlns:a="http://schemas.openxmlformats.org/drawingml/2006/main">
              <a:ext uri="{FF2B5EF4-FFF2-40B4-BE49-F238E27FC236}">
                <a16:creationId xmlns:a16="http://schemas.microsoft.com/office/drawing/2014/main" id="{5891A507-F7D6-4E0C-97AE-7886F4C5F366}"/>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3/0/1</a:t>
            </a:r>
          </a:p>
        </p:txBody>
      </p:sp>
      <p:sp>
        <p:nvSpPr>
          <p:cNvPr id="32" name="">
            <a:extLst xmlns:a="http://schemas.openxmlformats.org/drawingml/2006/main">
              <a:ext uri="{FF2B5EF4-FFF2-40B4-BE49-F238E27FC236}">
                <a16:creationId xmlns:a16="http://schemas.microsoft.com/office/drawing/2014/main" id="{2C2750C7-0EBF-4DE7-9B1B-B6E1C8F0C9FD}"/>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33" name="">
            <a:extLst xmlns:a="http://schemas.openxmlformats.org/drawingml/2006/main">
              <a:ext uri="{FF2B5EF4-FFF2-40B4-BE49-F238E27FC236}">
                <a16:creationId xmlns:a16="http://schemas.microsoft.com/office/drawing/2014/main" id="{649ACF09-288C-4185-8861-E15FC124EED4}"/>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E062DAFC-0AEF-4939-9E1D-56FDFD9F62D9}"/>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35" name="">
            <a:extLst xmlns:a="http://schemas.openxmlformats.org/drawingml/2006/main">
              <a:ext uri="{FF2B5EF4-FFF2-40B4-BE49-F238E27FC236}">
                <a16:creationId xmlns:a16="http://schemas.microsoft.com/office/drawing/2014/main" id="{A032FB23-9E24-4329-ADBF-B8861072B9CA}"/>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60,75</a:t>
            </a:r>
          </a:p>
        </p:txBody>
      </p:sp>
      <p:sp>
        <p:nvSpPr>
          <p:cNvPr id="36" name="">
            <a:extLst xmlns:a="http://schemas.openxmlformats.org/drawingml/2006/main">
              <a:ext uri="{FF2B5EF4-FFF2-40B4-BE49-F238E27FC236}">
                <a16:creationId xmlns:a16="http://schemas.microsoft.com/office/drawing/2014/main" id="{9389991C-23FB-4E42-8EE0-6C6F35BB32DC}"/>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607EADFF-5DD7-4DCA-B6B9-E0D20DCA306A}"/>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223D8CB2-B3D9-425D-861B-B93A20288790}"/>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75</a:t>
            </a:r>
          </a:p>
        </p:txBody>
      </p:sp>
      <p:sp>
        <p:nvSpPr>
          <p:cNvPr id="39" name="">
            <a:extLst xmlns:a="http://schemas.openxmlformats.org/drawingml/2006/main">
              <a:ext uri="{FF2B5EF4-FFF2-40B4-BE49-F238E27FC236}">
                <a16:creationId xmlns:a16="http://schemas.microsoft.com/office/drawing/2014/main" id="{54223D1B-88C7-4BAD-9B77-467281C120C0}"/>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Sauer, Michael</a:t>
            </a:r>
          </a:p>
        </p:txBody>
      </p:sp>
      <p:sp>
        <p:nvSpPr>
          <p:cNvPr id="40" name="">
            <a:extLst xmlns:a="http://schemas.openxmlformats.org/drawingml/2006/main">
              <a:ext uri="{FF2B5EF4-FFF2-40B4-BE49-F238E27FC236}">
                <a16:creationId xmlns:a16="http://schemas.microsoft.com/office/drawing/2014/main" id="{3470A905-5610-4E41-8550-4DB9F1B7790A}"/>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41" name="">
            <a:extLst xmlns:a="http://schemas.openxmlformats.org/drawingml/2006/main">
              <a:ext uri="{FF2B5EF4-FFF2-40B4-BE49-F238E27FC236}">
                <a16:creationId xmlns:a16="http://schemas.microsoft.com/office/drawing/2014/main" id="{5997D221-219C-4DCF-8036-F3C316DACBC6}"/>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42" name="">
            <a:extLst xmlns:a="http://schemas.openxmlformats.org/drawingml/2006/main">
              <a:ext uri="{FF2B5EF4-FFF2-40B4-BE49-F238E27FC236}">
                <a16:creationId xmlns:a16="http://schemas.microsoft.com/office/drawing/2014/main" id="{D721F986-A0AC-4227-B81B-21DFC246F775}"/>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3/1/2</a:t>
            </a:r>
          </a:p>
        </p:txBody>
      </p:sp>
      <p:sp>
        <p:nvSpPr>
          <p:cNvPr id="43" name="">
            <a:extLst xmlns:a="http://schemas.openxmlformats.org/drawingml/2006/main">
              <a:ext uri="{FF2B5EF4-FFF2-40B4-BE49-F238E27FC236}">
                <a16:creationId xmlns:a16="http://schemas.microsoft.com/office/drawing/2014/main" id="{B16F77D1-D9AA-48FA-B16B-4951ECA9A0D3}"/>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44" name="">
            <a:extLst xmlns:a="http://schemas.openxmlformats.org/drawingml/2006/main">
              <a:ext uri="{FF2B5EF4-FFF2-40B4-BE49-F238E27FC236}">
                <a16:creationId xmlns:a16="http://schemas.microsoft.com/office/drawing/2014/main" id="{796060C5-A46B-4C09-A375-A07B86CA4C31}"/>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40FBD618-E1FB-44EB-AA17-989DEF9728A5}"/>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46" name="">
            <a:extLst xmlns:a="http://schemas.openxmlformats.org/drawingml/2006/main">
              <a:ext uri="{FF2B5EF4-FFF2-40B4-BE49-F238E27FC236}">
                <a16:creationId xmlns:a16="http://schemas.microsoft.com/office/drawing/2014/main" id="{0E31B270-731E-436F-B757-35936B0A4812}"/>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60,72</a:t>
            </a:r>
          </a:p>
        </p:txBody>
      </p:sp>
      <p:sp>
        <p:nvSpPr>
          <p:cNvPr id="47" name="">
            <a:extLst xmlns:a="http://schemas.openxmlformats.org/drawingml/2006/main">
              <a:ext uri="{FF2B5EF4-FFF2-40B4-BE49-F238E27FC236}">
                <a16:creationId xmlns:a16="http://schemas.microsoft.com/office/drawing/2014/main" id="{1F8C526C-5FF2-484F-8C56-E5DD19833F14}"/>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C709E550-5854-4568-B1A0-8A47251A9C8A}"/>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8B3A0278-0301-4DA7-B555-EF317127D669}"/>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76</a:t>
            </a:r>
          </a:p>
        </p:txBody>
      </p:sp>
      <p:sp>
        <p:nvSpPr>
          <p:cNvPr id="50" name="">
            <a:extLst xmlns:a="http://schemas.openxmlformats.org/drawingml/2006/main">
              <a:ext uri="{FF2B5EF4-FFF2-40B4-BE49-F238E27FC236}">
                <a16:creationId xmlns:a16="http://schemas.microsoft.com/office/drawing/2014/main" id="{6CE52F14-9885-40EE-9DF5-5A8CD9A3266A}"/>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Eger, Siggi</a:t>
            </a:r>
          </a:p>
        </p:txBody>
      </p:sp>
      <p:sp>
        <p:nvSpPr>
          <p:cNvPr id="51" name="">
            <a:extLst xmlns:a="http://schemas.openxmlformats.org/drawingml/2006/main">
              <a:ext uri="{FF2B5EF4-FFF2-40B4-BE49-F238E27FC236}">
                <a16:creationId xmlns:a16="http://schemas.microsoft.com/office/drawing/2014/main" id="{3C6E3544-F748-48B9-A461-DC20878A1100}"/>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52" name="">
            <a:extLst xmlns:a="http://schemas.openxmlformats.org/drawingml/2006/main">
              <a:ext uri="{FF2B5EF4-FFF2-40B4-BE49-F238E27FC236}">
                <a16:creationId xmlns:a16="http://schemas.microsoft.com/office/drawing/2014/main" id="{4D0844D5-533F-4ED5-8ADB-F09D7B9A3929}"/>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53" name="">
            <a:extLst xmlns:a="http://schemas.openxmlformats.org/drawingml/2006/main">
              <a:ext uri="{FF2B5EF4-FFF2-40B4-BE49-F238E27FC236}">
                <a16:creationId xmlns:a16="http://schemas.microsoft.com/office/drawing/2014/main" id="{C56FFEC6-98EA-4B4E-B3BF-2475B2027217}"/>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54" name="">
            <a:extLst xmlns:a="http://schemas.openxmlformats.org/drawingml/2006/main">
              <a:ext uri="{FF2B5EF4-FFF2-40B4-BE49-F238E27FC236}">
                <a16:creationId xmlns:a16="http://schemas.microsoft.com/office/drawing/2014/main" id="{97A5249F-EA6E-45E7-AE81-01F49DE6F3CC}"/>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55" name="">
            <a:extLst xmlns:a="http://schemas.openxmlformats.org/drawingml/2006/main">
              <a:ext uri="{FF2B5EF4-FFF2-40B4-BE49-F238E27FC236}">
                <a16:creationId xmlns:a16="http://schemas.microsoft.com/office/drawing/2014/main" id="{B9956317-01A4-437C-B65F-558392FC53C7}"/>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5A8341EC-292E-46CC-A3F8-0BD22612B47D}"/>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57" name="">
            <a:extLst xmlns:a="http://schemas.openxmlformats.org/drawingml/2006/main">
              <a:ext uri="{FF2B5EF4-FFF2-40B4-BE49-F238E27FC236}">
                <a16:creationId xmlns:a16="http://schemas.microsoft.com/office/drawing/2014/main" id="{D52F994B-7203-44C7-BD40-C3630746F174}"/>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60,4</a:t>
            </a:r>
          </a:p>
        </p:txBody>
      </p:sp>
      <p:sp>
        <p:nvSpPr>
          <p:cNvPr id="58" name="">
            <a:extLst xmlns:a="http://schemas.openxmlformats.org/drawingml/2006/main">
              <a:ext uri="{FF2B5EF4-FFF2-40B4-BE49-F238E27FC236}">
                <a16:creationId xmlns:a16="http://schemas.microsoft.com/office/drawing/2014/main" id="{1FA65017-345A-409F-B3A7-5DA093DE2660}"/>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410239F5-DE5F-4CED-B352-F4BEF12D61DD}"/>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801F566B-A022-43D2-81D8-E42E0D8ABA82}"/>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77</a:t>
            </a:r>
          </a:p>
        </p:txBody>
      </p:sp>
      <p:sp>
        <p:nvSpPr>
          <p:cNvPr id="61" name="">
            <a:extLst xmlns:a="http://schemas.openxmlformats.org/drawingml/2006/main">
              <a:ext uri="{FF2B5EF4-FFF2-40B4-BE49-F238E27FC236}">
                <a16:creationId xmlns:a16="http://schemas.microsoft.com/office/drawing/2014/main" id="{A90F8E85-2D83-4E31-8615-75D283A38128}"/>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Alber, Peter</a:t>
            </a:r>
          </a:p>
        </p:txBody>
      </p:sp>
      <p:sp>
        <p:nvSpPr>
          <p:cNvPr id="62" name="">
            <a:extLst xmlns:a="http://schemas.openxmlformats.org/drawingml/2006/main">
              <a:ext uri="{FF2B5EF4-FFF2-40B4-BE49-F238E27FC236}">
                <a16:creationId xmlns:a16="http://schemas.microsoft.com/office/drawing/2014/main" id="{8EFBA26A-CC2B-481F-AB10-D39B874A29D6}"/>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Lenzfried</a:t>
            </a:r>
          </a:p>
        </p:txBody>
      </p:sp>
      <p:sp>
        <p:nvSpPr>
          <p:cNvPr id="63" name="">
            <a:extLst xmlns:a="http://schemas.openxmlformats.org/drawingml/2006/main">
              <a:ext uri="{FF2B5EF4-FFF2-40B4-BE49-F238E27FC236}">
                <a16:creationId xmlns:a16="http://schemas.microsoft.com/office/drawing/2014/main" id="{419C554E-C14F-46E1-97AD-2BC21EAD5305}"/>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64" name="">
            <a:extLst xmlns:a="http://schemas.openxmlformats.org/drawingml/2006/main">
              <a:ext uri="{FF2B5EF4-FFF2-40B4-BE49-F238E27FC236}">
                <a16:creationId xmlns:a16="http://schemas.microsoft.com/office/drawing/2014/main" id="{902B014D-3AB2-45F8-9CCE-0D3E78D2879A}"/>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3/0/3</a:t>
            </a:r>
          </a:p>
        </p:txBody>
      </p:sp>
      <p:sp>
        <p:nvSpPr>
          <p:cNvPr id="65" name="">
            <a:extLst xmlns:a="http://schemas.openxmlformats.org/drawingml/2006/main">
              <a:ext uri="{FF2B5EF4-FFF2-40B4-BE49-F238E27FC236}">
                <a16:creationId xmlns:a16="http://schemas.microsoft.com/office/drawing/2014/main" id="{611C0564-39F9-4B54-82E2-51F34013CC1A}"/>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66" name="">
            <a:extLst xmlns:a="http://schemas.openxmlformats.org/drawingml/2006/main">
              <a:ext uri="{FF2B5EF4-FFF2-40B4-BE49-F238E27FC236}">
                <a16:creationId xmlns:a16="http://schemas.microsoft.com/office/drawing/2014/main" id="{1384AF40-8FEE-4342-AE4F-C1694ABF93AC}"/>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40EE65B1-A967-43DD-A2DE-3BAF66489EF0}"/>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68" name="">
            <a:extLst xmlns:a="http://schemas.openxmlformats.org/drawingml/2006/main">
              <a:ext uri="{FF2B5EF4-FFF2-40B4-BE49-F238E27FC236}">
                <a16:creationId xmlns:a16="http://schemas.microsoft.com/office/drawing/2014/main" id="{B11BCE4F-3845-4D69-A5FE-9599481EAEA5}"/>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60,35</a:t>
            </a:r>
          </a:p>
        </p:txBody>
      </p:sp>
      <p:sp>
        <p:nvSpPr>
          <p:cNvPr id="69" name="">
            <a:extLst xmlns:a="http://schemas.openxmlformats.org/drawingml/2006/main">
              <a:ext uri="{FF2B5EF4-FFF2-40B4-BE49-F238E27FC236}">
                <a16:creationId xmlns:a16="http://schemas.microsoft.com/office/drawing/2014/main" id="{45660170-7249-4CB6-A51D-5504093E78A8}"/>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39C7C96F-3296-41DF-A128-8650D5AE98F5}"/>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B4AD0592-1319-4463-94DF-BC661535A0E2}"/>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78</a:t>
            </a:r>
          </a:p>
        </p:txBody>
      </p:sp>
      <p:sp>
        <p:nvSpPr>
          <p:cNvPr id="72" name="">
            <a:extLst xmlns:a="http://schemas.openxmlformats.org/drawingml/2006/main">
              <a:ext uri="{FF2B5EF4-FFF2-40B4-BE49-F238E27FC236}">
                <a16:creationId xmlns:a16="http://schemas.microsoft.com/office/drawing/2014/main" id="{FD3E1223-8C83-4553-8037-B3B1F82F8DCD}"/>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Golbs, Karl-Heinz</a:t>
            </a:r>
          </a:p>
        </p:txBody>
      </p:sp>
      <p:sp>
        <p:nvSpPr>
          <p:cNvPr id="73" name="">
            <a:extLst xmlns:a="http://schemas.openxmlformats.org/drawingml/2006/main">
              <a:ext uri="{FF2B5EF4-FFF2-40B4-BE49-F238E27FC236}">
                <a16:creationId xmlns:a16="http://schemas.microsoft.com/office/drawing/2014/main" id="{96512141-54C0-435B-97F4-5C359D06A9D4}"/>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74" name="">
            <a:extLst xmlns:a="http://schemas.openxmlformats.org/drawingml/2006/main">
              <a:ext uri="{FF2B5EF4-FFF2-40B4-BE49-F238E27FC236}">
                <a16:creationId xmlns:a16="http://schemas.microsoft.com/office/drawing/2014/main" id="{047C415D-92FF-46BF-B2CF-4C84B1E6079B}"/>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75" name="">
            <a:extLst xmlns:a="http://schemas.openxmlformats.org/drawingml/2006/main">
              <a:ext uri="{FF2B5EF4-FFF2-40B4-BE49-F238E27FC236}">
                <a16:creationId xmlns:a16="http://schemas.microsoft.com/office/drawing/2014/main" id="{324A3602-6663-4698-B30C-DAB7A019482A}"/>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4/1/2</a:t>
            </a:r>
          </a:p>
        </p:txBody>
      </p:sp>
      <p:sp>
        <p:nvSpPr>
          <p:cNvPr id="76" name="">
            <a:extLst xmlns:a="http://schemas.openxmlformats.org/drawingml/2006/main">
              <a:ext uri="{FF2B5EF4-FFF2-40B4-BE49-F238E27FC236}">
                <a16:creationId xmlns:a16="http://schemas.microsoft.com/office/drawing/2014/main" id="{F38972AD-24BE-47E6-9C41-A3558C63F6DF}"/>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77" name="">
            <a:extLst xmlns:a="http://schemas.openxmlformats.org/drawingml/2006/main">
              <a:ext uri="{FF2B5EF4-FFF2-40B4-BE49-F238E27FC236}">
                <a16:creationId xmlns:a16="http://schemas.microsoft.com/office/drawing/2014/main" id="{ED89CF2F-1B56-4D4C-868B-5A00E1A5F4EA}"/>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C9513A8E-B080-4CE5-B33D-C6CF516DC973}"/>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79" name="">
            <a:extLst xmlns:a="http://schemas.openxmlformats.org/drawingml/2006/main">
              <a:ext uri="{FF2B5EF4-FFF2-40B4-BE49-F238E27FC236}">
                <a16:creationId xmlns:a16="http://schemas.microsoft.com/office/drawing/2014/main" id="{0B524BA4-3FB0-4B71-A16D-8C757097F5A2}"/>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60,31</a:t>
            </a:r>
          </a:p>
        </p:txBody>
      </p:sp>
      <p:sp>
        <p:nvSpPr>
          <p:cNvPr id="80" name="">
            <a:extLst xmlns:a="http://schemas.openxmlformats.org/drawingml/2006/main">
              <a:ext uri="{FF2B5EF4-FFF2-40B4-BE49-F238E27FC236}">
                <a16:creationId xmlns:a16="http://schemas.microsoft.com/office/drawing/2014/main" id="{54E554AB-0CF4-4CAE-A213-04FC110DDBCF}"/>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ED111093-A0C9-41ED-BFE7-8A989B35AD9D}"/>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78958FFC-5204-4D66-9BF8-BF1DFB2538AF}"/>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79</a:t>
            </a:r>
          </a:p>
        </p:txBody>
      </p:sp>
      <p:sp>
        <p:nvSpPr>
          <p:cNvPr id="83" name="">
            <a:extLst xmlns:a="http://schemas.openxmlformats.org/drawingml/2006/main">
              <a:ext uri="{FF2B5EF4-FFF2-40B4-BE49-F238E27FC236}">
                <a16:creationId xmlns:a16="http://schemas.microsoft.com/office/drawing/2014/main" id="{D3571334-6DB9-4275-BC9F-3B0F2B7654EA}"/>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Jeon, Deok-Mun</a:t>
            </a:r>
          </a:p>
        </p:txBody>
      </p:sp>
      <p:sp>
        <p:nvSpPr>
          <p:cNvPr id="84" name="">
            <a:extLst xmlns:a="http://schemas.openxmlformats.org/drawingml/2006/main">
              <a:ext uri="{FF2B5EF4-FFF2-40B4-BE49-F238E27FC236}">
                <a16:creationId xmlns:a16="http://schemas.microsoft.com/office/drawing/2014/main" id="{423E5387-4CC8-4541-8ED7-24BB0013EC9B}"/>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85" name="">
            <a:extLst xmlns:a="http://schemas.openxmlformats.org/drawingml/2006/main">
              <a:ext uri="{FF2B5EF4-FFF2-40B4-BE49-F238E27FC236}">
                <a16:creationId xmlns:a16="http://schemas.microsoft.com/office/drawing/2014/main" id="{AF6C285B-C2D9-44A5-931B-AECDAAB3A7C3}"/>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86" name="">
            <a:extLst xmlns:a="http://schemas.openxmlformats.org/drawingml/2006/main">
              <a:ext uri="{FF2B5EF4-FFF2-40B4-BE49-F238E27FC236}">
                <a16:creationId xmlns:a16="http://schemas.microsoft.com/office/drawing/2014/main" id="{B59F497D-933D-4E77-8B7F-EA001B0A251D}"/>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3/1/2</a:t>
            </a:r>
          </a:p>
        </p:txBody>
      </p:sp>
      <p:sp>
        <p:nvSpPr>
          <p:cNvPr id="87" name="">
            <a:extLst xmlns:a="http://schemas.openxmlformats.org/drawingml/2006/main">
              <a:ext uri="{FF2B5EF4-FFF2-40B4-BE49-F238E27FC236}">
                <a16:creationId xmlns:a16="http://schemas.microsoft.com/office/drawing/2014/main" id="{CCF90724-E298-479B-837A-8FEC26B7B69F}"/>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88" name="">
            <a:extLst xmlns:a="http://schemas.openxmlformats.org/drawingml/2006/main">
              <a:ext uri="{FF2B5EF4-FFF2-40B4-BE49-F238E27FC236}">
                <a16:creationId xmlns:a16="http://schemas.microsoft.com/office/drawing/2014/main" id="{0E95CEB2-06E9-4BEA-BB9C-98142B27E7F6}"/>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46FBBEFC-9817-4D93-AAA0-237E41B8D998}"/>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90" name="">
            <a:extLst xmlns:a="http://schemas.openxmlformats.org/drawingml/2006/main">
              <a:ext uri="{FF2B5EF4-FFF2-40B4-BE49-F238E27FC236}">
                <a16:creationId xmlns:a16="http://schemas.microsoft.com/office/drawing/2014/main" id="{922BA9C9-4B25-47F6-9DF6-23060A3F0519}"/>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60,06</a:t>
            </a:r>
          </a:p>
        </p:txBody>
      </p:sp>
      <p:sp>
        <p:nvSpPr>
          <p:cNvPr id="91" name="">
            <a:extLst xmlns:a="http://schemas.openxmlformats.org/drawingml/2006/main">
              <a:ext uri="{FF2B5EF4-FFF2-40B4-BE49-F238E27FC236}">
                <a16:creationId xmlns:a16="http://schemas.microsoft.com/office/drawing/2014/main" id="{3B58DBB9-BD9C-45FD-AD93-A54F8EC3FB2D}"/>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8FDA29A7-2C21-4C97-8D75-DEDECF2C2DCA}"/>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1206DE35-569E-40D1-9FBE-5F098A5695EC}"/>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80</a:t>
            </a:r>
          </a:p>
        </p:txBody>
      </p:sp>
      <p:sp>
        <p:nvSpPr>
          <p:cNvPr id="94" name="">
            <a:extLst xmlns:a="http://schemas.openxmlformats.org/drawingml/2006/main">
              <a:ext uri="{FF2B5EF4-FFF2-40B4-BE49-F238E27FC236}">
                <a16:creationId xmlns:a16="http://schemas.microsoft.com/office/drawing/2014/main" id="{DD81DC05-7C3E-4A4B-9D85-D7D0A49AA7E5}"/>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Beyer, Werner</a:t>
            </a:r>
          </a:p>
        </p:txBody>
      </p:sp>
      <p:sp>
        <p:nvSpPr>
          <p:cNvPr id="95" name="">
            <a:extLst xmlns:a="http://schemas.openxmlformats.org/drawingml/2006/main">
              <a:ext uri="{FF2B5EF4-FFF2-40B4-BE49-F238E27FC236}">
                <a16:creationId xmlns:a16="http://schemas.microsoft.com/office/drawing/2014/main" id="{53DDC491-7C36-4B15-95C8-28512BBA80B2}"/>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Weiherhof</a:t>
            </a:r>
          </a:p>
        </p:txBody>
      </p:sp>
      <p:sp>
        <p:nvSpPr>
          <p:cNvPr id="96" name="">
            <a:extLst xmlns:a="http://schemas.openxmlformats.org/drawingml/2006/main">
              <a:ext uri="{FF2B5EF4-FFF2-40B4-BE49-F238E27FC236}">
                <a16:creationId xmlns:a16="http://schemas.microsoft.com/office/drawing/2014/main" id="{9D253B43-2DA0-4242-8C01-7758A899E0C3}"/>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97" name="">
            <a:extLst xmlns:a="http://schemas.openxmlformats.org/drawingml/2006/main">
              <a:ext uri="{FF2B5EF4-FFF2-40B4-BE49-F238E27FC236}">
                <a16:creationId xmlns:a16="http://schemas.microsoft.com/office/drawing/2014/main" id="{6595F811-ED1C-4578-BA95-A07F0FFA625E}"/>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3/0/2</a:t>
            </a:r>
          </a:p>
        </p:txBody>
      </p:sp>
      <p:sp>
        <p:nvSpPr>
          <p:cNvPr id="98" name="">
            <a:extLst xmlns:a="http://schemas.openxmlformats.org/drawingml/2006/main">
              <a:ext uri="{FF2B5EF4-FFF2-40B4-BE49-F238E27FC236}">
                <a16:creationId xmlns:a16="http://schemas.microsoft.com/office/drawing/2014/main" id="{E37E7F40-9904-4482-9535-5D1D2AA54BF5}"/>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99" name="">
            <a:extLst xmlns:a="http://schemas.openxmlformats.org/drawingml/2006/main">
              <a:ext uri="{FF2B5EF4-FFF2-40B4-BE49-F238E27FC236}">
                <a16:creationId xmlns:a16="http://schemas.microsoft.com/office/drawing/2014/main" id="{EC7763FB-F6F5-412E-AFBB-68F784317C02}"/>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9FA8B7E6-68EE-4BF4-98ED-4B2F133EF5BC}"/>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01" name="">
            <a:extLst xmlns:a="http://schemas.openxmlformats.org/drawingml/2006/main">
              <a:ext uri="{FF2B5EF4-FFF2-40B4-BE49-F238E27FC236}">
                <a16:creationId xmlns:a16="http://schemas.microsoft.com/office/drawing/2014/main" id="{F613DD02-E2E9-4436-812D-31BD235389F4}"/>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59,8</a:t>
            </a:r>
          </a:p>
        </p:txBody>
      </p:sp>
      <p:sp>
        <p:nvSpPr>
          <p:cNvPr id="102" name="">
            <a:extLst xmlns:a="http://schemas.openxmlformats.org/drawingml/2006/main">
              <a:ext uri="{FF2B5EF4-FFF2-40B4-BE49-F238E27FC236}">
                <a16:creationId xmlns:a16="http://schemas.microsoft.com/office/drawing/2014/main" id="{CF53A38D-C171-4628-99A5-373B1A3CED20}"/>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03CA187F-050D-481E-809B-FAE6ED295522}"/>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32CE8659-61D4-49BC-9EC6-2D776D9B76F5}"/>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81</a:t>
            </a:r>
          </a:p>
        </p:txBody>
      </p:sp>
      <p:sp>
        <p:nvSpPr>
          <p:cNvPr id="105" name="">
            <a:extLst xmlns:a="http://schemas.openxmlformats.org/drawingml/2006/main">
              <a:ext uri="{FF2B5EF4-FFF2-40B4-BE49-F238E27FC236}">
                <a16:creationId xmlns:a16="http://schemas.microsoft.com/office/drawing/2014/main" id="{B74FF57A-B508-4E61-9632-E19439F24FB2}"/>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Aberl, Ulrich</a:t>
            </a:r>
          </a:p>
        </p:txBody>
      </p:sp>
      <p:sp>
        <p:nvSpPr>
          <p:cNvPr id="106" name="">
            <a:extLst xmlns:a="http://schemas.openxmlformats.org/drawingml/2006/main">
              <a:ext uri="{FF2B5EF4-FFF2-40B4-BE49-F238E27FC236}">
                <a16:creationId xmlns:a16="http://schemas.microsoft.com/office/drawing/2014/main" id="{8365BCAE-7910-4EC7-A362-6DA865C1953A}"/>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München-West</a:t>
            </a:r>
          </a:p>
        </p:txBody>
      </p:sp>
      <p:sp>
        <p:nvSpPr>
          <p:cNvPr id="107" name="">
            <a:extLst xmlns:a="http://schemas.openxmlformats.org/drawingml/2006/main">
              <a:ext uri="{FF2B5EF4-FFF2-40B4-BE49-F238E27FC236}">
                <a16:creationId xmlns:a16="http://schemas.microsoft.com/office/drawing/2014/main" id="{0A9D0BCD-E84A-402C-912B-75C6D04828C7}"/>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08" name="">
            <a:extLst xmlns:a="http://schemas.openxmlformats.org/drawingml/2006/main">
              <a:ext uri="{FF2B5EF4-FFF2-40B4-BE49-F238E27FC236}">
                <a16:creationId xmlns:a16="http://schemas.microsoft.com/office/drawing/2014/main" id="{5CF718D8-480F-467F-B4D1-6E2A3FA71D6D}"/>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109" name="">
            <a:extLst xmlns:a="http://schemas.openxmlformats.org/drawingml/2006/main">
              <a:ext uri="{FF2B5EF4-FFF2-40B4-BE49-F238E27FC236}">
                <a16:creationId xmlns:a16="http://schemas.microsoft.com/office/drawing/2014/main" id="{1A0BD4A6-A533-4F2B-9656-3CB48BFB1EDF}"/>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110" name="">
            <a:extLst xmlns:a="http://schemas.openxmlformats.org/drawingml/2006/main">
              <a:ext uri="{FF2B5EF4-FFF2-40B4-BE49-F238E27FC236}">
                <a16:creationId xmlns:a16="http://schemas.microsoft.com/office/drawing/2014/main" id="{2ADA7F43-4C9A-4C5A-BDFD-E7E7C629AAAA}"/>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40B512E2-9596-4692-A3C0-768C4AF6A1FA}"/>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2" name="">
            <a:extLst xmlns:a="http://schemas.openxmlformats.org/drawingml/2006/main">
              <a:ext uri="{FF2B5EF4-FFF2-40B4-BE49-F238E27FC236}">
                <a16:creationId xmlns:a16="http://schemas.microsoft.com/office/drawing/2014/main" id="{93B52DF7-9E12-41EB-9ED3-6BD6F897D6AA}"/>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59,79</a:t>
            </a:r>
          </a:p>
        </p:txBody>
      </p:sp>
      <p:sp>
        <p:nvSpPr>
          <p:cNvPr id="113" name="">
            <a:extLst xmlns:a="http://schemas.openxmlformats.org/drawingml/2006/main">
              <a:ext uri="{FF2B5EF4-FFF2-40B4-BE49-F238E27FC236}">
                <a16:creationId xmlns:a16="http://schemas.microsoft.com/office/drawing/2014/main" id="{5DD53186-9652-41F4-AC9F-5A2FF41F59A6}"/>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35C1FF00-B6B1-4078-B24A-D4A275C2A02D}"/>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57101528-4202-4F09-BAB4-D34AB8A30AAC}"/>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82</a:t>
            </a:r>
          </a:p>
        </p:txBody>
      </p:sp>
      <p:sp>
        <p:nvSpPr>
          <p:cNvPr id="116" name="">
            <a:extLst xmlns:a="http://schemas.openxmlformats.org/drawingml/2006/main">
              <a:ext uri="{FF2B5EF4-FFF2-40B4-BE49-F238E27FC236}">
                <a16:creationId xmlns:a16="http://schemas.microsoft.com/office/drawing/2014/main" id="{4C6E8326-CA2A-421A-8FFF-4E73B7C4B228}"/>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Zasche, Wolfgang</a:t>
            </a:r>
          </a:p>
        </p:txBody>
      </p:sp>
      <p:sp>
        <p:nvSpPr>
          <p:cNvPr id="117" name="">
            <a:extLst xmlns:a="http://schemas.openxmlformats.org/drawingml/2006/main">
              <a:ext uri="{FF2B5EF4-FFF2-40B4-BE49-F238E27FC236}">
                <a16:creationId xmlns:a16="http://schemas.microsoft.com/office/drawing/2014/main" id="{53145895-30E6-4512-9E0B-88D630419FBD}"/>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118" name="">
            <a:extLst xmlns:a="http://schemas.openxmlformats.org/drawingml/2006/main">
              <a:ext uri="{FF2B5EF4-FFF2-40B4-BE49-F238E27FC236}">
                <a16:creationId xmlns:a16="http://schemas.microsoft.com/office/drawing/2014/main" id="{C3F1885C-9614-4FAD-A8C4-3C49484B9A9A}"/>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19" name="">
            <a:extLst xmlns:a="http://schemas.openxmlformats.org/drawingml/2006/main">
              <a:ext uri="{FF2B5EF4-FFF2-40B4-BE49-F238E27FC236}">
                <a16:creationId xmlns:a16="http://schemas.microsoft.com/office/drawing/2014/main" id="{72953506-5BD7-4AEA-BFCF-9DDC89BA93AC}"/>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120" name="">
            <a:extLst xmlns:a="http://schemas.openxmlformats.org/drawingml/2006/main">
              <a:ext uri="{FF2B5EF4-FFF2-40B4-BE49-F238E27FC236}">
                <a16:creationId xmlns:a16="http://schemas.microsoft.com/office/drawing/2014/main" id="{6CE08E19-4138-42D0-814A-3E66DDEBC9A9}"/>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121" name="">
            <a:extLst xmlns:a="http://schemas.openxmlformats.org/drawingml/2006/main">
              <a:ext uri="{FF2B5EF4-FFF2-40B4-BE49-F238E27FC236}">
                <a16:creationId xmlns:a16="http://schemas.microsoft.com/office/drawing/2014/main" id="{9E896FC3-B448-446D-854A-87699D2B219E}"/>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E9FCF0FB-1F1A-4B51-A238-930765BE794A}"/>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23" name="">
            <a:extLst xmlns:a="http://schemas.openxmlformats.org/drawingml/2006/main">
              <a:ext uri="{FF2B5EF4-FFF2-40B4-BE49-F238E27FC236}">
                <a16:creationId xmlns:a16="http://schemas.microsoft.com/office/drawing/2014/main" id="{54E3288B-FD58-416F-A721-26C497D4524B}"/>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59,79</a:t>
            </a:r>
          </a:p>
        </p:txBody>
      </p:sp>
      <p:sp>
        <p:nvSpPr>
          <p:cNvPr id="124" name="">
            <a:extLst xmlns:a="http://schemas.openxmlformats.org/drawingml/2006/main">
              <a:ext uri="{FF2B5EF4-FFF2-40B4-BE49-F238E27FC236}">
                <a16:creationId xmlns:a16="http://schemas.microsoft.com/office/drawing/2014/main" id="{0E7EEE06-38D1-4AF5-BCAA-19F76602E600}"/>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17A26144-34C8-426B-84ED-F306D854C0EE}"/>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FCCF9BFE-6BEE-4BA1-AEE4-969DF15C0EE1}"/>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83</a:t>
            </a:r>
          </a:p>
        </p:txBody>
      </p:sp>
      <p:sp>
        <p:nvSpPr>
          <p:cNvPr id="127" name="">
            <a:extLst xmlns:a="http://schemas.openxmlformats.org/drawingml/2006/main">
              <a:ext uri="{FF2B5EF4-FFF2-40B4-BE49-F238E27FC236}">
                <a16:creationId xmlns:a16="http://schemas.microsoft.com/office/drawing/2014/main" id="{54235694-ECAE-43B0-ACBD-059C1B60C6E8}"/>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Kulp, Erich</a:t>
            </a:r>
          </a:p>
        </p:txBody>
      </p:sp>
      <p:sp>
        <p:nvSpPr>
          <p:cNvPr id="128" name="">
            <a:extLst xmlns:a="http://schemas.openxmlformats.org/drawingml/2006/main">
              <a:ext uri="{FF2B5EF4-FFF2-40B4-BE49-F238E27FC236}">
                <a16:creationId xmlns:a16="http://schemas.microsoft.com/office/drawing/2014/main" id="{9CA7947F-2FF7-46FF-B5D2-255F55B259F2}"/>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129" name="">
            <a:extLst xmlns:a="http://schemas.openxmlformats.org/drawingml/2006/main">
              <a:ext uri="{FF2B5EF4-FFF2-40B4-BE49-F238E27FC236}">
                <a16:creationId xmlns:a16="http://schemas.microsoft.com/office/drawing/2014/main" id="{6F19037C-7CA9-4B66-9ADE-226B4A525E2A}"/>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0" name="">
            <a:extLst xmlns:a="http://schemas.openxmlformats.org/drawingml/2006/main">
              <a:ext uri="{FF2B5EF4-FFF2-40B4-BE49-F238E27FC236}">
                <a16:creationId xmlns:a16="http://schemas.microsoft.com/office/drawing/2014/main" id="{D3C09C19-F98D-44D3-AF0F-157BFFD025BB}"/>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3/0/2</a:t>
            </a:r>
          </a:p>
        </p:txBody>
      </p:sp>
      <p:sp>
        <p:nvSpPr>
          <p:cNvPr id="131" name="">
            <a:extLst xmlns:a="http://schemas.openxmlformats.org/drawingml/2006/main">
              <a:ext uri="{FF2B5EF4-FFF2-40B4-BE49-F238E27FC236}">
                <a16:creationId xmlns:a16="http://schemas.microsoft.com/office/drawing/2014/main" id="{5FB03BB5-FBE7-47B9-BA96-588DA8974DD1}"/>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132" name="">
            <a:extLst xmlns:a="http://schemas.openxmlformats.org/drawingml/2006/main">
              <a:ext uri="{FF2B5EF4-FFF2-40B4-BE49-F238E27FC236}">
                <a16:creationId xmlns:a16="http://schemas.microsoft.com/office/drawing/2014/main" id="{FC2F7109-27E0-4DE3-93F1-A5F55B5B1CD7}"/>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93389171-B901-46A7-92C8-E04E7DEEC931}"/>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4" name="">
            <a:extLst xmlns:a="http://schemas.openxmlformats.org/drawingml/2006/main">
              <a:ext uri="{FF2B5EF4-FFF2-40B4-BE49-F238E27FC236}">
                <a16:creationId xmlns:a16="http://schemas.microsoft.com/office/drawing/2014/main" id="{FF8E0ABF-2F27-4C49-83EC-F80D91AEE70D}"/>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59,74</a:t>
            </a:r>
          </a:p>
        </p:txBody>
      </p:sp>
      <p:sp>
        <p:nvSpPr>
          <p:cNvPr id="135" name="">
            <a:extLst xmlns:a="http://schemas.openxmlformats.org/drawingml/2006/main">
              <a:ext uri="{FF2B5EF4-FFF2-40B4-BE49-F238E27FC236}">
                <a16:creationId xmlns:a16="http://schemas.microsoft.com/office/drawing/2014/main" id="{15A1CDE1-DFB5-46A7-A1B9-66840216DEFF}"/>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519BADE0-A8BD-4378-8504-768289C25306}"/>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E452D7AB-BAFB-439A-A7DA-60E1037526DD}"/>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84</a:t>
            </a:r>
          </a:p>
        </p:txBody>
      </p:sp>
      <p:sp>
        <p:nvSpPr>
          <p:cNvPr id="138" name="">
            <a:extLst xmlns:a="http://schemas.openxmlformats.org/drawingml/2006/main">
              <a:ext uri="{FF2B5EF4-FFF2-40B4-BE49-F238E27FC236}">
                <a16:creationId xmlns:a16="http://schemas.microsoft.com/office/drawing/2014/main" id="{1A5148F7-040F-44D4-9697-23CC7722A8C6}"/>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Reitzner, Rudolf</a:t>
            </a:r>
          </a:p>
        </p:txBody>
      </p:sp>
      <p:sp>
        <p:nvSpPr>
          <p:cNvPr id="139" name="">
            <a:extLst xmlns:a="http://schemas.openxmlformats.org/drawingml/2006/main">
              <a:ext uri="{FF2B5EF4-FFF2-40B4-BE49-F238E27FC236}">
                <a16:creationId xmlns:a16="http://schemas.microsoft.com/office/drawing/2014/main" id="{6B1B5B8D-3B86-4104-93B5-BAAADE856AA7}"/>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II / A</a:t>
            </a:r>
          </a:p>
        </p:txBody>
      </p:sp>
      <p:sp>
        <p:nvSpPr>
          <p:cNvPr id="140" name="">
            <a:extLst xmlns:a="http://schemas.openxmlformats.org/drawingml/2006/main">
              <a:ext uri="{FF2B5EF4-FFF2-40B4-BE49-F238E27FC236}">
                <a16:creationId xmlns:a16="http://schemas.microsoft.com/office/drawing/2014/main" id="{A68C3058-0E91-43B1-91EC-D421D9321664}"/>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41" name="">
            <a:extLst xmlns:a="http://schemas.openxmlformats.org/drawingml/2006/main">
              <a:ext uri="{FF2B5EF4-FFF2-40B4-BE49-F238E27FC236}">
                <a16:creationId xmlns:a16="http://schemas.microsoft.com/office/drawing/2014/main" id="{78DEB502-2DBD-4D8E-9794-A3AF82782B13}"/>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2/1/1</a:t>
            </a:r>
          </a:p>
        </p:txBody>
      </p:sp>
      <p:sp>
        <p:nvSpPr>
          <p:cNvPr id="142" name="">
            <a:extLst xmlns:a="http://schemas.openxmlformats.org/drawingml/2006/main">
              <a:ext uri="{FF2B5EF4-FFF2-40B4-BE49-F238E27FC236}">
                <a16:creationId xmlns:a16="http://schemas.microsoft.com/office/drawing/2014/main" id="{5B89CFDD-D355-4D21-B248-95E8929F1ED8}"/>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43" name="">
            <a:extLst xmlns:a="http://schemas.openxmlformats.org/drawingml/2006/main">
              <a:ext uri="{FF2B5EF4-FFF2-40B4-BE49-F238E27FC236}">
                <a16:creationId xmlns:a16="http://schemas.microsoft.com/office/drawing/2014/main" id="{AE5AB7AB-6138-43A3-840E-E33C3E18C6AA}"/>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AFA101AD-D410-4224-B8C7-F8A466F58021}"/>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5" name="">
            <a:extLst xmlns:a="http://schemas.openxmlformats.org/drawingml/2006/main">
              <a:ext uri="{FF2B5EF4-FFF2-40B4-BE49-F238E27FC236}">
                <a16:creationId xmlns:a16="http://schemas.microsoft.com/office/drawing/2014/main" id="{441D47E8-3BE7-48F1-9982-1272277B2EAE}"/>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59,73</a:t>
            </a:r>
          </a:p>
        </p:txBody>
      </p:sp>
      <p:sp>
        <p:nvSpPr>
          <p:cNvPr id="146" name="">
            <a:extLst xmlns:a="http://schemas.openxmlformats.org/drawingml/2006/main">
              <a:ext uri="{FF2B5EF4-FFF2-40B4-BE49-F238E27FC236}">
                <a16:creationId xmlns:a16="http://schemas.microsoft.com/office/drawing/2014/main" id="{73D6C291-871E-46FF-B234-BD5A95D2A141}"/>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E1930BCD-46CF-4F77-9609-BF2DF04A5C64}"/>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7 von 30</a:t>
            </a:r>
          </a:p>
        </p:txBody>
      </p:sp>
    </p:spTree>
    <p:extLst>
      <p:ext uri="{BB962C8B-B14F-4D97-AF65-F5344CB8AC3E}">
        <p14:creationId xmlns:p14="http://schemas.microsoft.com/office/powerpoint/2010/main" val="1838290228"/>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27198DD9-D071-4C00-9ED6-5AAA6574DEF5}"/>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185ED07D-92BC-4DB4-9308-093C56FA382C}"/>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22C3A56F-7A62-4C9E-A140-998C393B21B9}"/>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85–96</a:t>
            </a:r>
          </a:p>
        </p:txBody>
      </p:sp>
      <p:sp>
        <p:nvSpPr>
          <p:cNvPr id="4" name="">
            <a:extLst xmlns:a="http://schemas.openxmlformats.org/drawingml/2006/main">
              <a:ext uri="{FF2B5EF4-FFF2-40B4-BE49-F238E27FC236}">
                <a16:creationId xmlns:a16="http://schemas.microsoft.com/office/drawing/2014/main" id="{DA189F36-3FE3-4576-9270-A99713A2E5B4}"/>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47562571-159D-4EF5-9536-D4B962FAA2B3}"/>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E6FC55A3-4304-4C93-81DE-C09E311C7739}"/>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34</a:t>
            </a:r>
          </a:p>
        </p:txBody>
      </p:sp>
      <p:sp>
        <p:nvSpPr>
          <p:cNvPr id="7" name="">
            <a:extLst xmlns:a="http://schemas.openxmlformats.org/drawingml/2006/main">
              <a:ext uri="{FF2B5EF4-FFF2-40B4-BE49-F238E27FC236}">
                <a16:creationId xmlns:a16="http://schemas.microsoft.com/office/drawing/2014/main" id="{5AE23CBC-E235-41B0-835D-0CFCAFB4DE6C}"/>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4A2F139C-CB23-4B7C-B919-6462B61EEBAA}"/>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0B49B33A-AED8-47B4-BC99-7B74168DBE3F}"/>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47B3E218-31B2-4DD0-B0E5-D1C2A34041F9}"/>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0E777C3B-AF4F-4027-B84B-529C566CEE48}"/>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2077653F-16D6-4B5B-A48C-B7F9E76BAA20}"/>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9FD167D3-EDEB-4FAA-B7FB-53DAD8447195}"/>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81E8DB86-D777-4880-A599-62910852F211}"/>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7F85CDFB-2118-446A-AFDE-6869042EC860}"/>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53263C9F-FE82-4484-94A4-3F41DE7AAAA5}"/>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85</a:t>
            </a:r>
          </a:p>
        </p:txBody>
      </p:sp>
      <p:sp>
        <p:nvSpPr>
          <p:cNvPr id="17" name="">
            <a:extLst xmlns:a="http://schemas.openxmlformats.org/drawingml/2006/main">
              <a:ext uri="{FF2B5EF4-FFF2-40B4-BE49-F238E27FC236}">
                <a16:creationId xmlns:a16="http://schemas.microsoft.com/office/drawing/2014/main" id="{738C278C-EC82-493D-9D1D-215A4840D2EE}"/>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Geer, Robert</a:t>
            </a:r>
          </a:p>
        </p:txBody>
      </p:sp>
      <p:sp>
        <p:nvSpPr>
          <p:cNvPr id="18" name="">
            <a:extLst xmlns:a="http://schemas.openxmlformats.org/drawingml/2006/main">
              <a:ext uri="{FF2B5EF4-FFF2-40B4-BE49-F238E27FC236}">
                <a16:creationId xmlns:a16="http://schemas.microsoft.com/office/drawing/2014/main" id="{0CBBEB7A-E555-4A73-A5AF-4A60C8DF89B8}"/>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München-West</a:t>
            </a:r>
          </a:p>
        </p:txBody>
      </p:sp>
      <p:sp>
        <p:nvSpPr>
          <p:cNvPr id="19" name="">
            <a:extLst xmlns:a="http://schemas.openxmlformats.org/drawingml/2006/main">
              <a:ext uri="{FF2B5EF4-FFF2-40B4-BE49-F238E27FC236}">
                <a16:creationId xmlns:a16="http://schemas.microsoft.com/office/drawing/2014/main" id="{3024C032-9E0E-45BB-AD3B-F9AF95F88A29}"/>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20" name="">
            <a:extLst xmlns:a="http://schemas.openxmlformats.org/drawingml/2006/main">
              <a:ext uri="{FF2B5EF4-FFF2-40B4-BE49-F238E27FC236}">
                <a16:creationId xmlns:a16="http://schemas.microsoft.com/office/drawing/2014/main" id="{5F664489-FCDA-4F3C-BAFE-0B7C217DF362}"/>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3/0/2</a:t>
            </a:r>
          </a:p>
        </p:txBody>
      </p:sp>
      <p:sp>
        <p:nvSpPr>
          <p:cNvPr id="21" name="">
            <a:extLst xmlns:a="http://schemas.openxmlformats.org/drawingml/2006/main">
              <a:ext uri="{FF2B5EF4-FFF2-40B4-BE49-F238E27FC236}">
                <a16:creationId xmlns:a16="http://schemas.microsoft.com/office/drawing/2014/main" id="{FFCDBCC3-F555-4DE4-B6DF-3D8A7AB2A255}"/>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22" name="">
            <a:extLst xmlns:a="http://schemas.openxmlformats.org/drawingml/2006/main">
              <a:ext uri="{FF2B5EF4-FFF2-40B4-BE49-F238E27FC236}">
                <a16:creationId xmlns:a16="http://schemas.microsoft.com/office/drawing/2014/main" id="{D4E714BF-3335-498B-81B6-773E998C85C0}"/>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D1193732-9E3E-4FB7-A4E0-4026E00AE0F3}"/>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24" name="">
            <a:extLst xmlns:a="http://schemas.openxmlformats.org/drawingml/2006/main">
              <a:ext uri="{FF2B5EF4-FFF2-40B4-BE49-F238E27FC236}">
                <a16:creationId xmlns:a16="http://schemas.microsoft.com/office/drawing/2014/main" id="{D0BFD050-A929-4FE2-97EE-27C5878A37F3}"/>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59,71</a:t>
            </a:r>
          </a:p>
        </p:txBody>
      </p:sp>
      <p:sp>
        <p:nvSpPr>
          <p:cNvPr id="25" name="">
            <a:extLst xmlns:a="http://schemas.openxmlformats.org/drawingml/2006/main">
              <a:ext uri="{FF2B5EF4-FFF2-40B4-BE49-F238E27FC236}">
                <a16:creationId xmlns:a16="http://schemas.microsoft.com/office/drawing/2014/main" id="{61B4F2EA-B81A-4913-9143-F81B4734B132}"/>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49FBA798-E6B1-44D3-B931-CDC3637776EB}"/>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42D65C5F-3B12-4D2D-A575-933CB2A7D016}"/>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86</a:t>
            </a:r>
          </a:p>
        </p:txBody>
      </p:sp>
      <p:sp>
        <p:nvSpPr>
          <p:cNvPr id="28" name="">
            <a:extLst xmlns:a="http://schemas.openxmlformats.org/drawingml/2006/main">
              <a:ext uri="{FF2B5EF4-FFF2-40B4-BE49-F238E27FC236}">
                <a16:creationId xmlns:a16="http://schemas.microsoft.com/office/drawing/2014/main" id="{E7EA63DC-1B66-471F-B169-8EB4AC97329F}"/>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Kopp, Thomas</a:t>
            </a:r>
          </a:p>
        </p:txBody>
      </p:sp>
      <p:sp>
        <p:nvSpPr>
          <p:cNvPr id="29" name="">
            <a:extLst xmlns:a="http://schemas.openxmlformats.org/drawingml/2006/main">
              <a:ext uri="{FF2B5EF4-FFF2-40B4-BE49-F238E27FC236}">
                <a16:creationId xmlns:a16="http://schemas.microsoft.com/office/drawing/2014/main" id="{A1360964-2B35-4514-A418-3219E35BDA61}"/>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Donauwörth</a:t>
            </a:r>
          </a:p>
        </p:txBody>
      </p:sp>
      <p:sp>
        <p:nvSpPr>
          <p:cNvPr id="30" name="">
            <a:extLst xmlns:a="http://schemas.openxmlformats.org/drawingml/2006/main">
              <a:ext uri="{FF2B5EF4-FFF2-40B4-BE49-F238E27FC236}">
                <a16:creationId xmlns:a16="http://schemas.microsoft.com/office/drawing/2014/main" id="{A6E9959F-5295-4F23-B606-54BC338D5083}"/>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31" name="">
            <a:extLst xmlns:a="http://schemas.openxmlformats.org/drawingml/2006/main">
              <a:ext uri="{FF2B5EF4-FFF2-40B4-BE49-F238E27FC236}">
                <a16:creationId xmlns:a16="http://schemas.microsoft.com/office/drawing/2014/main" id="{87472275-6FB3-4358-B36A-3948404915D2}"/>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1/2/0</a:t>
            </a:r>
          </a:p>
        </p:txBody>
      </p:sp>
      <p:sp>
        <p:nvSpPr>
          <p:cNvPr id="32" name="">
            <a:extLst xmlns:a="http://schemas.openxmlformats.org/drawingml/2006/main">
              <a:ext uri="{FF2B5EF4-FFF2-40B4-BE49-F238E27FC236}">
                <a16:creationId xmlns:a16="http://schemas.microsoft.com/office/drawing/2014/main" id="{BA1372AD-F68B-4D54-9E3C-54D9D4D0E445}"/>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33" name="">
            <a:extLst xmlns:a="http://schemas.openxmlformats.org/drawingml/2006/main">
              <a:ext uri="{FF2B5EF4-FFF2-40B4-BE49-F238E27FC236}">
                <a16:creationId xmlns:a16="http://schemas.microsoft.com/office/drawing/2014/main" id="{15E2C4E4-32BA-4F93-8720-1699CEF8A269}"/>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19F11E41-FD7A-46C2-BAAD-79C1841DAF9F}"/>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5" name="">
            <a:extLst xmlns:a="http://schemas.openxmlformats.org/drawingml/2006/main">
              <a:ext uri="{FF2B5EF4-FFF2-40B4-BE49-F238E27FC236}">
                <a16:creationId xmlns:a16="http://schemas.microsoft.com/office/drawing/2014/main" id="{B7CBA2DB-B261-464B-A6C1-BF496FFF3BC9}"/>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59,45</a:t>
            </a:r>
          </a:p>
        </p:txBody>
      </p:sp>
      <p:sp>
        <p:nvSpPr>
          <p:cNvPr id="36" name="">
            <a:extLst xmlns:a="http://schemas.openxmlformats.org/drawingml/2006/main">
              <a:ext uri="{FF2B5EF4-FFF2-40B4-BE49-F238E27FC236}">
                <a16:creationId xmlns:a16="http://schemas.microsoft.com/office/drawing/2014/main" id="{3AC65B9F-D6B6-4088-840D-7C8155BC22B5}"/>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54528EEC-FCA3-452B-8374-826C8F84110A}"/>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DBD56A2D-C994-4B3F-8339-24A39D1EF346}"/>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87</a:t>
            </a:r>
          </a:p>
        </p:txBody>
      </p:sp>
      <p:sp>
        <p:nvSpPr>
          <p:cNvPr id="39" name="">
            <a:extLst xmlns:a="http://schemas.openxmlformats.org/drawingml/2006/main">
              <a:ext uri="{FF2B5EF4-FFF2-40B4-BE49-F238E27FC236}">
                <a16:creationId xmlns:a16="http://schemas.microsoft.com/office/drawing/2014/main" id="{6363AE91-45FD-48B0-8978-E46A2D55910D}"/>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Dürler, Jo</a:t>
            </a:r>
          </a:p>
        </p:txBody>
      </p:sp>
      <p:sp>
        <p:nvSpPr>
          <p:cNvPr id="40" name="">
            <a:extLst xmlns:a="http://schemas.openxmlformats.org/drawingml/2006/main">
              <a:ext uri="{FF2B5EF4-FFF2-40B4-BE49-F238E27FC236}">
                <a16:creationId xmlns:a16="http://schemas.microsoft.com/office/drawing/2014/main" id="{AD82A0FE-4A4F-4747-B79F-A570087640C3}"/>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Igling</a:t>
            </a:r>
          </a:p>
        </p:txBody>
      </p:sp>
      <p:sp>
        <p:nvSpPr>
          <p:cNvPr id="41" name="">
            <a:extLst xmlns:a="http://schemas.openxmlformats.org/drawingml/2006/main">
              <a:ext uri="{FF2B5EF4-FFF2-40B4-BE49-F238E27FC236}">
                <a16:creationId xmlns:a16="http://schemas.microsoft.com/office/drawing/2014/main" id="{09B935B7-CB81-4568-A71B-47FB9B2EB407}"/>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42" name="">
            <a:extLst xmlns:a="http://schemas.openxmlformats.org/drawingml/2006/main">
              <a:ext uri="{FF2B5EF4-FFF2-40B4-BE49-F238E27FC236}">
                <a16:creationId xmlns:a16="http://schemas.microsoft.com/office/drawing/2014/main" id="{BF353789-8477-4CD7-B626-37948FF94156}"/>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43" name="">
            <a:extLst xmlns:a="http://schemas.openxmlformats.org/drawingml/2006/main">
              <a:ext uri="{FF2B5EF4-FFF2-40B4-BE49-F238E27FC236}">
                <a16:creationId xmlns:a16="http://schemas.microsoft.com/office/drawing/2014/main" id="{CCC1FC60-375A-4001-882F-D025E84BC869}"/>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44" name="">
            <a:extLst xmlns:a="http://schemas.openxmlformats.org/drawingml/2006/main">
              <a:ext uri="{FF2B5EF4-FFF2-40B4-BE49-F238E27FC236}">
                <a16:creationId xmlns:a16="http://schemas.microsoft.com/office/drawing/2014/main" id="{E30EEA48-C312-4046-8468-5C93286B5659}"/>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EB78D6B7-98D3-4B6A-A572-89F9779BE9B5}"/>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46" name="">
            <a:extLst xmlns:a="http://schemas.openxmlformats.org/drawingml/2006/main">
              <a:ext uri="{FF2B5EF4-FFF2-40B4-BE49-F238E27FC236}">
                <a16:creationId xmlns:a16="http://schemas.microsoft.com/office/drawing/2014/main" id="{621B3380-6046-4773-AF6D-19824134276C}"/>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59,39</a:t>
            </a:r>
          </a:p>
        </p:txBody>
      </p:sp>
      <p:sp>
        <p:nvSpPr>
          <p:cNvPr id="47" name="">
            <a:extLst xmlns:a="http://schemas.openxmlformats.org/drawingml/2006/main">
              <a:ext uri="{FF2B5EF4-FFF2-40B4-BE49-F238E27FC236}">
                <a16:creationId xmlns:a16="http://schemas.microsoft.com/office/drawing/2014/main" id="{4CF6271E-91EF-4C97-BB87-06E24C174DA4}"/>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BD41CCCD-793C-471B-8034-E235D17FDA92}"/>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6197EC41-0618-4141-88D3-F097AAF1353D}"/>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88</a:t>
            </a:r>
          </a:p>
        </p:txBody>
      </p:sp>
      <p:sp>
        <p:nvSpPr>
          <p:cNvPr id="50" name="">
            <a:extLst xmlns:a="http://schemas.openxmlformats.org/drawingml/2006/main">
              <a:ext uri="{FF2B5EF4-FFF2-40B4-BE49-F238E27FC236}">
                <a16:creationId xmlns:a16="http://schemas.microsoft.com/office/drawing/2014/main" id="{1C8CB279-14F1-4E02-8637-4B0C6533A17E}"/>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Schmidt, Klaus</a:t>
            </a:r>
          </a:p>
        </p:txBody>
      </p:sp>
      <p:sp>
        <p:nvSpPr>
          <p:cNvPr id="51" name="">
            <a:extLst xmlns:a="http://schemas.openxmlformats.org/drawingml/2006/main">
              <a:ext uri="{FF2B5EF4-FFF2-40B4-BE49-F238E27FC236}">
                <a16:creationId xmlns:a16="http://schemas.microsoft.com/office/drawing/2014/main" id="{B06A8D00-8B64-4372-B6CC-4A44E0CFC9E5}"/>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52" name="">
            <a:extLst xmlns:a="http://schemas.openxmlformats.org/drawingml/2006/main">
              <a:ext uri="{FF2B5EF4-FFF2-40B4-BE49-F238E27FC236}">
                <a16:creationId xmlns:a16="http://schemas.microsoft.com/office/drawing/2014/main" id="{6A0F7451-D1DA-4061-9121-DF370727C676}"/>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53" name="">
            <a:extLst xmlns:a="http://schemas.openxmlformats.org/drawingml/2006/main">
              <a:ext uri="{FF2B5EF4-FFF2-40B4-BE49-F238E27FC236}">
                <a16:creationId xmlns:a16="http://schemas.microsoft.com/office/drawing/2014/main" id="{DBBAE754-74E1-4CE0-8768-F85EF1BE6E50}"/>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2/1/1</a:t>
            </a:r>
          </a:p>
        </p:txBody>
      </p:sp>
      <p:sp>
        <p:nvSpPr>
          <p:cNvPr id="54" name="">
            <a:extLst xmlns:a="http://schemas.openxmlformats.org/drawingml/2006/main">
              <a:ext uri="{FF2B5EF4-FFF2-40B4-BE49-F238E27FC236}">
                <a16:creationId xmlns:a16="http://schemas.microsoft.com/office/drawing/2014/main" id="{91EA3670-B5E2-4075-9155-3A2BDF9701F0}"/>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55" name="">
            <a:extLst xmlns:a="http://schemas.openxmlformats.org/drawingml/2006/main">
              <a:ext uri="{FF2B5EF4-FFF2-40B4-BE49-F238E27FC236}">
                <a16:creationId xmlns:a16="http://schemas.microsoft.com/office/drawing/2014/main" id="{643B1958-64AE-4BE3-9CBA-97CA8C903A65}"/>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7FA9F755-3720-43B8-B057-9D57DCF373CF}"/>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57" name="">
            <a:extLst xmlns:a="http://schemas.openxmlformats.org/drawingml/2006/main">
              <a:ext uri="{FF2B5EF4-FFF2-40B4-BE49-F238E27FC236}">
                <a16:creationId xmlns:a16="http://schemas.microsoft.com/office/drawing/2014/main" id="{9B205664-FDE8-4399-A1B1-87756FAD6EF9}"/>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59,31</a:t>
            </a:r>
          </a:p>
        </p:txBody>
      </p:sp>
      <p:sp>
        <p:nvSpPr>
          <p:cNvPr id="58" name="">
            <a:extLst xmlns:a="http://schemas.openxmlformats.org/drawingml/2006/main">
              <a:ext uri="{FF2B5EF4-FFF2-40B4-BE49-F238E27FC236}">
                <a16:creationId xmlns:a16="http://schemas.microsoft.com/office/drawing/2014/main" id="{6BB50F7E-B342-44EC-AEE8-84EBC1D253C4}"/>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BFE18C75-E954-4365-A965-E2002BA4414C}"/>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D267C015-FCFB-4EBC-AB17-DF6664CB5CB4}"/>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89</a:t>
            </a:r>
          </a:p>
        </p:txBody>
      </p:sp>
      <p:sp>
        <p:nvSpPr>
          <p:cNvPr id="61" name="">
            <a:extLst xmlns:a="http://schemas.openxmlformats.org/drawingml/2006/main">
              <a:ext uri="{FF2B5EF4-FFF2-40B4-BE49-F238E27FC236}">
                <a16:creationId xmlns:a16="http://schemas.microsoft.com/office/drawing/2014/main" id="{A4C72DFA-14C3-4558-B8A7-F2877B8E2B16}"/>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Schweinberger, Heinrich</a:t>
            </a:r>
          </a:p>
        </p:txBody>
      </p:sp>
      <p:sp>
        <p:nvSpPr>
          <p:cNvPr id="62" name="">
            <a:extLst xmlns:a="http://schemas.openxmlformats.org/drawingml/2006/main">
              <a:ext uri="{FF2B5EF4-FFF2-40B4-BE49-F238E27FC236}">
                <a16:creationId xmlns:a16="http://schemas.microsoft.com/office/drawing/2014/main" id="{87CF27D6-1CDA-48D9-B6C7-19F8ED9060A3}"/>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63" name="">
            <a:extLst xmlns:a="http://schemas.openxmlformats.org/drawingml/2006/main">
              <a:ext uri="{FF2B5EF4-FFF2-40B4-BE49-F238E27FC236}">
                <a16:creationId xmlns:a16="http://schemas.microsoft.com/office/drawing/2014/main" id="{F403FE83-FA44-4125-9C6A-4CB9BCE3355D}"/>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64" name="">
            <a:extLst xmlns:a="http://schemas.openxmlformats.org/drawingml/2006/main">
              <a:ext uri="{FF2B5EF4-FFF2-40B4-BE49-F238E27FC236}">
                <a16:creationId xmlns:a16="http://schemas.microsoft.com/office/drawing/2014/main" id="{D89F7E94-0373-4026-955F-76CC131A47CD}"/>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3/0/2</a:t>
            </a:r>
          </a:p>
        </p:txBody>
      </p:sp>
      <p:sp>
        <p:nvSpPr>
          <p:cNvPr id="65" name="">
            <a:extLst xmlns:a="http://schemas.openxmlformats.org/drawingml/2006/main">
              <a:ext uri="{FF2B5EF4-FFF2-40B4-BE49-F238E27FC236}">
                <a16:creationId xmlns:a16="http://schemas.microsoft.com/office/drawing/2014/main" id="{35DD124F-5963-4AAB-8760-55238D1CD63B}"/>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66" name="">
            <a:extLst xmlns:a="http://schemas.openxmlformats.org/drawingml/2006/main">
              <a:ext uri="{FF2B5EF4-FFF2-40B4-BE49-F238E27FC236}">
                <a16:creationId xmlns:a16="http://schemas.microsoft.com/office/drawing/2014/main" id="{9F68DCAB-311E-4C10-851A-9D737D97887A}"/>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84A00578-D027-4357-8F20-37555FC3F431}"/>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68" name="">
            <a:extLst xmlns:a="http://schemas.openxmlformats.org/drawingml/2006/main">
              <a:ext uri="{FF2B5EF4-FFF2-40B4-BE49-F238E27FC236}">
                <a16:creationId xmlns:a16="http://schemas.microsoft.com/office/drawing/2014/main" id="{1FF1F74C-2399-4685-8DA7-971CA5A19686}"/>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59,23</a:t>
            </a:r>
          </a:p>
        </p:txBody>
      </p:sp>
      <p:sp>
        <p:nvSpPr>
          <p:cNvPr id="69" name="">
            <a:extLst xmlns:a="http://schemas.openxmlformats.org/drawingml/2006/main">
              <a:ext uri="{FF2B5EF4-FFF2-40B4-BE49-F238E27FC236}">
                <a16:creationId xmlns:a16="http://schemas.microsoft.com/office/drawing/2014/main" id="{A542BE5D-CDEF-43EA-8AE3-8FBA7F0AD1EE}"/>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AAA495CF-2B45-41CD-8C2D-1B0A544B6D8A}"/>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3A28EDA6-160F-4EF5-BEB1-2DA19E5C9A73}"/>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90</a:t>
            </a:r>
          </a:p>
        </p:txBody>
      </p:sp>
      <p:sp>
        <p:nvSpPr>
          <p:cNvPr id="72" name="">
            <a:extLst xmlns:a="http://schemas.openxmlformats.org/drawingml/2006/main">
              <a:ext uri="{FF2B5EF4-FFF2-40B4-BE49-F238E27FC236}">
                <a16:creationId xmlns:a16="http://schemas.microsoft.com/office/drawing/2014/main" id="{9F315E03-A294-45F5-AAC4-D1AF604D3F30}"/>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Brandl, Henry</a:t>
            </a:r>
          </a:p>
        </p:txBody>
      </p:sp>
      <p:sp>
        <p:nvSpPr>
          <p:cNvPr id="73" name="">
            <a:extLst xmlns:a="http://schemas.openxmlformats.org/drawingml/2006/main">
              <a:ext uri="{FF2B5EF4-FFF2-40B4-BE49-F238E27FC236}">
                <a16:creationId xmlns:a16="http://schemas.microsoft.com/office/drawing/2014/main" id="{69D1A75D-1FF1-4012-9CB7-2147BB9B45DE}"/>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Weiherhof</a:t>
            </a:r>
          </a:p>
        </p:txBody>
      </p:sp>
      <p:sp>
        <p:nvSpPr>
          <p:cNvPr id="74" name="">
            <a:extLst xmlns:a="http://schemas.openxmlformats.org/drawingml/2006/main">
              <a:ext uri="{FF2B5EF4-FFF2-40B4-BE49-F238E27FC236}">
                <a16:creationId xmlns:a16="http://schemas.microsoft.com/office/drawing/2014/main" id="{DC7709C0-0F98-4A9A-83D5-A02858B5C234}"/>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75" name="">
            <a:extLst xmlns:a="http://schemas.openxmlformats.org/drawingml/2006/main">
              <a:ext uri="{FF2B5EF4-FFF2-40B4-BE49-F238E27FC236}">
                <a16:creationId xmlns:a16="http://schemas.microsoft.com/office/drawing/2014/main" id="{60EEDF31-0426-4D95-9486-78F4B132D3BA}"/>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4/1/2</a:t>
            </a:r>
          </a:p>
        </p:txBody>
      </p:sp>
      <p:sp>
        <p:nvSpPr>
          <p:cNvPr id="76" name="">
            <a:extLst xmlns:a="http://schemas.openxmlformats.org/drawingml/2006/main">
              <a:ext uri="{FF2B5EF4-FFF2-40B4-BE49-F238E27FC236}">
                <a16:creationId xmlns:a16="http://schemas.microsoft.com/office/drawing/2014/main" id="{9CF8597B-6A20-4DC4-8123-15255C6ED1B4}"/>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77" name="">
            <a:extLst xmlns:a="http://schemas.openxmlformats.org/drawingml/2006/main">
              <a:ext uri="{FF2B5EF4-FFF2-40B4-BE49-F238E27FC236}">
                <a16:creationId xmlns:a16="http://schemas.microsoft.com/office/drawing/2014/main" id="{4FA1BC72-2206-4571-B87F-5548D0EAF969}"/>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1D12CFC9-AFF4-409E-A4DF-DA8B33C9B685}"/>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79" name="">
            <a:extLst xmlns:a="http://schemas.openxmlformats.org/drawingml/2006/main">
              <a:ext uri="{FF2B5EF4-FFF2-40B4-BE49-F238E27FC236}">
                <a16:creationId xmlns:a16="http://schemas.microsoft.com/office/drawing/2014/main" id="{DC0EC5C3-C451-4701-8C42-5F0659138B97}"/>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58,7</a:t>
            </a:r>
          </a:p>
        </p:txBody>
      </p:sp>
      <p:sp>
        <p:nvSpPr>
          <p:cNvPr id="80" name="">
            <a:extLst xmlns:a="http://schemas.openxmlformats.org/drawingml/2006/main">
              <a:ext uri="{FF2B5EF4-FFF2-40B4-BE49-F238E27FC236}">
                <a16:creationId xmlns:a16="http://schemas.microsoft.com/office/drawing/2014/main" id="{860E709A-8459-46BB-A1D0-C0C40E63B90A}"/>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7F91FC85-8DBA-4A01-A777-2471E7C30049}"/>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3D1A023E-F60C-4621-A31E-CC40EE951E33}"/>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91</a:t>
            </a:r>
          </a:p>
        </p:txBody>
      </p:sp>
      <p:sp>
        <p:nvSpPr>
          <p:cNvPr id="83" name="">
            <a:extLst xmlns:a="http://schemas.openxmlformats.org/drawingml/2006/main">
              <a:ext uri="{FF2B5EF4-FFF2-40B4-BE49-F238E27FC236}">
                <a16:creationId xmlns:a16="http://schemas.microsoft.com/office/drawing/2014/main" id="{E59DD604-C6FF-48FA-A625-C6BDE5A5C1AF}"/>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Zettlmeier, Klaus</a:t>
            </a:r>
          </a:p>
        </p:txBody>
      </p:sp>
      <p:sp>
        <p:nvSpPr>
          <p:cNvPr id="84" name="">
            <a:extLst xmlns:a="http://schemas.openxmlformats.org/drawingml/2006/main">
              <a:ext uri="{FF2B5EF4-FFF2-40B4-BE49-F238E27FC236}">
                <a16:creationId xmlns:a16="http://schemas.microsoft.com/office/drawing/2014/main" id="{D3705820-D712-4012-BB28-A2CB80400432}"/>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85" name="">
            <a:extLst xmlns:a="http://schemas.openxmlformats.org/drawingml/2006/main">
              <a:ext uri="{FF2B5EF4-FFF2-40B4-BE49-F238E27FC236}">
                <a16:creationId xmlns:a16="http://schemas.microsoft.com/office/drawing/2014/main" id="{561EDD00-11A1-491B-A251-5A1E311434C9}"/>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86" name="">
            <a:extLst xmlns:a="http://schemas.openxmlformats.org/drawingml/2006/main">
              <a:ext uri="{FF2B5EF4-FFF2-40B4-BE49-F238E27FC236}">
                <a16:creationId xmlns:a16="http://schemas.microsoft.com/office/drawing/2014/main" id="{8EDBA566-EC61-4F82-B2AF-C2375ABF69AA}"/>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87" name="">
            <a:extLst xmlns:a="http://schemas.openxmlformats.org/drawingml/2006/main">
              <a:ext uri="{FF2B5EF4-FFF2-40B4-BE49-F238E27FC236}">
                <a16:creationId xmlns:a16="http://schemas.microsoft.com/office/drawing/2014/main" id="{10B418CF-259F-4794-B01F-20D76B3A4E2A}"/>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88" name="">
            <a:extLst xmlns:a="http://schemas.openxmlformats.org/drawingml/2006/main">
              <a:ext uri="{FF2B5EF4-FFF2-40B4-BE49-F238E27FC236}">
                <a16:creationId xmlns:a16="http://schemas.microsoft.com/office/drawing/2014/main" id="{374B7EC1-1B72-4F84-BE18-19618CF891D4}"/>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FB3351F2-AFB2-4694-8AB3-0E6590F383A2}"/>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0" name="">
            <a:extLst xmlns:a="http://schemas.openxmlformats.org/drawingml/2006/main">
              <a:ext uri="{FF2B5EF4-FFF2-40B4-BE49-F238E27FC236}">
                <a16:creationId xmlns:a16="http://schemas.microsoft.com/office/drawing/2014/main" id="{CC063C7E-FB87-4FB9-91BD-F297C0F9B8D3}"/>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58,62</a:t>
            </a:r>
          </a:p>
        </p:txBody>
      </p:sp>
      <p:sp>
        <p:nvSpPr>
          <p:cNvPr id="91" name="">
            <a:extLst xmlns:a="http://schemas.openxmlformats.org/drawingml/2006/main">
              <a:ext uri="{FF2B5EF4-FFF2-40B4-BE49-F238E27FC236}">
                <a16:creationId xmlns:a16="http://schemas.microsoft.com/office/drawing/2014/main" id="{2C9F0C3F-298A-441A-8B38-D77B51DBF7AB}"/>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74543E73-5487-43BA-8F9D-B7E6C1C289BB}"/>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24950CEF-8F0E-4A7E-9E5D-DAEAAE9429C5}"/>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92</a:t>
            </a:r>
          </a:p>
        </p:txBody>
      </p:sp>
      <p:sp>
        <p:nvSpPr>
          <p:cNvPr id="94" name="">
            <a:extLst xmlns:a="http://schemas.openxmlformats.org/drawingml/2006/main">
              <a:ext uri="{FF2B5EF4-FFF2-40B4-BE49-F238E27FC236}">
                <a16:creationId xmlns:a16="http://schemas.microsoft.com/office/drawing/2014/main" id="{5E6BF013-C29C-487D-AD68-A7764A8FDF21}"/>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Brückle, Franz</a:t>
            </a:r>
          </a:p>
        </p:txBody>
      </p:sp>
      <p:sp>
        <p:nvSpPr>
          <p:cNvPr id="95" name="">
            <a:extLst xmlns:a="http://schemas.openxmlformats.org/drawingml/2006/main">
              <a:ext uri="{FF2B5EF4-FFF2-40B4-BE49-F238E27FC236}">
                <a16:creationId xmlns:a16="http://schemas.microsoft.com/office/drawing/2014/main" id="{14327368-A618-4EF6-9C3E-4B5D3F0636E7}"/>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96" name="">
            <a:extLst xmlns:a="http://schemas.openxmlformats.org/drawingml/2006/main">
              <a:ext uri="{FF2B5EF4-FFF2-40B4-BE49-F238E27FC236}">
                <a16:creationId xmlns:a16="http://schemas.microsoft.com/office/drawing/2014/main" id="{73C2B95F-3CC1-4C5C-AB77-8792A3DA996C}"/>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97" name="">
            <a:extLst xmlns:a="http://schemas.openxmlformats.org/drawingml/2006/main">
              <a:ext uri="{FF2B5EF4-FFF2-40B4-BE49-F238E27FC236}">
                <a16:creationId xmlns:a16="http://schemas.microsoft.com/office/drawing/2014/main" id="{251BBC75-179F-4980-804D-C188BA9DBC6C}"/>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3/0/2</a:t>
            </a:r>
          </a:p>
        </p:txBody>
      </p:sp>
      <p:sp>
        <p:nvSpPr>
          <p:cNvPr id="98" name="">
            <a:extLst xmlns:a="http://schemas.openxmlformats.org/drawingml/2006/main">
              <a:ext uri="{FF2B5EF4-FFF2-40B4-BE49-F238E27FC236}">
                <a16:creationId xmlns:a16="http://schemas.microsoft.com/office/drawing/2014/main" id="{E7D673E0-E29A-458C-AA6F-D4D94538012C}"/>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99" name="">
            <a:extLst xmlns:a="http://schemas.openxmlformats.org/drawingml/2006/main">
              <a:ext uri="{FF2B5EF4-FFF2-40B4-BE49-F238E27FC236}">
                <a16:creationId xmlns:a16="http://schemas.microsoft.com/office/drawing/2014/main" id="{FA92CEB3-4646-4B74-870B-A062C38AF3DD}"/>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CB0527FE-ABC3-4D68-9FEF-7D2A44D51FB9}"/>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101" name="">
            <a:extLst xmlns:a="http://schemas.openxmlformats.org/drawingml/2006/main">
              <a:ext uri="{FF2B5EF4-FFF2-40B4-BE49-F238E27FC236}">
                <a16:creationId xmlns:a16="http://schemas.microsoft.com/office/drawing/2014/main" id="{EE5C0028-620C-4F0C-88DA-86330CCDAA94}"/>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58,61</a:t>
            </a:r>
          </a:p>
        </p:txBody>
      </p:sp>
      <p:sp>
        <p:nvSpPr>
          <p:cNvPr id="102" name="">
            <a:extLst xmlns:a="http://schemas.openxmlformats.org/drawingml/2006/main">
              <a:ext uri="{FF2B5EF4-FFF2-40B4-BE49-F238E27FC236}">
                <a16:creationId xmlns:a16="http://schemas.microsoft.com/office/drawing/2014/main" id="{9C52E760-1971-4DF0-AEB0-5DD70F6AD419}"/>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554B8305-E1C2-4BF2-BD45-39CD0DECF1E5}"/>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0B48CADF-9BF5-4990-B2A7-8B6045BC06E8}"/>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93</a:t>
            </a:r>
          </a:p>
        </p:txBody>
      </p:sp>
      <p:sp>
        <p:nvSpPr>
          <p:cNvPr id="105" name="">
            <a:extLst xmlns:a="http://schemas.openxmlformats.org/drawingml/2006/main">
              <a:ext uri="{FF2B5EF4-FFF2-40B4-BE49-F238E27FC236}">
                <a16:creationId xmlns:a16="http://schemas.microsoft.com/office/drawing/2014/main" id="{BA2FAF77-5A0C-41D7-AE81-1EC78EF76CF3}"/>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Erhardt, Wolfgang</a:t>
            </a:r>
          </a:p>
        </p:txBody>
      </p:sp>
      <p:sp>
        <p:nvSpPr>
          <p:cNvPr id="106" name="">
            <a:extLst xmlns:a="http://schemas.openxmlformats.org/drawingml/2006/main">
              <a:ext uri="{FF2B5EF4-FFF2-40B4-BE49-F238E27FC236}">
                <a16:creationId xmlns:a16="http://schemas.microsoft.com/office/drawing/2014/main" id="{5733D695-C722-4C76-AB4B-2771E9393EC6}"/>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107" name="">
            <a:extLst xmlns:a="http://schemas.openxmlformats.org/drawingml/2006/main">
              <a:ext uri="{FF2B5EF4-FFF2-40B4-BE49-F238E27FC236}">
                <a16:creationId xmlns:a16="http://schemas.microsoft.com/office/drawing/2014/main" id="{B053AB4D-DAA7-4901-A50D-AA16ED3050D3}"/>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08" name="">
            <a:extLst xmlns:a="http://schemas.openxmlformats.org/drawingml/2006/main">
              <a:ext uri="{FF2B5EF4-FFF2-40B4-BE49-F238E27FC236}">
                <a16:creationId xmlns:a16="http://schemas.microsoft.com/office/drawing/2014/main" id="{EDA27372-76C8-4DD8-8846-AE5DE12CA4D5}"/>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2/0/2</a:t>
            </a:r>
          </a:p>
        </p:txBody>
      </p:sp>
      <p:sp>
        <p:nvSpPr>
          <p:cNvPr id="109" name="">
            <a:extLst xmlns:a="http://schemas.openxmlformats.org/drawingml/2006/main">
              <a:ext uri="{FF2B5EF4-FFF2-40B4-BE49-F238E27FC236}">
                <a16:creationId xmlns:a16="http://schemas.microsoft.com/office/drawing/2014/main" id="{B0087CA8-BBA8-4EB1-9F7B-1086CAB9E6C9}"/>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10" name="">
            <a:extLst xmlns:a="http://schemas.openxmlformats.org/drawingml/2006/main">
              <a:ext uri="{FF2B5EF4-FFF2-40B4-BE49-F238E27FC236}">
                <a16:creationId xmlns:a16="http://schemas.microsoft.com/office/drawing/2014/main" id="{AC474669-D76B-4016-AE13-2DAD5CB79986}"/>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5BF40CCC-6CB9-4784-B7EE-359BEB843BB7}"/>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112" name="">
            <a:extLst xmlns:a="http://schemas.openxmlformats.org/drawingml/2006/main">
              <a:ext uri="{FF2B5EF4-FFF2-40B4-BE49-F238E27FC236}">
                <a16:creationId xmlns:a16="http://schemas.microsoft.com/office/drawing/2014/main" id="{7606B441-5246-4345-BA39-EF30CAD8B643}"/>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58,6</a:t>
            </a:r>
          </a:p>
        </p:txBody>
      </p:sp>
      <p:sp>
        <p:nvSpPr>
          <p:cNvPr id="113" name="">
            <a:extLst xmlns:a="http://schemas.openxmlformats.org/drawingml/2006/main">
              <a:ext uri="{FF2B5EF4-FFF2-40B4-BE49-F238E27FC236}">
                <a16:creationId xmlns:a16="http://schemas.microsoft.com/office/drawing/2014/main" id="{1B52E6B4-39E9-4481-AC18-50020B70E4CC}"/>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5096BBCF-4E9B-4187-9B1D-61800D4EB7B5}"/>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85E6A45A-AD6E-41B8-9519-3ACE0FD9E5CF}"/>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94</a:t>
            </a:r>
          </a:p>
        </p:txBody>
      </p:sp>
      <p:sp>
        <p:nvSpPr>
          <p:cNvPr id="116" name="">
            <a:extLst xmlns:a="http://schemas.openxmlformats.org/drawingml/2006/main">
              <a:ext uri="{FF2B5EF4-FFF2-40B4-BE49-F238E27FC236}">
                <a16:creationId xmlns:a16="http://schemas.microsoft.com/office/drawing/2014/main" id="{78A5EEAF-67C2-4EE9-A26A-5A86F87A7EE7}"/>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Honecker, Michael</a:t>
            </a:r>
          </a:p>
        </p:txBody>
      </p:sp>
      <p:sp>
        <p:nvSpPr>
          <p:cNvPr id="117" name="">
            <a:extLst xmlns:a="http://schemas.openxmlformats.org/drawingml/2006/main">
              <a:ext uri="{FF2B5EF4-FFF2-40B4-BE49-F238E27FC236}">
                <a16:creationId xmlns:a16="http://schemas.microsoft.com/office/drawing/2014/main" id="{1FF7EB14-A7DD-46B1-988F-759554A10C9D}"/>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118" name="">
            <a:extLst xmlns:a="http://schemas.openxmlformats.org/drawingml/2006/main">
              <a:ext uri="{FF2B5EF4-FFF2-40B4-BE49-F238E27FC236}">
                <a16:creationId xmlns:a16="http://schemas.microsoft.com/office/drawing/2014/main" id="{2293A543-9D94-47B4-B239-9C70DADAF66D}"/>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19" name="">
            <a:extLst xmlns:a="http://schemas.openxmlformats.org/drawingml/2006/main">
              <a:ext uri="{FF2B5EF4-FFF2-40B4-BE49-F238E27FC236}">
                <a16:creationId xmlns:a16="http://schemas.microsoft.com/office/drawing/2014/main" id="{107A49D0-D139-4C31-9B81-F648F377DF2B}"/>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4/1/3</a:t>
            </a:r>
          </a:p>
        </p:txBody>
      </p:sp>
      <p:sp>
        <p:nvSpPr>
          <p:cNvPr id="120" name="">
            <a:extLst xmlns:a="http://schemas.openxmlformats.org/drawingml/2006/main">
              <a:ext uri="{FF2B5EF4-FFF2-40B4-BE49-F238E27FC236}">
                <a16:creationId xmlns:a16="http://schemas.microsoft.com/office/drawing/2014/main" id="{F353D161-A011-455D-8D1A-8EEEEADA6839}"/>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121" name="">
            <a:extLst xmlns:a="http://schemas.openxmlformats.org/drawingml/2006/main">
              <a:ext uri="{FF2B5EF4-FFF2-40B4-BE49-F238E27FC236}">
                <a16:creationId xmlns:a16="http://schemas.microsoft.com/office/drawing/2014/main" id="{DADDD642-20EE-40E6-B733-AEB9C0161EE4}"/>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F0E2DEB7-32A6-48EF-800B-FBA907F1767B}"/>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23" name="">
            <a:extLst xmlns:a="http://schemas.openxmlformats.org/drawingml/2006/main">
              <a:ext uri="{FF2B5EF4-FFF2-40B4-BE49-F238E27FC236}">
                <a16:creationId xmlns:a16="http://schemas.microsoft.com/office/drawing/2014/main" id="{7B480E2E-AA44-434C-945C-1812DB8F1116}"/>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58,37</a:t>
            </a:r>
          </a:p>
        </p:txBody>
      </p:sp>
      <p:sp>
        <p:nvSpPr>
          <p:cNvPr id="124" name="">
            <a:extLst xmlns:a="http://schemas.openxmlformats.org/drawingml/2006/main">
              <a:ext uri="{FF2B5EF4-FFF2-40B4-BE49-F238E27FC236}">
                <a16:creationId xmlns:a16="http://schemas.microsoft.com/office/drawing/2014/main" id="{5765749C-9A09-437B-B409-E6478EF6423E}"/>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C8B5A678-E42F-46D9-AB42-EC7C239ECCD1}"/>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62C9CFB2-40A7-4C8E-9222-8B98B7BDAEF3}"/>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95</a:t>
            </a:r>
          </a:p>
        </p:txBody>
      </p:sp>
      <p:sp>
        <p:nvSpPr>
          <p:cNvPr id="127" name="">
            <a:extLst xmlns:a="http://schemas.openxmlformats.org/drawingml/2006/main">
              <a:ext uri="{FF2B5EF4-FFF2-40B4-BE49-F238E27FC236}">
                <a16:creationId xmlns:a16="http://schemas.microsoft.com/office/drawing/2014/main" id="{C7AF638E-45EC-486E-BE95-656E52828E87}"/>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Thomas, Jürgen</a:t>
            </a:r>
          </a:p>
        </p:txBody>
      </p:sp>
      <p:sp>
        <p:nvSpPr>
          <p:cNvPr id="128" name="">
            <a:extLst xmlns:a="http://schemas.openxmlformats.org/drawingml/2006/main">
              <a:ext uri="{FF2B5EF4-FFF2-40B4-BE49-F238E27FC236}">
                <a16:creationId xmlns:a16="http://schemas.microsoft.com/office/drawing/2014/main" id="{8EE304C6-68C7-4DC4-92A5-C3CC11E29DFA}"/>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129" name="">
            <a:extLst xmlns:a="http://schemas.openxmlformats.org/drawingml/2006/main">
              <a:ext uri="{FF2B5EF4-FFF2-40B4-BE49-F238E27FC236}">
                <a16:creationId xmlns:a16="http://schemas.microsoft.com/office/drawing/2014/main" id="{50CB519B-766F-44A5-9CF8-1E0FE12CEF09}"/>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130" name="">
            <a:extLst xmlns:a="http://schemas.openxmlformats.org/drawingml/2006/main">
              <a:ext uri="{FF2B5EF4-FFF2-40B4-BE49-F238E27FC236}">
                <a16:creationId xmlns:a16="http://schemas.microsoft.com/office/drawing/2014/main" id="{1B047839-5C22-4C51-AD0D-5F2AF3EA0BCF}"/>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6/0/4</a:t>
            </a:r>
          </a:p>
        </p:txBody>
      </p:sp>
      <p:sp>
        <p:nvSpPr>
          <p:cNvPr id="131" name="">
            <a:extLst xmlns:a="http://schemas.openxmlformats.org/drawingml/2006/main">
              <a:ext uri="{FF2B5EF4-FFF2-40B4-BE49-F238E27FC236}">
                <a16:creationId xmlns:a16="http://schemas.microsoft.com/office/drawing/2014/main" id="{043978E0-C6E3-45A5-959D-AC3418409B42}"/>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22</a:t>
            </a:r>
          </a:p>
        </p:txBody>
      </p:sp>
      <p:sp>
        <p:nvSpPr>
          <p:cNvPr id="132" name="">
            <a:extLst xmlns:a="http://schemas.openxmlformats.org/drawingml/2006/main">
              <a:ext uri="{FF2B5EF4-FFF2-40B4-BE49-F238E27FC236}">
                <a16:creationId xmlns:a16="http://schemas.microsoft.com/office/drawing/2014/main" id="{BDCCC80C-D692-448B-91FA-2125E1885FB5}"/>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FEC62151-CA69-4541-BDEC-FB99C906DDE4}"/>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134" name="">
            <a:extLst xmlns:a="http://schemas.openxmlformats.org/drawingml/2006/main">
              <a:ext uri="{FF2B5EF4-FFF2-40B4-BE49-F238E27FC236}">
                <a16:creationId xmlns:a16="http://schemas.microsoft.com/office/drawing/2014/main" id="{E19CAA85-CFCE-400F-BD5B-D92AB1EB53CF}"/>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58,16</a:t>
            </a:r>
          </a:p>
        </p:txBody>
      </p:sp>
      <p:sp>
        <p:nvSpPr>
          <p:cNvPr id="135" name="">
            <a:extLst xmlns:a="http://schemas.openxmlformats.org/drawingml/2006/main">
              <a:ext uri="{FF2B5EF4-FFF2-40B4-BE49-F238E27FC236}">
                <a16:creationId xmlns:a16="http://schemas.microsoft.com/office/drawing/2014/main" id="{BF475E23-5BE6-4289-B4E7-B4EAA155E0CE}"/>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7A28DF05-AFFE-4385-B625-C9278FA2F9C6}"/>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1B35F536-470E-49DA-BA89-4D3B623CA47B}"/>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96</a:t>
            </a:r>
          </a:p>
        </p:txBody>
      </p:sp>
      <p:sp>
        <p:nvSpPr>
          <p:cNvPr id="138" name="">
            <a:extLst xmlns:a="http://schemas.openxmlformats.org/drawingml/2006/main">
              <a:ext uri="{FF2B5EF4-FFF2-40B4-BE49-F238E27FC236}">
                <a16:creationId xmlns:a16="http://schemas.microsoft.com/office/drawing/2014/main" id="{3655FC1C-8CAF-4B02-93DA-5BC50C3B846D}"/>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Riedl, Isidor</a:t>
            </a:r>
          </a:p>
        </p:txBody>
      </p:sp>
      <p:sp>
        <p:nvSpPr>
          <p:cNvPr id="139" name="">
            <a:extLst xmlns:a="http://schemas.openxmlformats.org/drawingml/2006/main">
              <a:ext uri="{FF2B5EF4-FFF2-40B4-BE49-F238E27FC236}">
                <a16:creationId xmlns:a16="http://schemas.microsoft.com/office/drawing/2014/main" id="{EF5F96FF-CA7A-4F49-AD94-3AD58A9FDB59}"/>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a:t>
            </a:r>
          </a:p>
        </p:txBody>
      </p:sp>
      <p:sp>
        <p:nvSpPr>
          <p:cNvPr id="140" name="">
            <a:extLst xmlns:a="http://schemas.openxmlformats.org/drawingml/2006/main">
              <a:ext uri="{FF2B5EF4-FFF2-40B4-BE49-F238E27FC236}">
                <a16:creationId xmlns:a16="http://schemas.microsoft.com/office/drawing/2014/main" id="{8C8526EE-10C1-44B6-BC19-B94CB7CAE802}"/>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141" name="">
            <a:extLst xmlns:a="http://schemas.openxmlformats.org/drawingml/2006/main">
              <a:ext uri="{FF2B5EF4-FFF2-40B4-BE49-F238E27FC236}">
                <a16:creationId xmlns:a16="http://schemas.microsoft.com/office/drawing/2014/main" id="{A58891EF-77F0-4DA4-8B36-98DA2120CC8C}"/>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6/0/4</a:t>
            </a:r>
          </a:p>
        </p:txBody>
      </p:sp>
      <p:sp>
        <p:nvSpPr>
          <p:cNvPr id="142" name="">
            <a:extLst xmlns:a="http://schemas.openxmlformats.org/drawingml/2006/main">
              <a:ext uri="{FF2B5EF4-FFF2-40B4-BE49-F238E27FC236}">
                <a16:creationId xmlns:a16="http://schemas.microsoft.com/office/drawing/2014/main" id="{32C598BD-22E2-48E1-8BDE-66CACC2D61D5}"/>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43" name="">
            <a:extLst xmlns:a="http://schemas.openxmlformats.org/drawingml/2006/main">
              <a:ext uri="{FF2B5EF4-FFF2-40B4-BE49-F238E27FC236}">
                <a16:creationId xmlns:a16="http://schemas.microsoft.com/office/drawing/2014/main" id="{2E1EFA85-8233-4424-9355-6B2B44AA944E}"/>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7F9CB664-4ECB-4152-9337-032C0703B23C}"/>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45" name="">
            <a:extLst xmlns:a="http://schemas.openxmlformats.org/drawingml/2006/main">
              <a:ext uri="{FF2B5EF4-FFF2-40B4-BE49-F238E27FC236}">
                <a16:creationId xmlns:a16="http://schemas.microsoft.com/office/drawing/2014/main" id="{1C68C888-1A88-43BE-8F5C-4686C4B3D567}"/>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58,05</a:t>
            </a:r>
          </a:p>
        </p:txBody>
      </p:sp>
      <p:sp>
        <p:nvSpPr>
          <p:cNvPr id="146" name="">
            <a:extLst xmlns:a="http://schemas.openxmlformats.org/drawingml/2006/main">
              <a:ext uri="{FF2B5EF4-FFF2-40B4-BE49-F238E27FC236}">
                <a16:creationId xmlns:a16="http://schemas.microsoft.com/office/drawing/2014/main" id="{C9FF7192-FFB9-429E-882B-3A6EAB40535B}"/>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6A8CC6E4-BC71-43BD-896B-60D4F7F6618E}"/>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8 von 30</a:t>
            </a:r>
          </a:p>
        </p:txBody>
      </p:sp>
    </p:spTree>
    <p:extLst>
      <p:ext uri="{BB962C8B-B14F-4D97-AF65-F5344CB8AC3E}">
        <p14:creationId xmlns:p14="http://schemas.microsoft.com/office/powerpoint/2010/main" val="1832427365"/>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FB5D0656-EBFC-40EB-B665-10A451DC31D8}"/>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EAC09E41-51C6-4E3F-B587-23F73BC2E945}"/>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FAC95E4A-95A0-400B-A56B-62469930ABBA}"/>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97–108</a:t>
            </a:r>
          </a:p>
        </p:txBody>
      </p:sp>
      <p:sp>
        <p:nvSpPr>
          <p:cNvPr id="4" name="">
            <a:extLst xmlns:a="http://schemas.openxmlformats.org/drawingml/2006/main">
              <a:ext uri="{FF2B5EF4-FFF2-40B4-BE49-F238E27FC236}">
                <a16:creationId xmlns:a16="http://schemas.microsoft.com/office/drawing/2014/main" id="{AC3D40DB-A608-404C-9B72-B3597E1B1D97}"/>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0FD2DA10-2A65-494A-97DE-D1DFB0957390}"/>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0957EF6B-0C68-44FA-89E0-52ED0C2B7328}"/>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35</a:t>
            </a:r>
          </a:p>
        </p:txBody>
      </p:sp>
      <p:sp>
        <p:nvSpPr>
          <p:cNvPr id="7" name="">
            <a:extLst xmlns:a="http://schemas.openxmlformats.org/drawingml/2006/main">
              <a:ext uri="{FF2B5EF4-FFF2-40B4-BE49-F238E27FC236}">
                <a16:creationId xmlns:a16="http://schemas.microsoft.com/office/drawing/2014/main" id="{B2FDEFFD-1DC1-46C6-B4C9-96160120DB3C}"/>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051C5D5C-A2CD-4715-957A-E2A87E2EAEFA}"/>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39AA7E02-B87E-4793-82E4-B6EFA477BA3B}"/>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AF364120-0E2E-4DE0-8C99-47A39CEB3D48}"/>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D00DD496-6314-4295-B495-A376BF519144}"/>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6F524539-1AA5-40EA-A317-0837CB900197}"/>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CC4A982B-8CB1-43F8-B007-8D3E1F215509}"/>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D6834EB2-A532-4943-9AEB-FAFD6B6E9D18}"/>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78FB439F-FCC1-42E7-BC45-BEA6C874401A}"/>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C39D7850-BDE8-4ACC-953D-E3087CC778B1}"/>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97</a:t>
            </a:r>
          </a:p>
        </p:txBody>
      </p:sp>
      <p:sp>
        <p:nvSpPr>
          <p:cNvPr id="17" name="">
            <a:extLst xmlns:a="http://schemas.openxmlformats.org/drawingml/2006/main">
              <a:ext uri="{FF2B5EF4-FFF2-40B4-BE49-F238E27FC236}">
                <a16:creationId xmlns:a16="http://schemas.microsoft.com/office/drawing/2014/main" id="{9F2A9101-FECA-4102-946C-140EB4F6D670}"/>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Königstedt, Fritz</a:t>
            </a:r>
          </a:p>
        </p:txBody>
      </p:sp>
      <p:sp>
        <p:nvSpPr>
          <p:cNvPr id="18" name="">
            <a:extLst xmlns:a="http://schemas.openxmlformats.org/drawingml/2006/main">
              <a:ext uri="{FF2B5EF4-FFF2-40B4-BE49-F238E27FC236}">
                <a16:creationId xmlns:a16="http://schemas.microsoft.com/office/drawing/2014/main" id="{8347FAD0-21B0-42A3-AEFA-1D7BBA313247}"/>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München-West</a:t>
            </a:r>
          </a:p>
        </p:txBody>
      </p:sp>
      <p:sp>
        <p:nvSpPr>
          <p:cNvPr id="19" name="">
            <a:extLst xmlns:a="http://schemas.openxmlformats.org/drawingml/2006/main">
              <a:ext uri="{FF2B5EF4-FFF2-40B4-BE49-F238E27FC236}">
                <a16:creationId xmlns:a16="http://schemas.microsoft.com/office/drawing/2014/main" id="{61E792A8-1F57-49B0-B6C9-EA7732954266}"/>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20" name="">
            <a:extLst xmlns:a="http://schemas.openxmlformats.org/drawingml/2006/main">
              <a:ext uri="{FF2B5EF4-FFF2-40B4-BE49-F238E27FC236}">
                <a16:creationId xmlns:a16="http://schemas.microsoft.com/office/drawing/2014/main" id="{9A213253-DCEB-481D-AE79-595ECB167C77}"/>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3/0/2</a:t>
            </a:r>
          </a:p>
        </p:txBody>
      </p:sp>
      <p:sp>
        <p:nvSpPr>
          <p:cNvPr id="21" name="">
            <a:extLst xmlns:a="http://schemas.openxmlformats.org/drawingml/2006/main">
              <a:ext uri="{FF2B5EF4-FFF2-40B4-BE49-F238E27FC236}">
                <a16:creationId xmlns:a16="http://schemas.microsoft.com/office/drawing/2014/main" id="{84679718-6227-46F0-A2EB-B73B206E9774}"/>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22" name="">
            <a:extLst xmlns:a="http://schemas.openxmlformats.org/drawingml/2006/main">
              <a:ext uri="{FF2B5EF4-FFF2-40B4-BE49-F238E27FC236}">
                <a16:creationId xmlns:a16="http://schemas.microsoft.com/office/drawing/2014/main" id="{5362BB42-EEFB-48CE-B91D-32E10E0E6AB1}"/>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7697D8B4-0850-47A7-B2B0-AB861B4699B2}"/>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24" name="">
            <a:extLst xmlns:a="http://schemas.openxmlformats.org/drawingml/2006/main">
              <a:ext uri="{FF2B5EF4-FFF2-40B4-BE49-F238E27FC236}">
                <a16:creationId xmlns:a16="http://schemas.microsoft.com/office/drawing/2014/main" id="{585E613C-7F4A-4752-8188-6F60B3D438BD}"/>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57,99</a:t>
            </a:r>
          </a:p>
        </p:txBody>
      </p:sp>
      <p:sp>
        <p:nvSpPr>
          <p:cNvPr id="25" name="">
            <a:extLst xmlns:a="http://schemas.openxmlformats.org/drawingml/2006/main">
              <a:ext uri="{FF2B5EF4-FFF2-40B4-BE49-F238E27FC236}">
                <a16:creationId xmlns:a16="http://schemas.microsoft.com/office/drawing/2014/main" id="{C4E90BBE-77DD-43B6-9E78-A4E175BF5878}"/>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14F43C8B-04EA-4880-8904-E3FE383C5503}"/>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A129277D-A173-4468-879D-6180CCDED7A6}"/>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98</a:t>
            </a:r>
          </a:p>
        </p:txBody>
      </p:sp>
      <p:sp>
        <p:nvSpPr>
          <p:cNvPr id="28" name="">
            <a:extLst xmlns:a="http://schemas.openxmlformats.org/drawingml/2006/main">
              <a:ext uri="{FF2B5EF4-FFF2-40B4-BE49-F238E27FC236}">
                <a16:creationId xmlns:a16="http://schemas.microsoft.com/office/drawing/2014/main" id="{930F2489-D73A-46D7-B6CC-5A54F7082999}"/>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Köhler, Hans</a:t>
            </a:r>
          </a:p>
        </p:txBody>
      </p:sp>
      <p:sp>
        <p:nvSpPr>
          <p:cNvPr id="29" name="">
            <a:extLst xmlns:a="http://schemas.openxmlformats.org/drawingml/2006/main">
              <a:ext uri="{FF2B5EF4-FFF2-40B4-BE49-F238E27FC236}">
                <a16:creationId xmlns:a16="http://schemas.microsoft.com/office/drawing/2014/main" id="{E893C69B-9DFF-4D86-9EBD-6C53C7A963FE}"/>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30" name="">
            <a:extLst xmlns:a="http://schemas.openxmlformats.org/drawingml/2006/main">
              <a:ext uri="{FF2B5EF4-FFF2-40B4-BE49-F238E27FC236}">
                <a16:creationId xmlns:a16="http://schemas.microsoft.com/office/drawing/2014/main" id="{5B6C8B58-5141-4194-827B-1A9216361EA6}"/>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31" name="">
            <a:extLst xmlns:a="http://schemas.openxmlformats.org/drawingml/2006/main">
              <a:ext uri="{FF2B5EF4-FFF2-40B4-BE49-F238E27FC236}">
                <a16:creationId xmlns:a16="http://schemas.microsoft.com/office/drawing/2014/main" id="{CF5FF8BF-EA04-4FF2-95DD-8100D39D1305}"/>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8/1/4</a:t>
            </a:r>
          </a:p>
        </p:txBody>
      </p:sp>
      <p:sp>
        <p:nvSpPr>
          <p:cNvPr id="32" name="">
            <a:extLst xmlns:a="http://schemas.openxmlformats.org/drawingml/2006/main">
              <a:ext uri="{FF2B5EF4-FFF2-40B4-BE49-F238E27FC236}">
                <a16:creationId xmlns:a16="http://schemas.microsoft.com/office/drawing/2014/main" id="{EF748A0E-383B-447B-9AC5-0DFDAA1D4B7E}"/>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24</a:t>
            </a:r>
          </a:p>
        </p:txBody>
      </p:sp>
      <p:sp>
        <p:nvSpPr>
          <p:cNvPr id="33" name="">
            <a:extLst xmlns:a="http://schemas.openxmlformats.org/drawingml/2006/main">
              <a:ext uri="{FF2B5EF4-FFF2-40B4-BE49-F238E27FC236}">
                <a16:creationId xmlns:a16="http://schemas.microsoft.com/office/drawing/2014/main" id="{6D0CC1EE-5B14-436F-8BDD-176557C07532}"/>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4E494764-5EF0-4FA3-95EC-69570B7F8FFD}"/>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35" name="">
            <a:extLst xmlns:a="http://schemas.openxmlformats.org/drawingml/2006/main">
              <a:ext uri="{FF2B5EF4-FFF2-40B4-BE49-F238E27FC236}">
                <a16:creationId xmlns:a16="http://schemas.microsoft.com/office/drawing/2014/main" id="{AB58278F-41D9-4016-B4E9-4CC7B6E6AA27}"/>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57,73</a:t>
            </a:r>
          </a:p>
        </p:txBody>
      </p:sp>
      <p:sp>
        <p:nvSpPr>
          <p:cNvPr id="36" name="">
            <a:extLst xmlns:a="http://schemas.openxmlformats.org/drawingml/2006/main">
              <a:ext uri="{FF2B5EF4-FFF2-40B4-BE49-F238E27FC236}">
                <a16:creationId xmlns:a16="http://schemas.microsoft.com/office/drawing/2014/main" id="{E8706FA4-66BE-42B7-8B9A-2B7A3CC678AD}"/>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DF335F0D-71B0-43BC-A4F9-80E7EC850D86}"/>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DB950886-A420-44B4-B3D9-7C77E88A6886}"/>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99</a:t>
            </a:r>
          </a:p>
        </p:txBody>
      </p:sp>
      <p:sp>
        <p:nvSpPr>
          <p:cNvPr id="39" name="">
            <a:extLst xmlns:a="http://schemas.openxmlformats.org/drawingml/2006/main">
              <a:ext uri="{FF2B5EF4-FFF2-40B4-BE49-F238E27FC236}">
                <a16:creationId xmlns:a16="http://schemas.microsoft.com/office/drawing/2014/main" id="{A4288FBB-DF1E-426B-A7FC-5546F2C8BDFB}"/>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Voith, Rudi</a:t>
            </a:r>
          </a:p>
        </p:txBody>
      </p:sp>
      <p:sp>
        <p:nvSpPr>
          <p:cNvPr id="40" name="">
            <a:extLst xmlns:a="http://schemas.openxmlformats.org/drawingml/2006/main">
              <a:ext uri="{FF2B5EF4-FFF2-40B4-BE49-F238E27FC236}">
                <a16:creationId xmlns:a16="http://schemas.microsoft.com/office/drawing/2014/main" id="{256969EE-D666-4521-866F-8AEF1012598B}"/>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41" name="">
            <a:extLst xmlns:a="http://schemas.openxmlformats.org/drawingml/2006/main">
              <a:ext uri="{FF2B5EF4-FFF2-40B4-BE49-F238E27FC236}">
                <a16:creationId xmlns:a16="http://schemas.microsoft.com/office/drawing/2014/main" id="{515C0DB6-2545-4D80-8A7A-FB5E2F1D7A85}"/>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42" name="">
            <a:extLst xmlns:a="http://schemas.openxmlformats.org/drawingml/2006/main">
              <a:ext uri="{FF2B5EF4-FFF2-40B4-BE49-F238E27FC236}">
                <a16:creationId xmlns:a16="http://schemas.microsoft.com/office/drawing/2014/main" id="{F7AADD24-38CF-422E-B773-9F986F8A4235}"/>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43" name="">
            <a:extLst xmlns:a="http://schemas.openxmlformats.org/drawingml/2006/main">
              <a:ext uri="{FF2B5EF4-FFF2-40B4-BE49-F238E27FC236}">
                <a16:creationId xmlns:a16="http://schemas.microsoft.com/office/drawing/2014/main" id="{F6C36AE1-137F-4401-A90B-27FE759B5037}"/>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44" name="">
            <a:extLst xmlns:a="http://schemas.openxmlformats.org/drawingml/2006/main">
              <a:ext uri="{FF2B5EF4-FFF2-40B4-BE49-F238E27FC236}">
                <a16:creationId xmlns:a16="http://schemas.microsoft.com/office/drawing/2014/main" id="{328E0A35-445D-4BAC-89C4-DD15D85ACB2B}"/>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9D2F823B-D882-48B2-8174-EC1E3EE3A605}"/>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46" name="">
            <a:extLst xmlns:a="http://schemas.openxmlformats.org/drawingml/2006/main">
              <a:ext uri="{FF2B5EF4-FFF2-40B4-BE49-F238E27FC236}">
                <a16:creationId xmlns:a16="http://schemas.microsoft.com/office/drawing/2014/main" id="{291FC3D2-26DC-4D0D-A60B-3C097A7F64D7}"/>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57,63</a:t>
            </a:r>
          </a:p>
        </p:txBody>
      </p:sp>
      <p:sp>
        <p:nvSpPr>
          <p:cNvPr id="47" name="">
            <a:extLst xmlns:a="http://schemas.openxmlformats.org/drawingml/2006/main">
              <a:ext uri="{FF2B5EF4-FFF2-40B4-BE49-F238E27FC236}">
                <a16:creationId xmlns:a16="http://schemas.microsoft.com/office/drawing/2014/main" id="{9D789154-F47D-4FBF-BF59-A8C31D75585C}"/>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17172C2F-A2D3-4C1D-A32A-3F0E3369B5A5}"/>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6DCA546E-3655-40D7-A72C-C54E57BE98C6}"/>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100</a:t>
            </a:r>
          </a:p>
        </p:txBody>
      </p:sp>
      <p:sp>
        <p:nvSpPr>
          <p:cNvPr id="50" name="">
            <a:extLst xmlns:a="http://schemas.openxmlformats.org/drawingml/2006/main">
              <a:ext uri="{FF2B5EF4-FFF2-40B4-BE49-F238E27FC236}">
                <a16:creationId xmlns:a16="http://schemas.microsoft.com/office/drawing/2014/main" id="{A212B003-20B8-482E-AD98-2A2995F43A8A}"/>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Neumann, Norbert</a:t>
            </a:r>
          </a:p>
        </p:txBody>
      </p:sp>
      <p:sp>
        <p:nvSpPr>
          <p:cNvPr id="51" name="">
            <a:extLst xmlns:a="http://schemas.openxmlformats.org/drawingml/2006/main">
              <a:ext uri="{FF2B5EF4-FFF2-40B4-BE49-F238E27FC236}">
                <a16:creationId xmlns:a16="http://schemas.microsoft.com/office/drawing/2014/main" id="{15C3D56B-DB6D-454F-9046-B5C9226425A2}"/>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II / A</a:t>
            </a:r>
          </a:p>
        </p:txBody>
      </p:sp>
      <p:sp>
        <p:nvSpPr>
          <p:cNvPr id="52" name="">
            <a:extLst xmlns:a="http://schemas.openxmlformats.org/drawingml/2006/main">
              <a:ext uri="{FF2B5EF4-FFF2-40B4-BE49-F238E27FC236}">
                <a16:creationId xmlns:a16="http://schemas.microsoft.com/office/drawing/2014/main" id="{FB603356-ACFE-417A-9482-26B490B697E4}"/>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53" name="">
            <a:extLst xmlns:a="http://schemas.openxmlformats.org/drawingml/2006/main">
              <a:ext uri="{FF2B5EF4-FFF2-40B4-BE49-F238E27FC236}">
                <a16:creationId xmlns:a16="http://schemas.microsoft.com/office/drawing/2014/main" id="{9B776A03-6B18-4EBA-9103-840916416435}"/>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1/3/0</a:t>
            </a:r>
          </a:p>
        </p:txBody>
      </p:sp>
      <p:sp>
        <p:nvSpPr>
          <p:cNvPr id="54" name="">
            <a:extLst xmlns:a="http://schemas.openxmlformats.org/drawingml/2006/main">
              <a:ext uri="{FF2B5EF4-FFF2-40B4-BE49-F238E27FC236}">
                <a16:creationId xmlns:a16="http://schemas.microsoft.com/office/drawing/2014/main" id="{5BB63E66-3E8A-4946-B280-B81C937BB238}"/>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55" name="">
            <a:extLst xmlns:a="http://schemas.openxmlformats.org/drawingml/2006/main">
              <a:ext uri="{FF2B5EF4-FFF2-40B4-BE49-F238E27FC236}">
                <a16:creationId xmlns:a16="http://schemas.microsoft.com/office/drawing/2014/main" id="{2BE8A91C-F6A0-49BF-8E33-B9A3483364F9}"/>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3EB8B755-E59C-4A9E-8AD1-7045F4183A81}"/>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7" name="">
            <a:extLst xmlns:a="http://schemas.openxmlformats.org/drawingml/2006/main">
              <a:ext uri="{FF2B5EF4-FFF2-40B4-BE49-F238E27FC236}">
                <a16:creationId xmlns:a16="http://schemas.microsoft.com/office/drawing/2014/main" id="{86DEE74D-0C85-40E6-9447-F762BB2BF727}"/>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57,42</a:t>
            </a:r>
          </a:p>
        </p:txBody>
      </p:sp>
      <p:sp>
        <p:nvSpPr>
          <p:cNvPr id="58" name="">
            <a:extLst xmlns:a="http://schemas.openxmlformats.org/drawingml/2006/main">
              <a:ext uri="{FF2B5EF4-FFF2-40B4-BE49-F238E27FC236}">
                <a16:creationId xmlns:a16="http://schemas.microsoft.com/office/drawing/2014/main" id="{FA24674A-5A93-4690-B2DB-3F2457B94205}"/>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32CC938A-8BE2-4ACC-8919-945D313DD941}"/>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D3418079-60A3-49B0-8303-C28584A0C979}"/>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101</a:t>
            </a:r>
          </a:p>
        </p:txBody>
      </p:sp>
      <p:sp>
        <p:nvSpPr>
          <p:cNvPr id="61" name="">
            <a:extLst xmlns:a="http://schemas.openxmlformats.org/drawingml/2006/main">
              <a:ext uri="{FF2B5EF4-FFF2-40B4-BE49-F238E27FC236}">
                <a16:creationId xmlns:a16="http://schemas.microsoft.com/office/drawing/2014/main" id="{BE0BC91C-3128-4279-BDA1-C1D58E452B34}"/>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Rupp, Ulrich</a:t>
            </a:r>
          </a:p>
        </p:txBody>
      </p:sp>
      <p:sp>
        <p:nvSpPr>
          <p:cNvPr id="62" name="">
            <a:extLst xmlns:a="http://schemas.openxmlformats.org/drawingml/2006/main">
              <a:ext uri="{FF2B5EF4-FFF2-40B4-BE49-F238E27FC236}">
                <a16:creationId xmlns:a16="http://schemas.microsoft.com/office/drawing/2014/main" id="{2BAC6841-1D99-464C-87EE-D5AED24DEA48}"/>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63" name="">
            <a:extLst xmlns:a="http://schemas.openxmlformats.org/drawingml/2006/main">
              <a:ext uri="{FF2B5EF4-FFF2-40B4-BE49-F238E27FC236}">
                <a16:creationId xmlns:a16="http://schemas.microsoft.com/office/drawing/2014/main" id="{4C979768-B9E6-44B2-8FB3-65E02FA6D5D0}"/>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64" name="">
            <a:extLst xmlns:a="http://schemas.openxmlformats.org/drawingml/2006/main">
              <a:ext uri="{FF2B5EF4-FFF2-40B4-BE49-F238E27FC236}">
                <a16:creationId xmlns:a16="http://schemas.microsoft.com/office/drawing/2014/main" id="{D3D24ABE-54B8-4DBE-8689-C426A074D989}"/>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4/0/4</a:t>
            </a:r>
          </a:p>
        </p:txBody>
      </p:sp>
      <p:sp>
        <p:nvSpPr>
          <p:cNvPr id="65" name="">
            <a:extLst xmlns:a="http://schemas.openxmlformats.org/drawingml/2006/main">
              <a:ext uri="{FF2B5EF4-FFF2-40B4-BE49-F238E27FC236}">
                <a16:creationId xmlns:a16="http://schemas.microsoft.com/office/drawing/2014/main" id="{F57EA43E-1472-4179-BC29-F29A847DC42C}"/>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23</a:t>
            </a:r>
          </a:p>
        </p:txBody>
      </p:sp>
      <p:sp>
        <p:nvSpPr>
          <p:cNvPr id="66" name="">
            <a:extLst xmlns:a="http://schemas.openxmlformats.org/drawingml/2006/main">
              <a:ext uri="{FF2B5EF4-FFF2-40B4-BE49-F238E27FC236}">
                <a16:creationId xmlns:a16="http://schemas.microsoft.com/office/drawing/2014/main" id="{38B2F347-1D6F-4729-AB01-1B7A254D7EEE}"/>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5E2883FA-B5C7-427E-9095-7780DC66358E}"/>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68" name="">
            <a:extLst xmlns:a="http://schemas.openxmlformats.org/drawingml/2006/main">
              <a:ext uri="{FF2B5EF4-FFF2-40B4-BE49-F238E27FC236}">
                <a16:creationId xmlns:a16="http://schemas.microsoft.com/office/drawing/2014/main" id="{E577FE23-7A9B-4020-8BBE-56A7F5255EB6}"/>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57,16</a:t>
            </a:r>
          </a:p>
        </p:txBody>
      </p:sp>
      <p:sp>
        <p:nvSpPr>
          <p:cNvPr id="69" name="">
            <a:extLst xmlns:a="http://schemas.openxmlformats.org/drawingml/2006/main">
              <a:ext uri="{FF2B5EF4-FFF2-40B4-BE49-F238E27FC236}">
                <a16:creationId xmlns:a16="http://schemas.microsoft.com/office/drawing/2014/main" id="{638D204F-DDA2-4BF4-8DF3-84BBE21DE660}"/>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AD6103B5-F7CC-4765-A803-25CD918D6DF2}"/>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1C76FA29-BFB9-49A7-8F36-361F0F85CA73}"/>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102</a:t>
            </a:r>
          </a:p>
        </p:txBody>
      </p:sp>
      <p:sp>
        <p:nvSpPr>
          <p:cNvPr id="72" name="">
            <a:extLst xmlns:a="http://schemas.openxmlformats.org/drawingml/2006/main">
              <a:ext uri="{FF2B5EF4-FFF2-40B4-BE49-F238E27FC236}">
                <a16:creationId xmlns:a16="http://schemas.microsoft.com/office/drawing/2014/main" id="{8D0A76CC-E41D-464C-9C5A-B87EC04990AE}"/>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Winter, Franz</a:t>
            </a:r>
          </a:p>
        </p:txBody>
      </p:sp>
      <p:sp>
        <p:nvSpPr>
          <p:cNvPr id="73" name="">
            <a:extLst xmlns:a="http://schemas.openxmlformats.org/drawingml/2006/main">
              <a:ext uri="{FF2B5EF4-FFF2-40B4-BE49-F238E27FC236}">
                <a16:creationId xmlns:a16="http://schemas.microsoft.com/office/drawing/2014/main" id="{E6CC44C0-8913-460B-BD19-2AE06408E74E}"/>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74" name="">
            <a:extLst xmlns:a="http://schemas.openxmlformats.org/drawingml/2006/main">
              <a:ext uri="{FF2B5EF4-FFF2-40B4-BE49-F238E27FC236}">
                <a16:creationId xmlns:a16="http://schemas.microsoft.com/office/drawing/2014/main" id="{C2CBCC45-87C2-47A7-BF6B-12155F34B051}"/>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75" name="">
            <a:extLst xmlns:a="http://schemas.openxmlformats.org/drawingml/2006/main">
              <a:ext uri="{FF2B5EF4-FFF2-40B4-BE49-F238E27FC236}">
                <a16:creationId xmlns:a16="http://schemas.microsoft.com/office/drawing/2014/main" id="{20AD3B26-B636-4492-9458-EE113667C2A3}"/>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76" name="">
            <a:extLst xmlns:a="http://schemas.openxmlformats.org/drawingml/2006/main">
              <a:ext uri="{FF2B5EF4-FFF2-40B4-BE49-F238E27FC236}">
                <a16:creationId xmlns:a16="http://schemas.microsoft.com/office/drawing/2014/main" id="{725FF440-406F-4ACE-8F70-6B38D1BDFAC8}"/>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77" name="">
            <a:extLst xmlns:a="http://schemas.openxmlformats.org/drawingml/2006/main">
              <a:ext uri="{FF2B5EF4-FFF2-40B4-BE49-F238E27FC236}">
                <a16:creationId xmlns:a16="http://schemas.microsoft.com/office/drawing/2014/main" id="{7D73907E-BCDD-4422-A046-B44864F5A2F0}"/>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289177FF-37E4-4180-AEDF-A417496A9A98}"/>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79" name="">
            <a:extLst xmlns:a="http://schemas.openxmlformats.org/drawingml/2006/main">
              <a:ext uri="{FF2B5EF4-FFF2-40B4-BE49-F238E27FC236}">
                <a16:creationId xmlns:a16="http://schemas.microsoft.com/office/drawing/2014/main" id="{F1F8D7D3-E1C2-4850-B2AB-9BE0774FBF24}"/>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57,12</a:t>
            </a:r>
          </a:p>
        </p:txBody>
      </p:sp>
      <p:sp>
        <p:nvSpPr>
          <p:cNvPr id="80" name="">
            <a:extLst xmlns:a="http://schemas.openxmlformats.org/drawingml/2006/main">
              <a:ext uri="{FF2B5EF4-FFF2-40B4-BE49-F238E27FC236}">
                <a16:creationId xmlns:a16="http://schemas.microsoft.com/office/drawing/2014/main" id="{0D283BFF-DE25-4A06-A77B-4DF360278449}"/>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DCFE400A-F76A-42D1-A67D-985EAB7D9AB2}"/>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7D896626-53AA-44ED-8D08-75AD9E91D23C}"/>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103</a:t>
            </a:r>
          </a:p>
        </p:txBody>
      </p:sp>
      <p:sp>
        <p:nvSpPr>
          <p:cNvPr id="83" name="">
            <a:extLst xmlns:a="http://schemas.openxmlformats.org/drawingml/2006/main">
              <a:ext uri="{FF2B5EF4-FFF2-40B4-BE49-F238E27FC236}">
                <a16:creationId xmlns:a16="http://schemas.microsoft.com/office/drawing/2014/main" id="{420CEAFB-E48C-443A-B485-119982A0F4AC}"/>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Schreier, Peter</a:t>
            </a:r>
          </a:p>
        </p:txBody>
      </p:sp>
      <p:sp>
        <p:nvSpPr>
          <p:cNvPr id="84" name="">
            <a:extLst xmlns:a="http://schemas.openxmlformats.org/drawingml/2006/main">
              <a:ext uri="{FF2B5EF4-FFF2-40B4-BE49-F238E27FC236}">
                <a16:creationId xmlns:a16="http://schemas.microsoft.com/office/drawing/2014/main" id="{FA8C266A-DDD8-40BC-AA0E-1411E402C290}"/>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Igling</a:t>
            </a:r>
          </a:p>
        </p:txBody>
      </p:sp>
      <p:sp>
        <p:nvSpPr>
          <p:cNvPr id="85" name="">
            <a:extLst xmlns:a="http://schemas.openxmlformats.org/drawingml/2006/main">
              <a:ext uri="{FF2B5EF4-FFF2-40B4-BE49-F238E27FC236}">
                <a16:creationId xmlns:a16="http://schemas.microsoft.com/office/drawing/2014/main" id="{AB94371B-2706-4F33-B8A3-1D0A61B3E356}"/>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86" name="">
            <a:extLst xmlns:a="http://schemas.openxmlformats.org/drawingml/2006/main">
              <a:ext uri="{FF2B5EF4-FFF2-40B4-BE49-F238E27FC236}">
                <a16:creationId xmlns:a16="http://schemas.microsoft.com/office/drawing/2014/main" id="{57E45D4E-2E97-4088-8CBF-6A175B45EDC2}"/>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2/1/1</a:t>
            </a:r>
          </a:p>
        </p:txBody>
      </p:sp>
      <p:sp>
        <p:nvSpPr>
          <p:cNvPr id="87" name="">
            <a:extLst xmlns:a="http://schemas.openxmlformats.org/drawingml/2006/main">
              <a:ext uri="{FF2B5EF4-FFF2-40B4-BE49-F238E27FC236}">
                <a16:creationId xmlns:a16="http://schemas.microsoft.com/office/drawing/2014/main" id="{B41EBBDB-24AD-4DA9-88D1-378A45464FE9}"/>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88" name="">
            <a:extLst xmlns:a="http://schemas.openxmlformats.org/drawingml/2006/main">
              <a:ext uri="{FF2B5EF4-FFF2-40B4-BE49-F238E27FC236}">
                <a16:creationId xmlns:a16="http://schemas.microsoft.com/office/drawing/2014/main" id="{A1514E01-2ED6-4A94-948F-B120C30A098E}"/>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DC245EC2-88A2-4AC8-A2A1-CEEC1BCBAF05}"/>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90" name="">
            <a:extLst xmlns:a="http://schemas.openxmlformats.org/drawingml/2006/main">
              <a:ext uri="{FF2B5EF4-FFF2-40B4-BE49-F238E27FC236}">
                <a16:creationId xmlns:a16="http://schemas.microsoft.com/office/drawing/2014/main" id="{540A68D5-D498-4475-8377-8E52382DFD00}"/>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56,98</a:t>
            </a:r>
          </a:p>
        </p:txBody>
      </p:sp>
      <p:sp>
        <p:nvSpPr>
          <p:cNvPr id="91" name="">
            <a:extLst xmlns:a="http://schemas.openxmlformats.org/drawingml/2006/main">
              <a:ext uri="{FF2B5EF4-FFF2-40B4-BE49-F238E27FC236}">
                <a16:creationId xmlns:a16="http://schemas.microsoft.com/office/drawing/2014/main" id="{AE8E2BF8-A73E-44E7-AD2D-C7B736A29345}"/>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368F6D74-518B-46A6-B34D-E714FEAB816D}"/>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32237E62-41B0-48C6-98C2-C2069EA45F10}"/>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104</a:t>
            </a:r>
          </a:p>
        </p:txBody>
      </p:sp>
      <p:sp>
        <p:nvSpPr>
          <p:cNvPr id="94" name="">
            <a:extLst xmlns:a="http://schemas.openxmlformats.org/drawingml/2006/main">
              <a:ext uri="{FF2B5EF4-FFF2-40B4-BE49-F238E27FC236}">
                <a16:creationId xmlns:a16="http://schemas.microsoft.com/office/drawing/2014/main" id="{0732CE88-D61E-435D-8676-D29693E0AF9D}"/>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Köhler, Wolfgang</a:t>
            </a:r>
          </a:p>
        </p:txBody>
      </p:sp>
      <p:sp>
        <p:nvSpPr>
          <p:cNvPr id="95" name="">
            <a:extLst xmlns:a="http://schemas.openxmlformats.org/drawingml/2006/main">
              <a:ext uri="{FF2B5EF4-FFF2-40B4-BE49-F238E27FC236}">
                <a16:creationId xmlns:a16="http://schemas.microsoft.com/office/drawing/2014/main" id="{79ED2BC2-06E6-4E81-8C30-9ED465C2120D}"/>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96" name="">
            <a:extLst xmlns:a="http://schemas.openxmlformats.org/drawingml/2006/main">
              <a:ext uri="{FF2B5EF4-FFF2-40B4-BE49-F238E27FC236}">
                <a16:creationId xmlns:a16="http://schemas.microsoft.com/office/drawing/2014/main" id="{FED9CAC0-DDD9-4764-9369-43D39B905378}"/>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97" name="">
            <a:extLst xmlns:a="http://schemas.openxmlformats.org/drawingml/2006/main">
              <a:ext uri="{FF2B5EF4-FFF2-40B4-BE49-F238E27FC236}">
                <a16:creationId xmlns:a16="http://schemas.microsoft.com/office/drawing/2014/main" id="{7637DEE6-E63E-46C6-9482-5321F3DE5897}"/>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98" name="">
            <a:extLst xmlns:a="http://schemas.openxmlformats.org/drawingml/2006/main">
              <a:ext uri="{FF2B5EF4-FFF2-40B4-BE49-F238E27FC236}">
                <a16:creationId xmlns:a16="http://schemas.microsoft.com/office/drawing/2014/main" id="{41C8EEEE-F270-4BEA-B693-803BEFFD9E4F}"/>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99" name="">
            <a:extLst xmlns:a="http://schemas.openxmlformats.org/drawingml/2006/main">
              <a:ext uri="{FF2B5EF4-FFF2-40B4-BE49-F238E27FC236}">
                <a16:creationId xmlns:a16="http://schemas.microsoft.com/office/drawing/2014/main" id="{30554728-611F-4CAB-8252-BF9864DB8F91}"/>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7BF6F439-CA84-433F-B31C-29EEF9B16C65}"/>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01" name="">
            <a:extLst xmlns:a="http://schemas.openxmlformats.org/drawingml/2006/main">
              <a:ext uri="{FF2B5EF4-FFF2-40B4-BE49-F238E27FC236}">
                <a16:creationId xmlns:a16="http://schemas.microsoft.com/office/drawing/2014/main" id="{1015AF26-7466-4247-A8C3-365542EB24BC}"/>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56,86</a:t>
            </a:r>
          </a:p>
        </p:txBody>
      </p:sp>
      <p:sp>
        <p:nvSpPr>
          <p:cNvPr id="102" name="">
            <a:extLst xmlns:a="http://schemas.openxmlformats.org/drawingml/2006/main">
              <a:ext uri="{FF2B5EF4-FFF2-40B4-BE49-F238E27FC236}">
                <a16:creationId xmlns:a16="http://schemas.microsoft.com/office/drawing/2014/main" id="{4E10D118-8EBA-4746-9F67-09E68AFBDA35}"/>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01AEA667-F0FF-4533-9B0C-4C1871CFFFC2}"/>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5A4271B8-4FBB-47DF-9E8F-2D86F66E8A8D}"/>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105</a:t>
            </a:r>
          </a:p>
        </p:txBody>
      </p:sp>
      <p:sp>
        <p:nvSpPr>
          <p:cNvPr id="105" name="">
            <a:extLst xmlns:a="http://schemas.openxmlformats.org/drawingml/2006/main">
              <a:ext uri="{FF2B5EF4-FFF2-40B4-BE49-F238E27FC236}">
                <a16:creationId xmlns:a16="http://schemas.microsoft.com/office/drawing/2014/main" id="{2BEC69D2-9DDA-4EFD-AE1C-D7E904D913FF}"/>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Vollath, Günter</a:t>
            </a:r>
          </a:p>
        </p:txBody>
      </p:sp>
      <p:sp>
        <p:nvSpPr>
          <p:cNvPr id="106" name="">
            <a:extLst xmlns:a="http://schemas.openxmlformats.org/drawingml/2006/main">
              <a:ext uri="{FF2B5EF4-FFF2-40B4-BE49-F238E27FC236}">
                <a16:creationId xmlns:a16="http://schemas.microsoft.com/office/drawing/2014/main" id="{D3B5858F-E1F7-43B1-ABFF-74F957CDE7EC}"/>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107" name="">
            <a:extLst xmlns:a="http://schemas.openxmlformats.org/drawingml/2006/main">
              <a:ext uri="{FF2B5EF4-FFF2-40B4-BE49-F238E27FC236}">
                <a16:creationId xmlns:a16="http://schemas.microsoft.com/office/drawing/2014/main" id="{4AF55F9C-D909-4638-AA22-97EDF35ED322}"/>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08" name="">
            <a:extLst xmlns:a="http://schemas.openxmlformats.org/drawingml/2006/main">
              <a:ext uri="{FF2B5EF4-FFF2-40B4-BE49-F238E27FC236}">
                <a16:creationId xmlns:a16="http://schemas.microsoft.com/office/drawing/2014/main" id="{31CBA063-1ABC-436B-8D9A-4B7159A69076}"/>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109" name="">
            <a:extLst xmlns:a="http://schemas.openxmlformats.org/drawingml/2006/main">
              <a:ext uri="{FF2B5EF4-FFF2-40B4-BE49-F238E27FC236}">
                <a16:creationId xmlns:a16="http://schemas.microsoft.com/office/drawing/2014/main" id="{69A5DF04-F72A-4AB1-A879-116C47343884}"/>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10" name="">
            <a:extLst xmlns:a="http://schemas.openxmlformats.org/drawingml/2006/main">
              <a:ext uri="{FF2B5EF4-FFF2-40B4-BE49-F238E27FC236}">
                <a16:creationId xmlns:a16="http://schemas.microsoft.com/office/drawing/2014/main" id="{4187924F-2521-4149-BA7C-5DAE7662F208}"/>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BB55AFDD-CD5C-47BD-B908-3699165CE7A5}"/>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12" name="">
            <a:extLst xmlns:a="http://schemas.openxmlformats.org/drawingml/2006/main">
              <a:ext uri="{FF2B5EF4-FFF2-40B4-BE49-F238E27FC236}">
                <a16:creationId xmlns:a16="http://schemas.microsoft.com/office/drawing/2014/main" id="{65335914-346C-4A9A-9199-CB32C95BBED1}"/>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56,79</a:t>
            </a:r>
          </a:p>
        </p:txBody>
      </p:sp>
      <p:sp>
        <p:nvSpPr>
          <p:cNvPr id="113" name="">
            <a:extLst xmlns:a="http://schemas.openxmlformats.org/drawingml/2006/main">
              <a:ext uri="{FF2B5EF4-FFF2-40B4-BE49-F238E27FC236}">
                <a16:creationId xmlns:a16="http://schemas.microsoft.com/office/drawing/2014/main" id="{934669EF-40BA-4926-828C-A75A6FEBFACA}"/>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ED0C1BFD-CD2D-43F4-9696-FAB66F338A54}"/>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CF158485-2419-4504-9AAD-87C0C121BE64}"/>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106</a:t>
            </a:r>
          </a:p>
        </p:txBody>
      </p:sp>
      <p:sp>
        <p:nvSpPr>
          <p:cNvPr id="116" name="">
            <a:extLst xmlns:a="http://schemas.openxmlformats.org/drawingml/2006/main">
              <a:ext uri="{FF2B5EF4-FFF2-40B4-BE49-F238E27FC236}">
                <a16:creationId xmlns:a16="http://schemas.microsoft.com/office/drawing/2014/main" id="{DE1BE3DB-0BD5-472F-839B-DF3A0D9F3D03}"/>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Littek, Bernd</a:t>
            </a:r>
          </a:p>
        </p:txBody>
      </p:sp>
      <p:sp>
        <p:nvSpPr>
          <p:cNvPr id="117" name="">
            <a:extLst xmlns:a="http://schemas.openxmlformats.org/drawingml/2006/main">
              <a:ext uri="{FF2B5EF4-FFF2-40B4-BE49-F238E27FC236}">
                <a16:creationId xmlns:a16="http://schemas.microsoft.com/office/drawing/2014/main" id="{4D759C67-8A7D-447E-B6ED-709F83326908}"/>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Igling</a:t>
            </a:r>
          </a:p>
        </p:txBody>
      </p:sp>
      <p:sp>
        <p:nvSpPr>
          <p:cNvPr id="118" name="">
            <a:extLst xmlns:a="http://schemas.openxmlformats.org/drawingml/2006/main">
              <a:ext uri="{FF2B5EF4-FFF2-40B4-BE49-F238E27FC236}">
                <a16:creationId xmlns:a16="http://schemas.microsoft.com/office/drawing/2014/main" id="{81F268FD-46E5-45BD-97F9-326520B275D0}"/>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9" name="">
            <a:extLst xmlns:a="http://schemas.openxmlformats.org/drawingml/2006/main">
              <a:ext uri="{FF2B5EF4-FFF2-40B4-BE49-F238E27FC236}">
                <a16:creationId xmlns:a16="http://schemas.microsoft.com/office/drawing/2014/main" id="{C3730B3B-DECF-44A2-B72E-CD5CDE6BF632}"/>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3/0/2</a:t>
            </a:r>
          </a:p>
        </p:txBody>
      </p:sp>
      <p:sp>
        <p:nvSpPr>
          <p:cNvPr id="120" name="">
            <a:extLst xmlns:a="http://schemas.openxmlformats.org/drawingml/2006/main">
              <a:ext uri="{FF2B5EF4-FFF2-40B4-BE49-F238E27FC236}">
                <a16:creationId xmlns:a16="http://schemas.microsoft.com/office/drawing/2014/main" id="{B142E6B9-4F6B-42A0-92E3-2346B1508BF5}"/>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121" name="">
            <a:extLst xmlns:a="http://schemas.openxmlformats.org/drawingml/2006/main">
              <a:ext uri="{FF2B5EF4-FFF2-40B4-BE49-F238E27FC236}">
                <a16:creationId xmlns:a16="http://schemas.microsoft.com/office/drawing/2014/main" id="{49604B5A-62E6-45D2-8A01-4CD3967A1143}"/>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2CB15C38-6698-4EA8-82DA-C42A4D236621}"/>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23" name="">
            <a:extLst xmlns:a="http://schemas.openxmlformats.org/drawingml/2006/main">
              <a:ext uri="{FF2B5EF4-FFF2-40B4-BE49-F238E27FC236}">
                <a16:creationId xmlns:a16="http://schemas.microsoft.com/office/drawing/2014/main" id="{516C5091-B0F4-4DF5-9C84-D7F83C81ED2A}"/>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56,73</a:t>
            </a:r>
          </a:p>
        </p:txBody>
      </p:sp>
      <p:sp>
        <p:nvSpPr>
          <p:cNvPr id="124" name="">
            <a:extLst xmlns:a="http://schemas.openxmlformats.org/drawingml/2006/main">
              <a:ext uri="{FF2B5EF4-FFF2-40B4-BE49-F238E27FC236}">
                <a16:creationId xmlns:a16="http://schemas.microsoft.com/office/drawing/2014/main" id="{69E60F0C-9DED-46D0-8D0C-C215A8542792}"/>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0342661A-C79F-448D-9852-738049D73A81}"/>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2997D593-5753-422E-88EC-48757E70C0D9}"/>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107</a:t>
            </a:r>
          </a:p>
        </p:txBody>
      </p:sp>
      <p:sp>
        <p:nvSpPr>
          <p:cNvPr id="127" name="">
            <a:extLst xmlns:a="http://schemas.openxmlformats.org/drawingml/2006/main">
              <a:ext uri="{FF2B5EF4-FFF2-40B4-BE49-F238E27FC236}">
                <a16:creationId xmlns:a16="http://schemas.microsoft.com/office/drawing/2014/main" id="{9456A54A-BFBA-4B7F-9523-E1D61F38E76B}"/>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Burdulis, Dan</a:t>
            </a:r>
          </a:p>
        </p:txBody>
      </p:sp>
      <p:sp>
        <p:nvSpPr>
          <p:cNvPr id="128" name="">
            <a:extLst xmlns:a="http://schemas.openxmlformats.org/drawingml/2006/main">
              <a:ext uri="{FF2B5EF4-FFF2-40B4-BE49-F238E27FC236}">
                <a16:creationId xmlns:a16="http://schemas.microsoft.com/office/drawing/2014/main" id="{BCE0B56E-1A24-4B9A-9C4A-E5DE813FE6F9}"/>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II</a:t>
            </a:r>
          </a:p>
        </p:txBody>
      </p:sp>
      <p:sp>
        <p:nvSpPr>
          <p:cNvPr id="129" name="">
            <a:extLst xmlns:a="http://schemas.openxmlformats.org/drawingml/2006/main">
              <a:ext uri="{FF2B5EF4-FFF2-40B4-BE49-F238E27FC236}">
                <a16:creationId xmlns:a16="http://schemas.microsoft.com/office/drawing/2014/main" id="{A8DB96C7-107F-400A-B726-2AC1E3EF2D6A}"/>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30" name="">
            <a:extLst xmlns:a="http://schemas.openxmlformats.org/drawingml/2006/main">
              <a:ext uri="{FF2B5EF4-FFF2-40B4-BE49-F238E27FC236}">
                <a16:creationId xmlns:a16="http://schemas.microsoft.com/office/drawing/2014/main" id="{71EB17D0-8AFF-4AFA-8B7E-84BF414CF71E}"/>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2/0/1</a:t>
            </a:r>
          </a:p>
        </p:txBody>
      </p:sp>
      <p:sp>
        <p:nvSpPr>
          <p:cNvPr id="131" name="">
            <a:extLst xmlns:a="http://schemas.openxmlformats.org/drawingml/2006/main">
              <a:ext uri="{FF2B5EF4-FFF2-40B4-BE49-F238E27FC236}">
                <a16:creationId xmlns:a16="http://schemas.microsoft.com/office/drawing/2014/main" id="{76DEC9E1-9BBA-4FE2-8B37-929C37D8EFB2}"/>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132" name="">
            <a:extLst xmlns:a="http://schemas.openxmlformats.org/drawingml/2006/main">
              <a:ext uri="{FF2B5EF4-FFF2-40B4-BE49-F238E27FC236}">
                <a16:creationId xmlns:a16="http://schemas.microsoft.com/office/drawing/2014/main" id="{C4D08E5B-A090-4185-AC8E-01865568B502}"/>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99B0D493-B1EE-48C1-BA29-8ADF6E0102E1}"/>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34" name="">
            <a:extLst xmlns:a="http://schemas.openxmlformats.org/drawingml/2006/main">
              <a:ext uri="{FF2B5EF4-FFF2-40B4-BE49-F238E27FC236}">
                <a16:creationId xmlns:a16="http://schemas.microsoft.com/office/drawing/2014/main" id="{E30467EC-4EDD-48D9-870B-1EE40A48BEC6}"/>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56,64</a:t>
            </a:r>
          </a:p>
        </p:txBody>
      </p:sp>
      <p:sp>
        <p:nvSpPr>
          <p:cNvPr id="135" name="">
            <a:extLst xmlns:a="http://schemas.openxmlformats.org/drawingml/2006/main">
              <a:ext uri="{FF2B5EF4-FFF2-40B4-BE49-F238E27FC236}">
                <a16:creationId xmlns:a16="http://schemas.microsoft.com/office/drawing/2014/main" id="{879CD9A5-4FDD-4CE4-8F44-F4AA1651E668}"/>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A4285036-F06F-4EF7-952B-498CF87F81B4}"/>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40616531-6480-4CE2-BCBA-5A62873D4AE1}"/>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108</a:t>
            </a:r>
          </a:p>
        </p:txBody>
      </p:sp>
      <p:sp>
        <p:nvSpPr>
          <p:cNvPr id="138" name="">
            <a:extLst xmlns:a="http://schemas.openxmlformats.org/drawingml/2006/main">
              <a:ext uri="{FF2B5EF4-FFF2-40B4-BE49-F238E27FC236}">
                <a16:creationId xmlns:a16="http://schemas.microsoft.com/office/drawing/2014/main" id="{9131EF08-4A47-40A0-B2C7-8B7715FF9C05}"/>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Eppinger, Alexander</a:t>
            </a:r>
          </a:p>
        </p:txBody>
      </p:sp>
      <p:sp>
        <p:nvSpPr>
          <p:cNvPr id="139" name="">
            <a:extLst xmlns:a="http://schemas.openxmlformats.org/drawingml/2006/main">
              <a:ext uri="{FF2B5EF4-FFF2-40B4-BE49-F238E27FC236}">
                <a16:creationId xmlns:a16="http://schemas.microsoft.com/office/drawing/2014/main" id="{6641FED2-945B-4934-B5E3-7A4BC1E593EC}"/>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Gerolsbach</a:t>
            </a:r>
          </a:p>
        </p:txBody>
      </p:sp>
      <p:sp>
        <p:nvSpPr>
          <p:cNvPr id="140" name="">
            <a:extLst xmlns:a="http://schemas.openxmlformats.org/drawingml/2006/main">
              <a:ext uri="{FF2B5EF4-FFF2-40B4-BE49-F238E27FC236}">
                <a16:creationId xmlns:a16="http://schemas.microsoft.com/office/drawing/2014/main" id="{2F6BE3C7-A651-4D9F-B020-F2E996EA1546}"/>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41" name="">
            <a:extLst xmlns:a="http://schemas.openxmlformats.org/drawingml/2006/main">
              <a:ext uri="{FF2B5EF4-FFF2-40B4-BE49-F238E27FC236}">
                <a16:creationId xmlns:a16="http://schemas.microsoft.com/office/drawing/2014/main" id="{D6B8B223-E80D-46E8-B61E-19E035DC168A}"/>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4/0/3</a:t>
            </a:r>
          </a:p>
        </p:txBody>
      </p:sp>
      <p:sp>
        <p:nvSpPr>
          <p:cNvPr id="142" name="">
            <a:extLst xmlns:a="http://schemas.openxmlformats.org/drawingml/2006/main">
              <a:ext uri="{FF2B5EF4-FFF2-40B4-BE49-F238E27FC236}">
                <a16:creationId xmlns:a16="http://schemas.microsoft.com/office/drawing/2014/main" id="{FAE455EC-BEF0-4276-8626-DB91E9398BD7}"/>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18</a:t>
            </a:r>
          </a:p>
        </p:txBody>
      </p:sp>
      <p:sp>
        <p:nvSpPr>
          <p:cNvPr id="143" name="">
            <a:extLst xmlns:a="http://schemas.openxmlformats.org/drawingml/2006/main">
              <a:ext uri="{FF2B5EF4-FFF2-40B4-BE49-F238E27FC236}">
                <a16:creationId xmlns:a16="http://schemas.microsoft.com/office/drawing/2014/main" id="{64844F8F-5C42-4617-817F-39BEFFD2021B}"/>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68562F0F-F05B-4158-9D58-17A50992CBDE}"/>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45" name="">
            <a:extLst xmlns:a="http://schemas.openxmlformats.org/drawingml/2006/main">
              <a:ext uri="{FF2B5EF4-FFF2-40B4-BE49-F238E27FC236}">
                <a16:creationId xmlns:a16="http://schemas.microsoft.com/office/drawing/2014/main" id="{84CCF545-A4CB-4E99-88ED-ADF41BF46B23}"/>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56,53</a:t>
            </a:r>
          </a:p>
        </p:txBody>
      </p:sp>
      <p:sp>
        <p:nvSpPr>
          <p:cNvPr id="146" name="">
            <a:extLst xmlns:a="http://schemas.openxmlformats.org/drawingml/2006/main">
              <a:ext uri="{FF2B5EF4-FFF2-40B4-BE49-F238E27FC236}">
                <a16:creationId xmlns:a16="http://schemas.microsoft.com/office/drawing/2014/main" id="{4B09DE71-3A85-4F3D-9449-685BBE085986}"/>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0714613C-4AA8-4B97-A7E2-5BE0CB07B547}"/>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9 von 30</a:t>
            </a:r>
          </a:p>
        </p:txBody>
      </p:sp>
    </p:spTree>
    <p:extLst>
      <p:ext uri="{BB962C8B-B14F-4D97-AF65-F5344CB8AC3E}">
        <p14:creationId xmlns:p14="http://schemas.microsoft.com/office/powerpoint/2010/main" val="785989468"/>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8F942F24-C981-4F82-9C97-65A146F399B8}"/>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AAFBE2BF-D30D-45D2-A1B8-28DBC2683E60}"/>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3CBC74D9-CE8C-40C4-9313-F7CD6A52F047}"/>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109–120</a:t>
            </a:r>
          </a:p>
        </p:txBody>
      </p:sp>
      <p:sp>
        <p:nvSpPr>
          <p:cNvPr id="4" name="">
            <a:extLst xmlns:a="http://schemas.openxmlformats.org/drawingml/2006/main">
              <a:ext uri="{FF2B5EF4-FFF2-40B4-BE49-F238E27FC236}">
                <a16:creationId xmlns:a16="http://schemas.microsoft.com/office/drawing/2014/main" id="{BC34231B-54FD-4D48-A406-1C97AF7D2849}"/>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BE0499F8-206C-4BE5-8C2D-3A3B93E696CD}"/>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4650FCDE-4D1D-48B3-9BB0-83F7AA076E6A}"/>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36</a:t>
            </a:r>
          </a:p>
        </p:txBody>
      </p:sp>
      <p:sp>
        <p:nvSpPr>
          <p:cNvPr id="7" name="">
            <a:extLst xmlns:a="http://schemas.openxmlformats.org/drawingml/2006/main">
              <a:ext uri="{FF2B5EF4-FFF2-40B4-BE49-F238E27FC236}">
                <a16:creationId xmlns:a16="http://schemas.microsoft.com/office/drawing/2014/main" id="{DB761387-4FA4-4EE7-A0A2-A428031EE9AD}"/>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B3315E9C-A92C-4B4E-B95C-9B183B90301C}"/>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07566964-F660-4D01-A120-BB3632BEE75E}"/>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EEED8AF4-29DB-460B-8FAB-099E34435F93}"/>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FE8B37AC-EBFE-44EA-8568-B37E296B2B09}"/>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D1254368-4287-4D8C-A41B-576111241D75}"/>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AFC35CBF-C893-4AC2-B149-23F4DCD8D7F0}"/>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0FF8760F-65CA-46C3-8CD3-D79025FAA600}"/>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8D0C9304-9A16-4E55-B642-DC93379EB698}"/>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37DDC6D9-1203-46B1-81A2-7F15578BAA1A}"/>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109</a:t>
            </a:r>
          </a:p>
        </p:txBody>
      </p:sp>
      <p:sp>
        <p:nvSpPr>
          <p:cNvPr id="17" name="">
            <a:extLst xmlns:a="http://schemas.openxmlformats.org/drawingml/2006/main">
              <a:ext uri="{FF2B5EF4-FFF2-40B4-BE49-F238E27FC236}">
                <a16:creationId xmlns:a16="http://schemas.microsoft.com/office/drawing/2014/main" id="{2D39ADD0-F47B-4909-A501-47E1930363BB}"/>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Schürmann, Michael</a:t>
            </a:r>
          </a:p>
        </p:txBody>
      </p:sp>
      <p:sp>
        <p:nvSpPr>
          <p:cNvPr id="18" name="">
            <a:extLst xmlns:a="http://schemas.openxmlformats.org/drawingml/2006/main">
              <a:ext uri="{FF2B5EF4-FFF2-40B4-BE49-F238E27FC236}">
                <a16:creationId xmlns:a16="http://schemas.microsoft.com/office/drawing/2014/main" id="{A86665C4-3272-4C91-9B3B-010351221E2F}"/>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19" name="">
            <a:extLst xmlns:a="http://schemas.openxmlformats.org/drawingml/2006/main">
              <a:ext uri="{FF2B5EF4-FFF2-40B4-BE49-F238E27FC236}">
                <a16:creationId xmlns:a16="http://schemas.microsoft.com/office/drawing/2014/main" id="{A0D47F6F-F8E9-4F60-8DB1-8F5F1FE7C1E6}"/>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20" name="">
            <a:extLst xmlns:a="http://schemas.openxmlformats.org/drawingml/2006/main">
              <a:ext uri="{FF2B5EF4-FFF2-40B4-BE49-F238E27FC236}">
                <a16:creationId xmlns:a16="http://schemas.microsoft.com/office/drawing/2014/main" id="{DE1D9C39-E2E8-46E3-AD38-15D2942A2BDC}"/>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3/1/2</a:t>
            </a:r>
          </a:p>
        </p:txBody>
      </p:sp>
      <p:sp>
        <p:nvSpPr>
          <p:cNvPr id="21" name="">
            <a:extLst xmlns:a="http://schemas.openxmlformats.org/drawingml/2006/main">
              <a:ext uri="{FF2B5EF4-FFF2-40B4-BE49-F238E27FC236}">
                <a16:creationId xmlns:a16="http://schemas.microsoft.com/office/drawing/2014/main" id="{F9255717-A2DB-45AC-98EA-DA6AD780199A}"/>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18</a:t>
            </a:r>
          </a:p>
        </p:txBody>
      </p:sp>
      <p:sp>
        <p:nvSpPr>
          <p:cNvPr id="22" name="">
            <a:extLst xmlns:a="http://schemas.openxmlformats.org/drawingml/2006/main">
              <a:ext uri="{FF2B5EF4-FFF2-40B4-BE49-F238E27FC236}">
                <a16:creationId xmlns:a16="http://schemas.microsoft.com/office/drawing/2014/main" id="{D5BBDFF8-3A3E-4CC0-9B17-F524C7920A33}"/>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5BF89551-15EC-4565-9929-9F81423A0163}"/>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24" name="">
            <a:extLst xmlns:a="http://schemas.openxmlformats.org/drawingml/2006/main">
              <a:ext uri="{FF2B5EF4-FFF2-40B4-BE49-F238E27FC236}">
                <a16:creationId xmlns:a16="http://schemas.microsoft.com/office/drawing/2014/main" id="{22469265-B1CE-4316-B28C-FC7DBE4BFC98}"/>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56,26</a:t>
            </a:r>
          </a:p>
        </p:txBody>
      </p:sp>
      <p:sp>
        <p:nvSpPr>
          <p:cNvPr id="25" name="">
            <a:extLst xmlns:a="http://schemas.openxmlformats.org/drawingml/2006/main">
              <a:ext uri="{FF2B5EF4-FFF2-40B4-BE49-F238E27FC236}">
                <a16:creationId xmlns:a16="http://schemas.microsoft.com/office/drawing/2014/main" id="{0EE8A0D8-E243-4992-8B08-5F63715DB86D}"/>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836B9A29-3BD6-4681-AF9B-568058C365D6}"/>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872D7015-7B9F-4DBA-A933-4E94EAA373D9}"/>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110</a:t>
            </a:r>
          </a:p>
        </p:txBody>
      </p:sp>
      <p:sp>
        <p:nvSpPr>
          <p:cNvPr id="28" name="">
            <a:extLst xmlns:a="http://schemas.openxmlformats.org/drawingml/2006/main">
              <a:ext uri="{FF2B5EF4-FFF2-40B4-BE49-F238E27FC236}">
                <a16:creationId xmlns:a16="http://schemas.microsoft.com/office/drawing/2014/main" id="{542916E4-8E36-4077-AF9E-DFA375DC7D31}"/>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Geldhauser, Rudolf</a:t>
            </a:r>
          </a:p>
        </p:txBody>
      </p:sp>
      <p:sp>
        <p:nvSpPr>
          <p:cNvPr id="29" name="">
            <a:extLst xmlns:a="http://schemas.openxmlformats.org/drawingml/2006/main">
              <a:ext uri="{FF2B5EF4-FFF2-40B4-BE49-F238E27FC236}">
                <a16:creationId xmlns:a16="http://schemas.microsoft.com/office/drawing/2014/main" id="{9430323D-91BE-4265-9DB1-33A95916028C}"/>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30" name="">
            <a:extLst xmlns:a="http://schemas.openxmlformats.org/drawingml/2006/main">
              <a:ext uri="{FF2B5EF4-FFF2-40B4-BE49-F238E27FC236}">
                <a16:creationId xmlns:a16="http://schemas.microsoft.com/office/drawing/2014/main" id="{656B5CDB-A0F8-4CC4-9E14-1F62A82B434B}"/>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31" name="">
            <a:extLst xmlns:a="http://schemas.openxmlformats.org/drawingml/2006/main">
              <a:ext uri="{FF2B5EF4-FFF2-40B4-BE49-F238E27FC236}">
                <a16:creationId xmlns:a16="http://schemas.microsoft.com/office/drawing/2014/main" id="{A86F96D1-1905-4F5E-B6C1-B17DAC002862}"/>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6/0/6</a:t>
            </a:r>
          </a:p>
        </p:txBody>
      </p:sp>
      <p:sp>
        <p:nvSpPr>
          <p:cNvPr id="32" name="">
            <a:extLst xmlns:a="http://schemas.openxmlformats.org/drawingml/2006/main">
              <a:ext uri="{FF2B5EF4-FFF2-40B4-BE49-F238E27FC236}">
                <a16:creationId xmlns:a16="http://schemas.microsoft.com/office/drawing/2014/main" id="{E0CDDAD7-8388-4012-976F-33C3A90F50CA}"/>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33" name="">
            <a:extLst xmlns:a="http://schemas.openxmlformats.org/drawingml/2006/main">
              <a:ext uri="{FF2B5EF4-FFF2-40B4-BE49-F238E27FC236}">
                <a16:creationId xmlns:a16="http://schemas.microsoft.com/office/drawing/2014/main" id="{B27BE80C-0453-4796-B46E-3EAECFD2D35C}"/>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CAE3F669-2949-4523-87B5-2067374B74F5}"/>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20</a:t>
            </a:r>
          </a:p>
        </p:txBody>
      </p:sp>
      <p:sp>
        <p:nvSpPr>
          <p:cNvPr id="35" name="">
            <a:extLst xmlns:a="http://schemas.openxmlformats.org/drawingml/2006/main">
              <a:ext uri="{FF2B5EF4-FFF2-40B4-BE49-F238E27FC236}">
                <a16:creationId xmlns:a16="http://schemas.microsoft.com/office/drawing/2014/main" id="{D1F94426-A58A-4861-9FCA-0095699BC709}"/>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56,23</a:t>
            </a:r>
          </a:p>
        </p:txBody>
      </p:sp>
      <p:sp>
        <p:nvSpPr>
          <p:cNvPr id="36" name="">
            <a:extLst xmlns:a="http://schemas.openxmlformats.org/drawingml/2006/main">
              <a:ext uri="{FF2B5EF4-FFF2-40B4-BE49-F238E27FC236}">
                <a16:creationId xmlns:a16="http://schemas.microsoft.com/office/drawing/2014/main" id="{286AC3C7-BBEE-415C-9413-E79ADE0DD535}"/>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7421AF0B-DD7B-4A12-B491-AF2233973CE5}"/>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9BECC977-33A9-49F4-8B98-A9E10257288A}"/>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111</a:t>
            </a:r>
          </a:p>
        </p:txBody>
      </p:sp>
      <p:sp>
        <p:nvSpPr>
          <p:cNvPr id="39" name="">
            <a:extLst xmlns:a="http://schemas.openxmlformats.org/drawingml/2006/main">
              <a:ext uri="{FF2B5EF4-FFF2-40B4-BE49-F238E27FC236}">
                <a16:creationId xmlns:a16="http://schemas.microsoft.com/office/drawing/2014/main" id="{69D2118F-E2FF-47C5-AAAC-097E8DFAC364}"/>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Landthaler, Hermann</a:t>
            </a:r>
          </a:p>
        </p:txBody>
      </p:sp>
      <p:sp>
        <p:nvSpPr>
          <p:cNvPr id="40" name="">
            <a:extLst xmlns:a="http://schemas.openxmlformats.org/drawingml/2006/main">
              <a:ext uri="{FF2B5EF4-FFF2-40B4-BE49-F238E27FC236}">
                <a16:creationId xmlns:a16="http://schemas.microsoft.com/office/drawing/2014/main" id="{9986214B-3E4B-41F8-AE3D-3935C2DC813B}"/>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41" name="">
            <a:extLst xmlns:a="http://schemas.openxmlformats.org/drawingml/2006/main">
              <a:ext uri="{FF2B5EF4-FFF2-40B4-BE49-F238E27FC236}">
                <a16:creationId xmlns:a16="http://schemas.microsoft.com/office/drawing/2014/main" id="{00415F28-4382-4028-9A00-40BD6D63F1C8}"/>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42" name="">
            <a:extLst xmlns:a="http://schemas.openxmlformats.org/drawingml/2006/main">
              <a:ext uri="{FF2B5EF4-FFF2-40B4-BE49-F238E27FC236}">
                <a16:creationId xmlns:a16="http://schemas.microsoft.com/office/drawing/2014/main" id="{2B1CD419-BBC1-4C28-82B6-7F514FA9B107}"/>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4/3/4</a:t>
            </a:r>
          </a:p>
        </p:txBody>
      </p:sp>
      <p:sp>
        <p:nvSpPr>
          <p:cNvPr id="43" name="">
            <a:extLst xmlns:a="http://schemas.openxmlformats.org/drawingml/2006/main">
              <a:ext uri="{FF2B5EF4-FFF2-40B4-BE49-F238E27FC236}">
                <a16:creationId xmlns:a16="http://schemas.microsoft.com/office/drawing/2014/main" id="{F6F112B2-1639-4D85-AE73-3CB8937263B8}"/>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18</a:t>
            </a:r>
          </a:p>
        </p:txBody>
      </p:sp>
      <p:sp>
        <p:nvSpPr>
          <p:cNvPr id="44" name="">
            <a:extLst xmlns:a="http://schemas.openxmlformats.org/drawingml/2006/main">
              <a:ext uri="{FF2B5EF4-FFF2-40B4-BE49-F238E27FC236}">
                <a16:creationId xmlns:a16="http://schemas.microsoft.com/office/drawing/2014/main" id="{0091D892-90A2-4516-A1FB-F3766E93E2B8}"/>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D0B5954F-471B-464F-B592-DB5757557696}"/>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46" name="">
            <a:extLst xmlns:a="http://schemas.openxmlformats.org/drawingml/2006/main">
              <a:ext uri="{FF2B5EF4-FFF2-40B4-BE49-F238E27FC236}">
                <a16:creationId xmlns:a16="http://schemas.microsoft.com/office/drawing/2014/main" id="{347455FB-E392-477D-B199-122838BFC1F2}"/>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56,1</a:t>
            </a:r>
          </a:p>
        </p:txBody>
      </p:sp>
      <p:sp>
        <p:nvSpPr>
          <p:cNvPr id="47" name="">
            <a:extLst xmlns:a="http://schemas.openxmlformats.org/drawingml/2006/main">
              <a:ext uri="{FF2B5EF4-FFF2-40B4-BE49-F238E27FC236}">
                <a16:creationId xmlns:a16="http://schemas.microsoft.com/office/drawing/2014/main" id="{EC17DD39-A540-42BE-AEB8-6FA045FCF5F6}"/>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4003DD87-6383-4E32-B39C-81D20BF49762}"/>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82B34341-6632-4E8D-A3ED-0290E0EFA5C6}"/>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112</a:t>
            </a:r>
          </a:p>
        </p:txBody>
      </p:sp>
      <p:sp>
        <p:nvSpPr>
          <p:cNvPr id="50" name="">
            <a:extLst xmlns:a="http://schemas.openxmlformats.org/drawingml/2006/main">
              <a:ext uri="{FF2B5EF4-FFF2-40B4-BE49-F238E27FC236}">
                <a16:creationId xmlns:a16="http://schemas.microsoft.com/office/drawing/2014/main" id="{41221039-7A43-4971-B604-035779A5B221}"/>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Mühlbauer, Franz</a:t>
            </a:r>
          </a:p>
        </p:txBody>
      </p:sp>
      <p:sp>
        <p:nvSpPr>
          <p:cNvPr id="51" name="">
            <a:extLst xmlns:a="http://schemas.openxmlformats.org/drawingml/2006/main">
              <a:ext uri="{FF2B5EF4-FFF2-40B4-BE49-F238E27FC236}">
                <a16:creationId xmlns:a16="http://schemas.microsoft.com/office/drawing/2014/main" id="{24ED5579-DEC9-4A97-864D-446427226FDF}"/>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Gerolsbach</a:t>
            </a:r>
          </a:p>
        </p:txBody>
      </p:sp>
      <p:sp>
        <p:nvSpPr>
          <p:cNvPr id="52" name="">
            <a:extLst xmlns:a="http://schemas.openxmlformats.org/drawingml/2006/main">
              <a:ext uri="{FF2B5EF4-FFF2-40B4-BE49-F238E27FC236}">
                <a16:creationId xmlns:a16="http://schemas.microsoft.com/office/drawing/2014/main" id="{714AF9AC-2CEC-4BCD-8564-724F29CC884A}"/>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53" name="">
            <a:extLst xmlns:a="http://schemas.openxmlformats.org/drawingml/2006/main">
              <a:ext uri="{FF2B5EF4-FFF2-40B4-BE49-F238E27FC236}">
                <a16:creationId xmlns:a16="http://schemas.microsoft.com/office/drawing/2014/main" id="{E04EE660-9C32-4723-8D75-83EE3483D30D}"/>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3/0/4</a:t>
            </a:r>
          </a:p>
        </p:txBody>
      </p:sp>
      <p:sp>
        <p:nvSpPr>
          <p:cNvPr id="54" name="">
            <a:extLst xmlns:a="http://schemas.openxmlformats.org/drawingml/2006/main">
              <a:ext uri="{FF2B5EF4-FFF2-40B4-BE49-F238E27FC236}">
                <a16:creationId xmlns:a16="http://schemas.microsoft.com/office/drawing/2014/main" id="{27C8C5A8-7780-491F-8E64-3D40C278B863}"/>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55" name="">
            <a:extLst xmlns:a="http://schemas.openxmlformats.org/drawingml/2006/main">
              <a:ext uri="{FF2B5EF4-FFF2-40B4-BE49-F238E27FC236}">
                <a16:creationId xmlns:a16="http://schemas.microsoft.com/office/drawing/2014/main" id="{782E3EC5-ABFF-4C39-B99C-F216A9D979FA}"/>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5B8C0507-0072-4270-82C5-06E74955C922}"/>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57" name="">
            <a:extLst xmlns:a="http://schemas.openxmlformats.org/drawingml/2006/main">
              <a:ext uri="{FF2B5EF4-FFF2-40B4-BE49-F238E27FC236}">
                <a16:creationId xmlns:a16="http://schemas.microsoft.com/office/drawing/2014/main" id="{D747188E-A115-4B82-B48E-31965589A582}"/>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55,97</a:t>
            </a:r>
          </a:p>
        </p:txBody>
      </p:sp>
      <p:sp>
        <p:nvSpPr>
          <p:cNvPr id="58" name="">
            <a:extLst xmlns:a="http://schemas.openxmlformats.org/drawingml/2006/main">
              <a:ext uri="{FF2B5EF4-FFF2-40B4-BE49-F238E27FC236}">
                <a16:creationId xmlns:a16="http://schemas.microsoft.com/office/drawing/2014/main" id="{6D35B1B0-8275-4A5A-AEED-41FD2CEBBA1C}"/>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3588EA4C-18E8-4E74-8B19-43D79D63760D}"/>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A19A67ED-921B-4053-8E18-B7242A2D45A8}"/>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113</a:t>
            </a:r>
          </a:p>
        </p:txBody>
      </p:sp>
      <p:sp>
        <p:nvSpPr>
          <p:cNvPr id="61" name="">
            <a:extLst xmlns:a="http://schemas.openxmlformats.org/drawingml/2006/main">
              <a:ext uri="{FF2B5EF4-FFF2-40B4-BE49-F238E27FC236}">
                <a16:creationId xmlns:a16="http://schemas.microsoft.com/office/drawing/2014/main" id="{17524DAE-96B8-47D7-89D0-212AA85C9DC1}"/>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Staiger, Martin</a:t>
            </a:r>
          </a:p>
        </p:txBody>
      </p:sp>
      <p:sp>
        <p:nvSpPr>
          <p:cNvPr id="62" name="">
            <a:extLst xmlns:a="http://schemas.openxmlformats.org/drawingml/2006/main">
              <a:ext uri="{FF2B5EF4-FFF2-40B4-BE49-F238E27FC236}">
                <a16:creationId xmlns:a16="http://schemas.microsoft.com/office/drawing/2014/main" id="{F7D3CDD6-D6E5-4297-98EA-86CB1F5C079F}"/>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a:t>
            </a:r>
          </a:p>
        </p:txBody>
      </p:sp>
      <p:sp>
        <p:nvSpPr>
          <p:cNvPr id="63" name="">
            <a:extLst xmlns:a="http://schemas.openxmlformats.org/drawingml/2006/main">
              <a:ext uri="{FF2B5EF4-FFF2-40B4-BE49-F238E27FC236}">
                <a16:creationId xmlns:a16="http://schemas.microsoft.com/office/drawing/2014/main" id="{6D81A13A-FBC6-42EB-B964-2BC4E3751AD6}"/>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64" name="">
            <a:extLst xmlns:a="http://schemas.openxmlformats.org/drawingml/2006/main">
              <a:ext uri="{FF2B5EF4-FFF2-40B4-BE49-F238E27FC236}">
                <a16:creationId xmlns:a16="http://schemas.microsoft.com/office/drawing/2014/main" id="{7F95175B-A860-42BE-B3A4-225D9EF790B0}"/>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4/0/4</a:t>
            </a:r>
          </a:p>
        </p:txBody>
      </p:sp>
      <p:sp>
        <p:nvSpPr>
          <p:cNvPr id="65" name="">
            <a:extLst xmlns:a="http://schemas.openxmlformats.org/drawingml/2006/main">
              <a:ext uri="{FF2B5EF4-FFF2-40B4-BE49-F238E27FC236}">
                <a16:creationId xmlns:a16="http://schemas.microsoft.com/office/drawing/2014/main" id="{AE021C9A-554A-42EC-8957-E61386B0472E}"/>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66" name="">
            <a:extLst xmlns:a="http://schemas.openxmlformats.org/drawingml/2006/main">
              <a:ext uri="{FF2B5EF4-FFF2-40B4-BE49-F238E27FC236}">
                <a16:creationId xmlns:a16="http://schemas.microsoft.com/office/drawing/2014/main" id="{A54FB5E3-9D10-4D5C-92B3-BFFC3D164662}"/>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9CB8AD63-1228-4E33-A46C-7C626989F805}"/>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68" name="">
            <a:extLst xmlns:a="http://schemas.openxmlformats.org/drawingml/2006/main">
              <a:ext uri="{FF2B5EF4-FFF2-40B4-BE49-F238E27FC236}">
                <a16:creationId xmlns:a16="http://schemas.microsoft.com/office/drawing/2014/main" id="{9CBE825B-A078-4280-A566-6C015B5A7B75}"/>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55,88</a:t>
            </a:r>
          </a:p>
        </p:txBody>
      </p:sp>
      <p:sp>
        <p:nvSpPr>
          <p:cNvPr id="69" name="">
            <a:extLst xmlns:a="http://schemas.openxmlformats.org/drawingml/2006/main">
              <a:ext uri="{FF2B5EF4-FFF2-40B4-BE49-F238E27FC236}">
                <a16:creationId xmlns:a16="http://schemas.microsoft.com/office/drawing/2014/main" id="{EBCF71DB-A8C5-45BF-8953-3B8D5C231DA9}"/>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792716E2-DE63-44C3-BD7F-104AE1D59B2C}"/>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0C2CD37E-9912-4EB9-8522-02BC9D810ED3}"/>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114</a:t>
            </a:r>
          </a:p>
        </p:txBody>
      </p:sp>
      <p:sp>
        <p:nvSpPr>
          <p:cNvPr id="72" name="">
            <a:extLst xmlns:a="http://schemas.openxmlformats.org/drawingml/2006/main">
              <a:ext uri="{FF2B5EF4-FFF2-40B4-BE49-F238E27FC236}">
                <a16:creationId xmlns:a16="http://schemas.microsoft.com/office/drawing/2014/main" id="{D50F16BB-57F2-4303-B5C2-4F8B6E957A52}"/>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Hauptkorn, Dietmar</a:t>
            </a:r>
          </a:p>
        </p:txBody>
      </p:sp>
      <p:sp>
        <p:nvSpPr>
          <p:cNvPr id="73" name="">
            <a:extLst xmlns:a="http://schemas.openxmlformats.org/drawingml/2006/main">
              <a:ext uri="{FF2B5EF4-FFF2-40B4-BE49-F238E27FC236}">
                <a16:creationId xmlns:a16="http://schemas.microsoft.com/office/drawing/2014/main" id="{17E1195F-04B7-40AE-9D48-20CA3A0C7178}"/>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Weiherhof</a:t>
            </a:r>
          </a:p>
        </p:txBody>
      </p:sp>
      <p:sp>
        <p:nvSpPr>
          <p:cNvPr id="74" name="">
            <a:extLst xmlns:a="http://schemas.openxmlformats.org/drawingml/2006/main">
              <a:ext uri="{FF2B5EF4-FFF2-40B4-BE49-F238E27FC236}">
                <a16:creationId xmlns:a16="http://schemas.microsoft.com/office/drawing/2014/main" id="{1B926EF9-B946-461A-B4C5-4743E52EBF95}"/>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75" name="">
            <a:extLst xmlns:a="http://schemas.openxmlformats.org/drawingml/2006/main">
              <a:ext uri="{FF2B5EF4-FFF2-40B4-BE49-F238E27FC236}">
                <a16:creationId xmlns:a16="http://schemas.microsoft.com/office/drawing/2014/main" id="{3EBE4668-6F68-48AA-885B-AEC35CCED3CC}"/>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5/0/5</a:t>
            </a:r>
          </a:p>
        </p:txBody>
      </p:sp>
      <p:sp>
        <p:nvSpPr>
          <p:cNvPr id="76" name="">
            <a:extLst xmlns:a="http://schemas.openxmlformats.org/drawingml/2006/main">
              <a:ext uri="{FF2B5EF4-FFF2-40B4-BE49-F238E27FC236}">
                <a16:creationId xmlns:a16="http://schemas.microsoft.com/office/drawing/2014/main" id="{B0BE0C47-A0D9-42A1-9811-54BB251C575D}"/>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20</a:t>
            </a:r>
          </a:p>
        </p:txBody>
      </p:sp>
      <p:sp>
        <p:nvSpPr>
          <p:cNvPr id="77" name="">
            <a:extLst xmlns:a="http://schemas.openxmlformats.org/drawingml/2006/main">
              <a:ext uri="{FF2B5EF4-FFF2-40B4-BE49-F238E27FC236}">
                <a16:creationId xmlns:a16="http://schemas.microsoft.com/office/drawing/2014/main" id="{ED83E44D-BEB7-4931-B140-313D765A81D2}"/>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70CFF598-2E94-4DAC-A01C-FFD3261A2DED}"/>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19</a:t>
            </a:r>
          </a:p>
        </p:txBody>
      </p:sp>
      <p:sp>
        <p:nvSpPr>
          <p:cNvPr id="79" name="">
            <a:extLst xmlns:a="http://schemas.openxmlformats.org/drawingml/2006/main">
              <a:ext uri="{FF2B5EF4-FFF2-40B4-BE49-F238E27FC236}">
                <a16:creationId xmlns:a16="http://schemas.microsoft.com/office/drawing/2014/main" id="{5741873E-CAA4-4332-9453-DC2D03812B64}"/>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55,8</a:t>
            </a:r>
          </a:p>
        </p:txBody>
      </p:sp>
      <p:sp>
        <p:nvSpPr>
          <p:cNvPr id="80" name="">
            <a:extLst xmlns:a="http://schemas.openxmlformats.org/drawingml/2006/main">
              <a:ext uri="{FF2B5EF4-FFF2-40B4-BE49-F238E27FC236}">
                <a16:creationId xmlns:a16="http://schemas.microsoft.com/office/drawing/2014/main" id="{F0792BB1-83C8-42AB-BB8A-CF6B455A277F}"/>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B756EC70-142C-4C02-9983-CD0798F8044F}"/>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95264AAD-43D3-48D2-830D-D99C580A87D2}"/>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115</a:t>
            </a:r>
          </a:p>
        </p:txBody>
      </p:sp>
      <p:sp>
        <p:nvSpPr>
          <p:cNvPr id="83" name="">
            <a:extLst xmlns:a="http://schemas.openxmlformats.org/drawingml/2006/main">
              <a:ext uri="{FF2B5EF4-FFF2-40B4-BE49-F238E27FC236}">
                <a16:creationId xmlns:a16="http://schemas.microsoft.com/office/drawing/2014/main" id="{15272BDB-26C0-417B-978E-F172FEFC42B9}"/>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Maier, Harald</a:t>
            </a:r>
          </a:p>
        </p:txBody>
      </p:sp>
      <p:sp>
        <p:nvSpPr>
          <p:cNvPr id="84" name="">
            <a:extLst xmlns:a="http://schemas.openxmlformats.org/drawingml/2006/main">
              <a:ext uri="{FF2B5EF4-FFF2-40B4-BE49-F238E27FC236}">
                <a16:creationId xmlns:a16="http://schemas.microsoft.com/office/drawing/2014/main" id="{95DDED6A-7FF6-4817-BBCB-BB63AB3B64B3}"/>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Reischenhof</a:t>
            </a:r>
          </a:p>
        </p:txBody>
      </p:sp>
      <p:sp>
        <p:nvSpPr>
          <p:cNvPr id="85" name="">
            <a:extLst xmlns:a="http://schemas.openxmlformats.org/drawingml/2006/main">
              <a:ext uri="{FF2B5EF4-FFF2-40B4-BE49-F238E27FC236}">
                <a16:creationId xmlns:a16="http://schemas.microsoft.com/office/drawing/2014/main" id="{4AA0114A-68CE-483F-920F-93295C0F0BA3}"/>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86" name="">
            <a:extLst xmlns:a="http://schemas.openxmlformats.org/drawingml/2006/main">
              <a:ext uri="{FF2B5EF4-FFF2-40B4-BE49-F238E27FC236}">
                <a16:creationId xmlns:a16="http://schemas.microsoft.com/office/drawing/2014/main" id="{D3A625CC-A005-4800-BAC2-407B2C5D0621}"/>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2/1/2</a:t>
            </a:r>
          </a:p>
        </p:txBody>
      </p:sp>
      <p:sp>
        <p:nvSpPr>
          <p:cNvPr id="87" name="">
            <a:extLst xmlns:a="http://schemas.openxmlformats.org/drawingml/2006/main">
              <a:ext uri="{FF2B5EF4-FFF2-40B4-BE49-F238E27FC236}">
                <a16:creationId xmlns:a16="http://schemas.microsoft.com/office/drawing/2014/main" id="{C3761276-C50C-4746-89B7-D5CDA342DD17}"/>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88" name="">
            <a:extLst xmlns:a="http://schemas.openxmlformats.org/drawingml/2006/main">
              <a:ext uri="{FF2B5EF4-FFF2-40B4-BE49-F238E27FC236}">
                <a16:creationId xmlns:a16="http://schemas.microsoft.com/office/drawing/2014/main" id="{A15917B2-01C9-443C-8E2C-CB80824A1C57}"/>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86275268-0DAC-4A26-BB51-2FC3C1628703}"/>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90" name="">
            <a:extLst xmlns:a="http://schemas.openxmlformats.org/drawingml/2006/main">
              <a:ext uri="{FF2B5EF4-FFF2-40B4-BE49-F238E27FC236}">
                <a16:creationId xmlns:a16="http://schemas.microsoft.com/office/drawing/2014/main" id="{C61300C8-01E8-48C9-B72B-39591712E8CF}"/>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55,72</a:t>
            </a:r>
          </a:p>
        </p:txBody>
      </p:sp>
      <p:sp>
        <p:nvSpPr>
          <p:cNvPr id="91" name="">
            <a:extLst xmlns:a="http://schemas.openxmlformats.org/drawingml/2006/main">
              <a:ext uri="{FF2B5EF4-FFF2-40B4-BE49-F238E27FC236}">
                <a16:creationId xmlns:a16="http://schemas.microsoft.com/office/drawing/2014/main" id="{688994C6-3631-4130-8F85-894B3024B3C0}"/>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23EF75A4-E188-4F75-A092-6CC9878B252F}"/>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4D1ACD89-DF9D-4E74-A9B9-1846082644F5}"/>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116</a:t>
            </a:r>
          </a:p>
        </p:txBody>
      </p:sp>
      <p:sp>
        <p:nvSpPr>
          <p:cNvPr id="94" name="">
            <a:extLst xmlns:a="http://schemas.openxmlformats.org/drawingml/2006/main">
              <a:ext uri="{FF2B5EF4-FFF2-40B4-BE49-F238E27FC236}">
                <a16:creationId xmlns:a16="http://schemas.microsoft.com/office/drawing/2014/main" id="{B04F465F-526B-4C81-AE59-2253C7E8304F}"/>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Wild, Max</a:t>
            </a:r>
          </a:p>
        </p:txBody>
      </p:sp>
      <p:sp>
        <p:nvSpPr>
          <p:cNvPr id="95" name="">
            <a:extLst xmlns:a="http://schemas.openxmlformats.org/drawingml/2006/main">
              <a:ext uri="{FF2B5EF4-FFF2-40B4-BE49-F238E27FC236}">
                <a16:creationId xmlns:a16="http://schemas.microsoft.com/office/drawing/2014/main" id="{7E370D4E-EBD7-4796-87B4-CDBDC784E7E4}"/>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a:t>
            </a:r>
          </a:p>
        </p:txBody>
      </p:sp>
      <p:sp>
        <p:nvSpPr>
          <p:cNvPr id="96" name="">
            <a:extLst xmlns:a="http://schemas.openxmlformats.org/drawingml/2006/main">
              <a:ext uri="{FF2B5EF4-FFF2-40B4-BE49-F238E27FC236}">
                <a16:creationId xmlns:a16="http://schemas.microsoft.com/office/drawing/2014/main" id="{2AEB4691-2819-4E5E-9281-F790FB52129D}"/>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7" name="">
            <a:extLst xmlns:a="http://schemas.openxmlformats.org/drawingml/2006/main">
              <a:ext uri="{FF2B5EF4-FFF2-40B4-BE49-F238E27FC236}">
                <a16:creationId xmlns:a16="http://schemas.microsoft.com/office/drawing/2014/main" id="{0F588929-B138-43A1-A3BF-9CF8381AE379}"/>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2/0/2</a:t>
            </a:r>
          </a:p>
        </p:txBody>
      </p:sp>
      <p:sp>
        <p:nvSpPr>
          <p:cNvPr id="98" name="">
            <a:extLst xmlns:a="http://schemas.openxmlformats.org/drawingml/2006/main">
              <a:ext uri="{FF2B5EF4-FFF2-40B4-BE49-F238E27FC236}">
                <a16:creationId xmlns:a16="http://schemas.microsoft.com/office/drawing/2014/main" id="{52EC7AEC-55ED-431D-8D57-67D1B504D314}"/>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99" name="">
            <a:extLst xmlns:a="http://schemas.openxmlformats.org/drawingml/2006/main">
              <a:ext uri="{FF2B5EF4-FFF2-40B4-BE49-F238E27FC236}">
                <a16:creationId xmlns:a16="http://schemas.microsoft.com/office/drawing/2014/main" id="{725D3B7C-CAED-4641-9380-B1B728D2FDC1}"/>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3B62446F-5D6F-4630-9078-0649E7BB413E}"/>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01" name="">
            <a:extLst xmlns:a="http://schemas.openxmlformats.org/drawingml/2006/main">
              <a:ext uri="{FF2B5EF4-FFF2-40B4-BE49-F238E27FC236}">
                <a16:creationId xmlns:a16="http://schemas.microsoft.com/office/drawing/2014/main" id="{239F2FFD-5B4F-4307-A364-2BA49341175B}"/>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55,56</a:t>
            </a:r>
          </a:p>
        </p:txBody>
      </p:sp>
      <p:sp>
        <p:nvSpPr>
          <p:cNvPr id="102" name="">
            <a:extLst xmlns:a="http://schemas.openxmlformats.org/drawingml/2006/main">
              <a:ext uri="{FF2B5EF4-FFF2-40B4-BE49-F238E27FC236}">
                <a16:creationId xmlns:a16="http://schemas.microsoft.com/office/drawing/2014/main" id="{5DE4DD38-2699-44FA-9DF8-C53ADA2B0B88}"/>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595C79E7-EF84-4D72-B571-080C3A5B7A40}"/>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60BB50B5-A60F-42F2-B7B9-A18F181FAF9F}"/>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117</a:t>
            </a:r>
          </a:p>
        </p:txBody>
      </p:sp>
      <p:sp>
        <p:nvSpPr>
          <p:cNvPr id="105" name="">
            <a:extLst xmlns:a="http://schemas.openxmlformats.org/drawingml/2006/main">
              <a:ext uri="{FF2B5EF4-FFF2-40B4-BE49-F238E27FC236}">
                <a16:creationId xmlns:a16="http://schemas.microsoft.com/office/drawing/2014/main" id="{51A70A8E-D834-40A1-92F2-42335A2936F4}"/>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Blumenthal, Olaf</a:t>
            </a:r>
          </a:p>
        </p:txBody>
      </p:sp>
      <p:sp>
        <p:nvSpPr>
          <p:cNvPr id="106" name="">
            <a:extLst xmlns:a="http://schemas.openxmlformats.org/drawingml/2006/main">
              <a:ext uri="{FF2B5EF4-FFF2-40B4-BE49-F238E27FC236}">
                <a16:creationId xmlns:a16="http://schemas.microsoft.com/office/drawing/2014/main" id="{ECA4C0B8-B967-418D-8479-0A82642C1E6A}"/>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107" name="">
            <a:extLst xmlns:a="http://schemas.openxmlformats.org/drawingml/2006/main">
              <a:ext uri="{FF2B5EF4-FFF2-40B4-BE49-F238E27FC236}">
                <a16:creationId xmlns:a16="http://schemas.microsoft.com/office/drawing/2014/main" id="{E55AF3C9-14CC-40A9-8F5E-04FFB831E893}"/>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08" name="">
            <a:extLst xmlns:a="http://schemas.openxmlformats.org/drawingml/2006/main">
              <a:ext uri="{FF2B5EF4-FFF2-40B4-BE49-F238E27FC236}">
                <a16:creationId xmlns:a16="http://schemas.microsoft.com/office/drawing/2014/main" id="{34049666-95D3-4ADE-BB64-2E53CEED6692}"/>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2/0/2</a:t>
            </a:r>
          </a:p>
        </p:txBody>
      </p:sp>
      <p:sp>
        <p:nvSpPr>
          <p:cNvPr id="109" name="">
            <a:extLst xmlns:a="http://schemas.openxmlformats.org/drawingml/2006/main">
              <a:ext uri="{FF2B5EF4-FFF2-40B4-BE49-F238E27FC236}">
                <a16:creationId xmlns:a16="http://schemas.microsoft.com/office/drawing/2014/main" id="{5A660573-E79E-441C-B24B-E27D30115954}"/>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10" name="">
            <a:extLst xmlns:a="http://schemas.openxmlformats.org/drawingml/2006/main">
              <a:ext uri="{FF2B5EF4-FFF2-40B4-BE49-F238E27FC236}">
                <a16:creationId xmlns:a16="http://schemas.microsoft.com/office/drawing/2014/main" id="{288DE1A2-5DCB-44E8-9D5D-38BE7A5A92B3}"/>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42D2E14B-AB30-474E-A477-18BB181A0FB8}"/>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2" name="">
            <a:extLst xmlns:a="http://schemas.openxmlformats.org/drawingml/2006/main">
              <a:ext uri="{FF2B5EF4-FFF2-40B4-BE49-F238E27FC236}">
                <a16:creationId xmlns:a16="http://schemas.microsoft.com/office/drawing/2014/main" id="{66AEB198-980E-4247-8B9B-BADE494678E4}"/>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55,26</a:t>
            </a:r>
          </a:p>
        </p:txBody>
      </p:sp>
      <p:sp>
        <p:nvSpPr>
          <p:cNvPr id="113" name="">
            <a:extLst xmlns:a="http://schemas.openxmlformats.org/drawingml/2006/main">
              <a:ext uri="{FF2B5EF4-FFF2-40B4-BE49-F238E27FC236}">
                <a16:creationId xmlns:a16="http://schemas.microsoft.com/office/drawing/2014/main" id="{CABEFBC2-9F58-41FD-BA5A-D876B99287C8}"/>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FFFE57AE-8516-4195-8F03-9A72483E3CAA}"/>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5396D78A-8E4F-4063-A877-C7803D08CC46}"/>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118</a:t>
            </a:r>
          </a:p>
        </p:txBody>
      </p:sp>
      <p:sp>
        <p:nvSpPr>
          <p:cNvPr id="116" name="">
            <a:extLst xmlns:a="http://schemas.openxmlformats.org/drawingml/2006/main">
              <a:ext uri="{FF2B5EF4-FFF2-40B4-BE49-F238E27FC236}">
                <a16:creationId xmlns:a16="http://schemas.microsoft.com/office/drawing/2014/main" id="{608F7331-BBA9-4CBA-B9A6-46D1C6DFA68D}"/>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Recla, Ernst</a:t>
            </a:r>
          </a:p>
        </p:txBody>
      </p:sp>
      <p:sp>
        <p:nvSpPr>
          <p:cNvPr id="117" name="">
            <a:extLst xmlns:a="http://schemas.openxmlformats.org/drawingml/2006/main">
              <a:ext uri="{FF2B5EF4-FFF2-40B4-BE49-F238E27FC236}">
                <a16:creationId xmlns:a16="http://schemas.microsoft.com/office/drawing/2014/main" id="{0990CC8B-C0E5-4439-93C9-474A7F125C74}"/>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Lenzfried</a:t>
            </a:r>
          </a:p>
        </p:txBody>
      </p:sp>
      <p:sp>
        <p:nvSpPr>
          <p:cNvPr id="118" name="">
            <a:extLst xmlns:a="http://schemas.openxmlformats.org/drawingml/2006/main">
              <a:ext uri="{FF2B5EF4-FFF2-40B4-BE49-F238E27FC236}">
                <a16:creationId xmlns:a16="http://schemas.microsoft.com/office/drawing/2014/main" id="{20AFD88E-317B-46BA-B16C-39889D69EE50}"/>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19" name="">
            <a:extLst xmlns:a="http://schemas.openxmlformats.org/drawingml/2006/main">
              <a:ext uri="{FF2B5EF4-FFF2-40B4-BE49-F238E27FC236}">
                <a16:creationId xmlns:a16="http://schemas.microsoft.com/office/drawing/2014/main" id="{B5E809D4-B053-4363-BA71-1D5565002BCE}"/>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3/0/3</a:t>
            </a:r>
          </a:p>
        </p:txBody>
      </p:sp>
      <p:sp>
        <p:nvSpPr>
          <p:cNvPr id="120" name="">
            <a:extLst xmlns:a="http://schemas.openxmlformats.org/drawingml/2006/main">
              <a:ext uri="{FF2B5EF4-FFF2-40B4-BE49-F238E27FC236}">
                <a16:creationId xmlns:a16="http://schemas.microsoft.com/office/drawing/2014/main" id="{C4E1F0C9-293F-46A6-8496-C44CD322330E}"/>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121" name="">
            <a:extLst xmlns:a="http://schemas.openxmlformats.org/drawingml/2006/main">
              <a:ext uri="{FF2B5EF4-FFF2-40B4-BE49-F238E27FC236}">
                <a16:creationId xmlns:a16="http://schemas.microsoft.com/office/drawing/2014/main" id="{A3494761-F54A-4026-9C05-3995228B3911}"/>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512C987A-ED35-4080-92EA-4DB983259092}"/>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123" name="">
            <a:extLst xmlns:a="http://schemas.openxmlformats.org/drawingml/2006/main">
              <a:ext uri="{FF2B5EF4-FFF2-40B4-BE49-F238E27FC236}">
                <a16:creationId xmlns:a16="http://schemas.microsoft.com/office/drawing/2014/main" id="{68CFD2DA-B06A-4787-96A6-8251D1AA6D92}"/>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55,26</a:t>
            </a:r>
          </a:p>
        </p:txBody>
      </p:sp>
      <p:sp>
        <p:nvSpPr>
          <p:cNvPr id="124" name="">
            <a:extLst xmlns:a="http://schemas.openxmlformats.org/drawingml/2006/main">
              <a:ext uri="{FF2B5EF4-FFF2-40B4-BE49-F238E27FC236}">
                <a16:creationId xmlns:a16="http://schemas.microsoft.com/office/drawing/2014/main" id="{D74F0B9B-FAA3-498A-8829-AC83C9C1B3F6}"/>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B82A1B5A-B801-45B2-A988-19CD5A3CC993}"/>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D8131F3B-1280-441C-B5F4-47056DEBA2B8}"/>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119</a:t>
            </a:r>
          </a:p>
        </p:txBody>
      </p:sp>
      <p:sp>
        <p:nvSpPr>
          <p:cNvPr id="127" name="">
            <a:extLst xmlns:a="http://schemas.openxmlformats.org/drawingml/2006/main">
              <a:ext uri="{FF2B5EF4-FFF2-40B4-BE49-F238E27FC236}">
                <a16:creationId xmlns:a16="http://schemas.microsoft.com/office/drawing/2014/main" id="{B232B43A-1820-4833-BED9-14E6CE70E7A4}"/>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Hausdorf, Sigi</a:t>
            </a:r>
          </a:p>
        </p:txBody>
      </p:sp>
      <p:sp>
        <p:nvSpPr>
          <p:cNvPr id="128" name="">
            <a:extLst xmlns:a="http://schemas.openxmlformats.org/drawingml/2006/main">
              <a:ext uri="{FF2B5EF4-FFF2-40B4-BE49-F238E27FC236}">
                <a16:creationId xmlns:a16="http://schemas.microsoft.com/office/drawing/2014/main" id="{04523DBF-A21D-4623-8713-F8F44EB8639B}"/>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129" name="">
            <a:extLst xmlns:a="http://schemas.openxmlformats.org/drawingml/2006/main">
              <a:ext uri="{FF2B5EF4-FFF2-40B4-BE49-F238E27FC236}">
                <a16:creationId xmlns:a16="http://schemas.microsoft.com/office/drawing/2014/main" id="{C1CB047F-52A4-4595-BB4C-FFF7111FF8C0}"/>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0" name="">
            <a:extLst xmlns:a="http://schemas.openxmlformats.org/drawingml/2006/main">
              <a:ext uri="{FF2B5EF4-FFF2-40B4-BE49-F238E27FC236}">
                <a16:creationId xmlns:a16="http://schemas.microsoft.com/office/drawing/2014/main" id="{B4553219-7C27-4D8F-9505-8C78E8050D0E}"/>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2/1/2</a:t>
            </a:r>
          </a:p>
        </p:txBody>
      </p:sp>
      <p:sp>
        <p:nvSpPr>
          <p:cNvPr id="131" name="">
            <a:extLst xmlns:a="http://schemas.openxmlformats.org/drawingml/2006/main">
              <a:ext uri="{FF2B5EF4-FFF2-40B4-BE49-F238E27FC236}">
                <a16:creationId xmlns:a16="http://schemas.microsoft.com/office/drawing/2014/main" id="{6B645F4D-369F-4FCD-AAFE-E9C6E0F2FBA5}"/>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32" name="">
            <a:extLst xmlns:a="http://schemas.openxmlformats.org/drawingml/2006/main">
              <a:ext uri="{FF2B5EF4-FFF2-40B4-BE49-F238E27FC236}">
                <a16:creationId xmlns:a16="http://schemas.microsoft.com/office/drawing/2014/main" id="{93CF89E2-AD98-4ED3-A248-AC56826FEF79}"/>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5411C0AE-1E2C-45C0-BDE0-BCB134F32107}"/>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34" name="">
            <a:extLst xmlns:a="http://schemas.openxmlformats.org/drawingml/2006/main">
              <a:ext uri="{FF2B5EF4-FFF2-40B4-BE49-F238E27FC236}">
                <a16:creationId xmlns:a16="http://schemas.microsoft.com/office/drawing/2014/main" id="{928567A5-2B55-40A7-8190-40FAB2630682}"/>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55,11</a:t>
            </a:r>
          </a:p>
        </p:txBody>
      </p:sp>
      <p:sp>
        <p:nvSpPr>
          <p:cNvPr id="135" name="">
            <a:extLst xmlns:a="http://schemas.openxmlformats.org/drawingml/2006/main">
              <a:ext uri="{FF2B5EF4-FFF2-40B4-BE49-F238E27FC236}">
                <a16:creationId xmlns:a16="http://schemas.microsoft.com/office/drawing/2014/main" id="{48E5A38D-B327-4781-9E1B-84DB7DE9A345}"/>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0EDAE6B2-5618-478B-AEC8-FDB7763BE9E8}"/>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170BD468-140C-4566-AF16-EB44607FEB70}"/>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120</a:t>
            </a:r>
          </a:p>
        </p:txBody>
      </p:sp>
      <p:sp>
        <p:nvSpPr>
          <p:cNvPr id="138" name="">
            <a:extLst xmlns:a="http://schemas.openxmlformats.org/drawingml/2006/main">
              <a:ext uri="{FF2B5EF4-FFF2-40B4-BE49-F238E27FC236}">
                <a16:creationId xmlns:a16="http://schemas.microsoft.com/office/drawing/2014/main" id="{3ED1A67D-5017-4FDF-84B0-37410437DB3C}"/>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Edel, Wolfgang</a:t>
            </a:r>
          </a:p>
        </p:txBody>
      </p:sp>
      <p:sp>
        <p:nvSpPr>
          <p:cNvPr id="139" name="">
            <a:extLst xmlns:a="http://schemas.openxmlformats.org/drawingml/2006/main">
              <a:ext uri="{FF2B5EF4-FFF2-40B4-BE49-F238E27FC236}">
                <a16:creationId xmlns:a16="http://schemas.microsoft.com/office/drawing/2014/main" id="{757DFE0B-0895-4EC7-9953-089BEE7F283C}"/>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Weiherhof</a:t>
            </a:r>
          </a:p>
        </p:txBody>
      </p:sp>
      <p:sp>
        <p:nvSpPr>
          <p:cNvPr id="140" name="">
            <a:extLst xmlns:a="http://schemas.openxmlformats.org/drawingml/2006/main">
              <a:ext uri="{FF2B5EF4-FFF2-40B4-BE49-F238E27FC236}">
                <a16:creationId xmlns:a16="http://schemas.microsoft.com/office/drawing/2014/main" id="{BD41481B-BFAA-4220-87ED-241EAF6155CD}"/>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141" name="">
            <a:extLst xmlns:a="http://schemas.openxmlformats.org/drawingml/2006/main">
              <a:ext uri="{FF2B5EF4-FFF2-40B4-BE49-F238E27FC236}">
                <a16:creationId xmlns:a16="http://schemas.microsoft.com/office/drawing/2014/main" id="{8B9B37E0-04FF-4BDF-A38D-65DB5B98AC81}"/>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5/0/5</a:t>
            </a:r>
          </a:p>
        </p:txBody>
      </p:sp>
      <p:sp>
        <p:nvSpPr>
          <p:cNvPr id="142" name="">
            <a:extLst xmlns:a="http://schemas.openxmlformats.org/drawingml/2006/main">
              <a:ext uri="{FF2B5EF4-FFF2-40B4-BE49-F238E27FC236}">
                <a16:creationId xmlns:a16="http://schemas.microsoft.com/office/drawing/2014/main" id="{DBCF7016-E3BB-41B9-AACE-4D674CCA9611}"/>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43" name="">
            <a:extLst xmlns:a="http://schemas.openxmlformats.org/drawingml/2006/main">
              <a:ext uri="{FF2B5EF4-FFF2-40B4-BE49-F238E27FC236}">
                <a16:creationId xmlns:a16="http://schemas.microsoft.com/office/drawing/2014/main" id="{BF014EA1-17E1-45BE-ACE4-29A8C906003F}"/>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0DFED11D-0701-4AFC-AE79-37EF2B6B1388}"/>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45" name="">
            <a:extLst xmlns:a="http://schemas.openxmlformats.org/drawingml/2006/main">
              <a:ext uri="{FF2B5EF4-FFF2-40B4-BE49-F238E27FC236}">
                <a16:creationId xmlns:a16="http://schemas.microsoft.com/office/drawing/2014/main" id="{922661AD-7C47-47E3-9F9E-F13DBC716271}"/>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55,07</a:t>
            </a:r>
          </a:p>
        </p:txBody>
      </p:sp>
      <p:sp>
        <p:nvSpPr>
          <p:cNvPr id="146" name="">
            <a:extLst xmlns:a="http://schemas.openxmlformats.org/drawingml/2006/main">
              <a:ext uri="{FF2B5EF4-FFF2-40B4-BE49-F238E27FC236}">
                <a16:creationId xmlns:a16="http://schemas.microsoft.com/office/drawing/2014/main" id="{7B34311D-B9CC-42A4-BB15-E9EB4C31DF30}"/>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F6D55ACF-68A4-4309-B869-A34AF961898F}"/>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10 von 30</a:t>
            </a:r>
          </a:p>
        </p:txBody>
      </p:sp>
    </p:spTree>
    <p:extLst>
      <p:ext uri="{BB962C8B-B14F-4D97-AF65-F5344CB8AC3E}">
        <p14:creationId xmlns:p14="http://schemas.microsoft.com/office/powerpoint/2010/main" val="1809052495"/>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9433D517-7BEF-45A4-9648-5EACAA78B926}"/>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EB207464-5635-4FC5-9B92-48915B745B11}"/>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03A3D3B0-6A6A-4EFA-86E5-6DCB383E2161}"/>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121–132</a:t>
            </a:r>
          </a:p>
        </p:txBody>
      </p:sp>
      <p:sp>
        <p:nvSpPr>
          <p:cNvPr id="4" name="">
            <a:extLst xmlns:a="http://schemas.openxmlformats.org/drawingml/2006/main">
              <a:ext uri="{FF2B5EF4-FFF2-40B4-BE49-F238E27FC236}">
                <a16:creationId xmlns:a16="http://schemas.microsoft.com/office/drawing/2014/main" id="{65780BB1-5762-490C-8941-9FE02C218F4E}"/>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E4601174-773E-42A6-BD17-B6D186A04DCD}"/>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88DBA89C-95D2-47DC-A9C7-C7591BF93BFF}"/>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37</a:t>
            </a:r>
          </a:p>
        </p:txBody>
      </p:sp>
      <p:sp>
        <p:nvSpPr>
          <p:cNvPr id="7" name="">
            <a:extLst xmlns:a="http://schemas.openxmlformats.org/drawingml/2006/main">
              <a:ext uri="{FF2B5EF4-FFF2-40B4-BE49-F238E27FC236}">
                <a16:creationId xmlns:a16="http://schemas.microsoft.com/office/drawing/2014/main" id="{D5746540-8FA2-4A1B-8252-B04FF8D3B3E7}"/>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96B1955E-3D30-44F2-9A51-31C891AA3ABA}"/>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1A44EB93-7E08-4D5C-8C1B-E141A996E3AE}"/>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27C17DD2-6A42-40FE-BF12-468A3F37D03E}"/>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FF84C23E-6886-4871-A73E-458122F23B94}"/>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5A40FE12-B064-4012-91BD-B1EFC90A4EEC}"/>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0CB2C347-21BD-4175-88FA-9E8E08D23DF5}"/>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A8BEEF33-F703-4775-B993-AC1AEF329512}"/>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45A923CE-9280-4B75-A49F-7168298AD6D4}"/>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77326087-705C-47B8-B271-348C82083A8E}"/>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121</a:t>
            </a:r>
          </a:p>
        </p:txBody>
      </p:sp>
      <p:sp>
        <p:nvSpPr>
          <p:cNvPr id="17" name="">
            <a:extLst xmlns:a="http://schemas.openxmlformats.org/drawingml/2006/main">
              <a:ext uri="{FF2B5EF4-FFF2-40B4-BE49-F238E27FC236}">
                <a16:creationId xmlns:a16="http://schemas.microsoft.com/office/drawing/2014/main" id="{C6695A01-63E8-42C9-84A3-A52EF9FABCA4}"/>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Kropka, Thomas</a:t>
            </a:r>
          </a:p>
        </p:txBody>
      </p:sp>
      <p:sp>
        <p:nvSpPr>
          <p:cNvPr id="18" name="">
            <a:extLst xmlns:a="http://schemas.openxmlformats.org/drawingml/2006/main">
              <a:ext uri="{FF2B5EF4-FFF2-40B4-BE49-F238E27FC236}">
                <a16:creationId xmlns:a16="http://schemas.microsoft.com/office/drawing/2014/main" id="{1BFEB43E-F86D-4F0B-B50B-9A5BBAE6C8E3}"/>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Lenzfried</a:t>
            </a:r>
          </a:p>
        </p:txBody>
      </p:sp>
      <p:sp>
        <p:nvSpPr>
          <p:cNvPr id="19" name="">
            <a:extLst xmlns:a="http://schemas.openxmlformats.org/drawingml/2006/main">
              <a:ext uri="{FF2B5EF4-FFF2-40B4-BE49-F238E27FC236}">
                <a16:creationId xmlns:a16="http://schemas.microsoft.com/office/drawing/2014/main" id="{72809FDB-225F-4A3E-AB88-EACE244E35C4}"/>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20" name="">
            <a:extLst xmlns:a="http://schemas.openxmlformats.org/drawingml/2006/main">
              <a:ext uri="{FF2B5EF4-FFF2-40B4-BE49-F238E27FC236}">
                <a16:creationId xmlns:a16="http://schemas.microsoft.com/office/drawing/2014/main" id="{A0DC9396-8FC4-445A-918F-792259685C5A}"/>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2/0/2</a:t>
            </a:r>
          </a:p>
        </p:txBody>
      </p:sp>
      <p:sp>
        <p:nvSpPr>
          <p:cNvPr id="21" name="">
            <a:extLst xmlns:a="http://schemas.openxmlformats.org/drawingml/2006/main">
              <a:ext uri="{FF2B5EF4-FFF2-40B4-BE49-F238E27FC236}">
                <a16:creationId xmlns:a16="http://schemas.microsoft.com/office/drawing/2014/main" id="{DD7A2017-BE1A-4C63-914F-9DF68B563CF9}"/>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22" name="">
            <a:extLst xmlns:a="http://schemas.openxmlformats.org/drawingml/2006/main">
              <a:ext uri="{FF2B5EF4-FFF2-40B4-BE49-F238E27FC236}">
                <a16:creationId xmlns:a16="http://schemas.microsoft.com/office/drawing/2014/main" id="{40BB74D3-ECAF-4265-8E69-446AB655ABC4}"/>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D1AF25D9-DD37-4341-97DA-B13413C401A1}"/>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24" name="">
            <a:extLst xmlns:a="http://schemas.openxmlformats.org/drawingml/2006/main">
              <a:ext uri="{FF2B5EF4-FFF2-40B4-BE49-F238E27FC236}">
                <a16:creationId xmlns:a16="http://schemas.microsoft.com/office/drawing/2014/main" id="{6B8EE6E3-6CCF-4225-BA0E-DFE92A1FEAFC}"/>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54,93</a:t>
            </a:r>
          </a:p>
        </p:txBody>
      </p:sp>
      <p:sp>
        <p:nvSpPr>
          <p:cNvPr id="25" name="">
            <a:extLst xmlns:a="http://schemas.openxmlformats.org/drawingml/2006/main">
              <a:ext uri="{FF2B5EF4-FFF2-40B4-BE49-F238E27FC236}">
                <a16:creationId xmlns:a16="http://schemas.microsoft.com/office/drawing/2014/main" id="{140CB76F-2222-4CC2-8DFD-7C3C0098FCDC}"/>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4A0F595D-C67E-4AF6-AAA8-1DACE7EDC87D}"/>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589746C8-619F-4E2C-8B22-3264B54027DF}"/>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122</a:t>
            </a:r>
          </a:p>
        </p:txBody>
      </p:sp>
      <p:sp>
        <p:nvSpPr>
          <p:cNvPr id="28" name="">
            <a:extLst xmlns:a="http://schemas.openxmlformats.org/drawingml/2006/main">
              <a:ext uri="{FF2B5EF4-FFF2-40B4-BE49-F238E27FC236}">
                <a16:creationId xmlns:a16="http://schemas.microsoft.com/office/drawing/2014/main" id="{92B75420-ED4E-4DAE-9982-680FD0AD3120}"/>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Mewa, Sabine</a:t>
            </a:r>
          </a:p>
        </p:txBody>
      </p:sp>
      <p:sp>
        <p:nvSpPr>
          <p:cNvPr id="29" name="">
            <a:extLst xmlns:a="http://schemas.openxmlformats.org/drawingml/2006/main">
              <a:ext uri="{FF2B5EF4-FFF2-40B4-BE49-F238E27FC236}">
                <a16:creationId xmlns:a16="http://schemas.microsoft.com/office/drawing/2014/main" id="{1725BC59-3CEB-45B8-B572-4E1C6931285C}"/>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30" name="">
            <a:extLst xmlns:a="http://schemas.openxmlformats.org/drawingml/2006/main">
              <a:ext uri="{FF2B5EF4-FFF2-40B4-BE49-F238E27FC236}">
                <a16:creationId xmlns:a16="http://schemas.microsoft.com/office/drawing/2014/main" id="{9A2247B2-3B96-4349-9124-629DE9B3F2B1}"/>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31" name="">
            <a:extLst xmlns:a="http://schemas.openxmlformats.org/drawingml/2006/main">
              <a:ext uri="{FF2B5EF4-FFF2-40B4-BE49-F238E27FC236}">
                <a16:creationId xmlns:a16="http://schemas.microsoft.com/office/drawing/2014/main" id="{92B6CF5E-4162-4EA8-A3F7-6E4DB8C101D6}"/>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2/0/2</a:t>
            </a:r>
          </a:p>
        </p:txBody>
      </p:sp>
      <p:sp>
        <p:nvSpPr>
          <p:cNvPr id="32" name="">
            <a:extLst xmlns:a="http://schemas.openxmlformats.org/drawingml/2006/main">
              <a:ext uri="{FF2B5EF4-FFF2-40B4-BE49-F238E27FC236}">
                <a16:creationId xmlns:a16="http://schemas.microsoft.com/office/drawing/2014/main" id="{5E508956-4FE3-4DEA-9DB7-4DEE98473ABF}"/>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33" name="">
            <a:extLst xmlns:a="http://schemas.openxmlformats.org/drawingml/2006/main">
              <a:ext uri="{FF2B5EF4-FFF2-40B4-BE49-F238E27FC236}">
                <a16:creationId xmlns:a16="http://schemas.microsoft.com/office/drawing/2014/main" id="{563CB945-0602-4017-BD75-C2905642CAD5}"/>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6A488744-B913-4F60-90F6-04590CE6B0E4}"/>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35" name="">
            <a:extLst xmlns:a="http://schemas.openxmlformats.org/drawingml/2006/main">
              <a:ext uri="{FF2B5EF4-FFF2-40B4-BE49-F238E27FC236}">
                <a16:creationId xmlns:a16="http://schemas.microsoft.com/office/drawing/2014/main" id="{6243A440-B96F-4A81-A961-E796DDF6A018}"/>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54,88</a:t>
            </a:r>
          </a:p>
        </p:txBody>
      </p:sp>
      <p:sp>
        <p:nvSpPr>
          <p:cNvPr id="36" name="">
            <a:extLst xmlns:a="http://schemas.openxmlformats.org/drawingml/2006/main">
              <a:ext uri="{FF2B5EF4-FFF2-40B4-BE49-F238E27FC236}">
                <a16:creationId xmlns:a16="http://schemas.microsoft.com/office/drawing/2014/main" id="{760C38DC-2593-48B0-8FD7-75F2140C2D5A}"/>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DDA97113-ABB1-435B-AFDC-258A40A13C1C}"/>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E03C5875-D1ED-475F-9803-2D37686AC046}"/>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123</a:t>
            </a:r>
          </a:p>
        </p:txBody>
      </p:sp>
      <p:sp>
        <p:nvSpPr>
          <p:cNvPr id="39" name="">
            <a:extLst xmlns:a="http://schemas.openxmlformats.org/drawingml/2006/main">
              <a:ext uri="{FF2B5EF4-FFF2-40B4-BE49-F238E27FC236}">
                <a16:creationId xmlns:a16="http://schemas.microsoft.com/office/drawing/2014/main" id="{D0B3AA56-3C55-409D-B097-7E049C580D84}"/>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Diedrich, Frank</a:t>
            </a:r>
          </a:p>
        </p:txBody>
      </p:sp>
      <p:sp>
        <p:nvSpPr>
          <p:cNvPr id="40" name="">
            <a:extLst xmlns:a="http://schemas.openxmlformats.org/drawingml/2006/main">
              <a:ext uri="{FF2B5EF4-FFF2-40B4-BE49-F238E27FC236}">
                <a16:creationId xmlns:a16="http://schemas.microsoft.com/office/drawing/2014/main" id="{A1B92BAE-07B7-4EB2-B8F7-AD6C15008376}"/>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41" name="">
            <a:extLst xmlns:a="http://schemas.openxmlformats.org/drawingml/2006/main">
              <a:ext uri="{FF2B5EF4-FFF2-40B4-BE49-F238E27FC236}">
                <a16:creationId xmlns:a16="http://schemas.microsoft.com/office/drawing/2014/main" id="{E05BE1F3-2871-4029-8C61-271E1AC08F65}"/>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42" name="">
            <a:extLst xmlns:a="http://schemas.openxmlformats.org/drawingml/2006/main">
              <a:ext uri="{FF2B5EF4-FFF2-40B4-BE49-F238E27FC236}">
                <a16:creationId xmlns:a16="http://schemas.microsoft.com/office/drawing/2014/main" id="{E522033F-816B-489A-8C16-1176115EDBBA}"/>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2/0/2</a:t>
            </a:r>
          </a:p>
        </p:txBody>
      </p:sp>
      <p:sp>
        <p:nvSpPr>
          <p:cNvPr id="43" name="">
            <a:extLst xmlns:a="http://schemas.openxmlformats.org/drawingml/2006/main">
              <a:ext uri="{FF2B5EF4-FFF2-40B4-BE49-F238E27FC236}">
                <a16:creationId xmlns:a16="http://schemas.microsoft.com/office/drawing/2014/main" id="{44D6A414-F51E-4E3C-B096-4B51A61540DA}"/>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44" name="">
            <a:extLst xmlns:a="http://schemas.openxmlformats.org/drawingml/2006/main">
              <a:ext uri="{FF2B5EF4-FFF2-40B4-BE49-F238E27FC236}">
                <a16:creationId xmlns:a16="http://schemas.microsoft.com/office/drawing/2014/main" id="{E9C2D539-C174-46B0-8CF1-9160DC648495}"/>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EE3E5618-7A91-4861-8DD1-C053B89EE820}"/>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46" name="">
            <a:extLst xmlns:a="http://schemas.openxmlformats.org/drawingml/2006/main">
              <a:ext uri="{FF2B5EF4-FFF2-40B4-BE49-F238E27FC236}">
                <a16:creationId xmlns:a16="http://schemas.microsoft.com/office/drawing/2014/main" id="{A1C2D3D8-334C-4D31-93CE-83E9D7209F48}"/>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54,86</a:t>
            </a:r>
          </a:p>
        </p:txBody>
      </p:sp>
      <p:sp>
        <p:nvSpPr>
          <p:cNvPr id="47" name="">
            <a:extLst xmlns:a="http://schemas.openxmlformats.org/drawingml/2006/main">
              <a:ext uri="{FF2B5EF4-FFF2-40B4-BE49-F238E27FC236}">
                <a16:creationId xmlns:a16="http://schemas.microsoft.com/office/drawing/2014/main" id="{1F927A19-C299-44A5-816E-626C0D584EDA}"/>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CA10097C-6322-409F-9314-6AD2D99B2C87}"/>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98D7D7F6-1D3F-4986-9BB8-D5650B9594FA}"/>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124</a:t>
            </a:r>
          </a:p>
        </p:txBody>
      </p:sp>
      <p:sp>
        <p:nvSpPr>
          <p:cNvPr id="50" name="">
            <a:extLst xmlns:a="http://schemas.openxmlformats.org/drawingml/2006/main">
              <a:ext uri="{FF2B5EF4-FFF2-40B4-BE49-F238E27FC236}">
                <a16:creationId xmlns:a16="http://schemas.microsoft.com/office/drawing/2014/main" id="{7967D916-10AD-45C8-BC3E-9C3BB006C514}"/>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Schwarzbauer, Heini</a:t>
            </a:r>
          </a:p>
        </p:txBody>
      </p:sp>
      <p:sp>
        <p:nvSpPr>
          <p:cNvPr id="51" name="">
            <a:extLst xmlns:a="http://schemas.openxmlformats.org/drawingml/2006/main">
              <a:ext uri="{FF2B5EF4-FFF2-40B4-BE49-F238E27FC236}">
                <a16:creationId xmlns:a16="http://schemas.microsoft.com/office/drawing/2014/main" id="{117DF250-6529-43A0-B5A2-57732036F8CB}"/>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a:t>
            </a:r>
          </a:p>
        </p:txBody>
      </p:sp>
      <p:sp>
        <p:nvSpPr>
          <p:cNvPr id="52" name="">
            <a:extLst xmlns:a="http://schemas.openxmlformats.org/drawingml/2006/main">
              <a:ext uri="{FF2B5EF4-FFF2-40B4-BE49-F238E27FC236}">
                <a16:creationId xmlns:a16="http://schemas.microsoft.com/office/drawing/2014/main" id="{5FB01ABE-CE8C-4E36-A843-AA63E638A835}"/>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53" name="">
            <a:extLst xmlns:a="http://schemas.openxmlformats.org/drawingml/2006/main">
              <a:ext uri="{FF2B5EF4-FFF2-40B4-BE49-F238E27FC236}">
                <a16:creationId xmlns:a16="http://schemas.microsoft.com/office/drawing/2014/main" id="{94288963-7492-4A7D-8BFA-B89139BD7E41}"/>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3/0/3</a:t>
            </a:r>
          </a:p>
        </p:txBody>
      </p:sp>
      <p:sp>
        <p:nvSpPr>
          <p:cNvPr id="54" name="">
            <a:extLst xmlns:a="http://schemas.openxmlformats.org/drawingml/2006/main">
              <a:ext uri="{FF2B5EF4-FFF2-40B4-BE49-F238E27FC236}">
                <a16:creationId xmlns:a16="http://schemas.microsoft.com/office/drawing/2014/main" id="{2D852CEE-9055-414F-BB01-2F7D8DD082DE}"/>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55" name="">
            <a:extLst xmlns:a="http://schemas.openxmlformats.org/drawingml/2006/main">
              <a:ext uri="{FF2B5EF4-FFF2-40B4-BE49-F238E27FC236}">
                <a16:creationId xmlns:a16="http://schemas.microsoft.com/office/drawing/2014/main" id="{16A011A0-2BE5-4245-B4B8-89DECABA9F22}"/>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ABA9EC12-E30B-4356-AC09-A6C748A467B7}"/>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57" name="">
            <a:extLst xmlns:a="http://schemas.openxmlformats.org/drawingml/2006/main">
              <a:ext uri="{FF2B5EF4-FFF2-40B4-BE49-F238E27FC236}">
                <a16:creationId xmlns:a16="http://schemas.microsoft.com/office/drawing/2014/main" id="{C4FCBEF2-4239-4D86-847A-B9016D051A58}"/>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54,8</a:t>
            </a:r>
          </a:p>
        </p:txBody>
      </p:sp>
      <p:sp>
        <p:nvSpPr>
          <p:cNvPr id="58" name="">
            <a:extLst xmlns:a="http://schemas.openxmlformats.org/drawingml/2006/main">
              <a:ext uri="{FF2B5EF4-FFF2-40B4-BE49-F238E27FC236}">
                <a16:creationId xmlns:a16="http://schemas.microsoft.com/office/drawing/2014/main" id="{8FDE0D48-9D2E-49D9-944C-913E6E9194CA}"/>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2407B3F2-DFDA-40ED-B076-A60FBF732BF6}"/>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8A01B152-1E3C-4ED2-86A8-F13040CF0E56}"/>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125</a:t>
            </a:r>
          </a:p>
        </p:txBody>
      </p:sp>
      <p:sp>
        <p:nvSpPr>
          <p:cNvPr id="61" name="">
            <a:extLst xmlns:a="http://schemas.openxmlformats.org/drawingml/2006/main">
              <a:ext uri="{FF2B5EF4-FFF2-40B4-BE49-F238E27FC236}">
                <a16:creationId xmlns:a16="http://schemas.microsoft.com/office/drawing/2014/main" id="{53BE5CCC-83D1-4F55-9DFC-D5D4ACEFC979}"/>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Baumgärtner, Wolfgang</a:t>
            </a:r>
          </a:p>
        </p:txBody>
      </p:sp>
      <p:sp>
        <p:nvSpPr>
          <p:cNvPr id="62" name="">
            <a:extLst xmlns:a="http://schemas.openxmlformats.org/drawingml/2006/main">
              <a:ext uri="{FF2B5EF4-FFF2-40B4-BE49-F238E27FC236}">
                <a16:creationId xmlns:a16="http://schemas.microsoft.com/office/drawing/2014/main" id="{AE399058-E217-4AA1-BE94-F8F72A1CD9A6}"/>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63" name="">
            <a:extLst xmlns:a="http://schemas.openxmlformats.org/drawingml/2006/main">
              <a:ext uri="{FF2B5EF4-FFF2-40B4-BE49-F238E27FC236}">
                <a16:creationId xmlns:a16="http://schemas.microsoft.com/office/drawing/2014/main" id="{4AB6CF44-63E1-4943-9FC3-4D53490A778A}"/>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64" name="">
            <a:extLst xmlns:a="http://schemas.openxmlformats.org/drawingml/2006/main">
              <a:ext uri="{FF2B5EF4-FFF2-40B4-BE49-F238E27FC236}">
                <a16:creationId xmlns:a16="http://schemas.microsoft.com/office/drawing/2014/main" id="{1A1B0CCE-2FDD-4211-A5E1-38B58A2F1A33}"/>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1/1/1</a:t>
            </a:r>
          </a:p>
        </p:txBody>
      </p:sp>
      <p:sp>
        <p:nvSpPr>
          <p:cNvPr id="65" name="">
            <a:extLst xmlns:a="http://schemas.openxmlformats.org/drawingml/2006/main">
              <a:ext uri="{FF2B5EF4-FFF2-40B4-BE49-F238E27FC236}">
                <a16:creationId xmlns:a16="http://schemas.microsoft.com/office/drawing/2014/main" id="{D90A350C-F829-4CDC-B395-7397D202F7F6}"/>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66" name="">
            <a:extLst xmlns:a="http://schemas.openxmlformats.org/drawingml/2006/main">
              <a:ext uri="{FF2B5EF4-FFF2-40B4-BE49-F238E27FC236}">
                <a16:creationId xmlns:a16="http://schemas.microsoft.com/office/drawing/2014/main" id="{CF35C5F6-EE36-4DB9-8036-6A39BA5D998B}"/>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0A72C3AB-9D38-4A1A-AC32-BB991E3F8A56}"/>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68" name="">
            <a:extLst xmlns:a="http://schemas.openxmlformats.org/drawingml/2006/main">
              <a:ext uri="{FF2B5EF4-FFF2-40B4-BE49-F238E27FC236}">
                <a16:creationId xmlns:a16="http://schemas.microsoft.com/office/drawing/2014/main" id="{B9D09E3B-9166-4C42-84A2-071B4B3D4750}"/>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54,66</a:t>
            </a:r>
          </a:p>
        </p:txBody>
      </p:sp>
      <p:sp>
        <p:nvSpPr>
          <p:cNvPr id="69" name="">
            <a:extLst xmlns:a="http://schemas.openxmlformats.org/drawingml/2006/main">
              <a:ext uri="{FF2B5EF4-FFF2-40B4-BE49-F238E27FC236}">
                <a16:creationId xmlns:a16="http://schemas.microsoft.com/office/drawing/2014/main" id="{AB32B4D6-CD7D-477D-AE33-7B8CD065ED5A}"/>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B0732431-41AC-45FD-B837-01A8644D56D2}"/>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9BCB3C10-E117-4CBF-8E07-CE7A7F1CACB7}"/>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126</a:t>
            </a:r>
          </a:p>
        </p:txBody>
      </p:sp>
      <p:sp>
        <p:nvSpPr>
          <p:cNvPr id="72" name="">
            <a:extLst xmlns:a="http://schemas.openxmlformats.org/drawingml/2006/main">
              <a:ext uri="{FF2B5EF4-FFF2-40B4-BE49-F238E27FC236}">
                <a16:creationId xmlns:a16="http://schemas.microsoft.com/office/drawing/2014/main" id="{12F56210-C444-4DF6-AAB4-9D4AE05BCFCD}"/>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Brinkmann, Karl-Heinz</a:t>
            </a:r>
          </a:p>
        </p:txBody>
      </p:sp>
      <p:sp>
        <p:nvSpPr>
          <p:cNvPr id="73" name="">
            <a:extLst xmlns:a="http://schemas.openxmlformats.org/drawingml/2006/main">
              <a:ext uri="{FF2B5EF4-FFF2-40B4-BE49-F238E27FC236}">
                <a16:creationId xmlns:a16="http://schemas.microsoft.com/office/drawing/2014/main" id="{8F40AD00-B10C-4000-A582-1024BDC9EA7F}"/>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II</a:t>
            </a:r>
          </a:p>
        </p:txBody>
      </p:sp>
      <p:sp>
        <p:nvSpPr>
          <p:cNvPr id="74" name="">
            <a:extLst xmlns:a="http://schemas.openxmlformats.org/drawingml/2006/main">
              <a:ext uri="{FF2B5EF4-FFF2-40B4-BE49-F238E27FC236}">
                <a16:creationId xmlns:a16="http://schemas.microsoft.com/office/drawing/2014/main" id="{03917D02-0AC2-4DEA-8F75-99DADEECA46A}"/>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75" name="">
            <a:extLst xmlns:a="http://schemas.openxmlformats.org/drawingml/2006/main">
              <a:ext uri="{FF2B5EF4-FFF2-40B4-BE49-F238E27FC236}">
                <a16:creationId xmlns:a16="http://schemas.microsoft.com/office/drawing/2014/main" id="{D2D33671-66DD-4755-90B3-F4AB41A2B83C}"/>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2/2/2</a:t>
            </a:r>
          </a:p>
        </p:txBody>
      </p:sp>
      <p:sp>
        <p:nvSpPr>
          <p:cNvPr id="76" name="">
            <a:extLst xmlns:a="http://schemas.openxmlformats.org/drawingml/2006/main">
              <a:ext uri="{FF2B5EF4-FFF2-40B4-BE49-F238E27FC236}">
                <a16:creationId xmlns:a16="http://schemas.microsoft.com/office/drawing/2014/main" id="{0BC346FF-B0A9-4DE6-BBFF-81EECA84A833}"/>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77" name="">
            <a:extLst xmlns:a="http://schemas.openxmlformats.org/drawingml/2006/main">
              <a:ext uri="{FF2B5EF4-FFF2-40B4-BE49-F238E27FC236}">
                <a16:creationId xmlns:a16="http://schemas.microsoft.com/office/drawing/2014/main" id="{55157BF6-9E3D-48F7-A7B6-B94C408D0D61}"/>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7F217B99-1075-4222-B8F1-9D3B5C60BB1C}"/>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79" name="">
            <a:extLst xmlns:a="http://schemas.openxmlformats.org/drawingml/2006/main">
              <a:ext uri="{FF2B5EF4-FFF2-40B4-BE49-F238E27FC236}">
                <a16:creationId xmlns:a16="http://schemas.microsoft.com/office/drawing/2014/main" id="{D8F97ECB-F07A-4898-A05C-903A9EBD8D4A}"/>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54,56</a:t>
            </a:r>
          </a:p>
        </p:txBody>
      </p:sp>
      <p:sp>
        <p:nvSpPr>
          <p:cNvPr id="80" name="">
            <a:extLst xmlns:a="http://schemas.openxmlformats.org/drawingml/2006/main">
              <a:ext uri="{FF2B5EF4-FFF2-40B4-BE49-F238E27FC236}">
                <a16:creationId xmlns:a16="http://schemas.microsoft.com/office/drawing/2014/main" id="{38B3F3CB-99A8-42CE-B97E-378E54BDE348}"/>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13EE596B-6BAF-45B3-A969-F39E3F992072}"/>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6EFEDFA9-49CD-4713-A141-0070666D503E}"/>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127</a:t>
            </a:r>
          </a:p>
        </p:txBody>
      </p:sp>
      <p:sp>
        <p:nvSpPr>
          <p:cNvPr id="83" name="">
            <a:extLst xmlns:a="http://schemas.openxmlformats.org/drawingml/2006/main">
              <a:ext uri="{FF2B5EF4-FFF2-40B4-BE49-F238E27FC236}">
                <a16:creationId xmlns:a16="http://schemas.microsoft.com/office/drawing/2014/main" id="{55C35D1B-E9FC-4F37-B672-36650A7CD8AE}"/>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Seitz, Martin</a:t>
            </a:r>
          </a:p>
        </p:txBody>
      </p:sp>
      <p:sp>
        <p:nvSpPr>
          <p:cNvPr id="84" name="">
            <a:extLst xmlns:a="http://schemas.openxmlformats.org/drawingml/2006/main">
              <a:ext uri="{FF2B5EF4-FFF2-40B4-BE49-F238E27FC236}">
                <a16:creationId xmlns:a16="http://schemas.microsoft.com/office/drawing/2014/main" id="{6933AECD-BD8D-45EE-9434-09C1BD96FFC2}"/>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Gerolsbach</a:t>
            </a:r>
          </a:p>
        </p:txBody>
      </p:sp>
      <p:sp>
        <p:nvSpPr>
          <p:cNvPr id="85" name="">
            <a:extLst xmlns:a="http://schemas.openxmlformats.org/drawingml/2006/main">
              <a:ext uri="{FF2B5EF4-FFF2-40B4-BE49-F238E27FC236}">
                <a16:creationId xmlns:a16="http://schemas.microsoft.com/office/drawing/2014/main" id="{E1CCFBD5-D0CA-4432-A486-DE62E9116ACA}"/>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86" name="">
            <a:extLst xmlns:a="http://schemas.openxmlformats.org/drawingml/2006/main">
              <a:ext uri="{FF2B5EF4-FFF2-40B4-BE49-F238E27FC236}">
                <a16:creationId xmlns:a16="http://schemas.microsoft.com/office/drawing/2014/main" id="{AD45AAD1-E3E3-4124-9C6D-B38D7FA77FBF}"/>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4/0/4</a:t>
            </a:r>
          </a:p>
        </p:txBody>
      </p:sp>
      <p:sp>
        <p:nvSpPr>
          <p:cNvPr id="87" name="">
            <a:extLst xmlns:a="http://schemas.openxmlformats.org/drawingml/2006/main">
              <a:ext uri="{FF2B5EF4-FFF2-40B4-BE49-F238E27FC236}">
                <a16:creationId xmlns:a16="http://schemas.microsoft.com/office/drawing/2014/main" id="{F959B37A-5C34-4314-AC41-63DD4A527A63}"/>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88" name="">
            <a:extLst xmlns:a="http://schemas.openxmlformats.org/drawingml/2006/main">
              <a:ext uri="{FF2B5EF4-FFF2-40B4-BE49-F238E27FC236}">
                <a16:creationId xmlns:a16="http://schemas.microsoft.com/office/drawing/2014/main" id="{E10D57B1-7DB8-4332-A3DB-8741772F9EF8}"/>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23F909E0-133E-4608-8635-3753A52D1491}"/>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90" name="">
            <a:extLst xmlns:a="http://schemas.openxmlformats.org/drawingml/2006/main">
              <a:ext uri="{FF2B5EF4-FFF2-40B4-BE49-F238E27FC236}">
                <a16:creationId xmlns:a16="http://schemas.microsoft.com/office/drawing/2014/main" id="{42FA6B41-4904-413D-BB7D-6E9F076C605A}"/>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54,39</a:t>
            </a:r>
          </a:p>
        </p:txBody>
      </p:sp>
      <p:sp>
        <p:nvSpPr>
          <p:cNvPr id="91" name="">
            <a:extLst xmlns:a="http://schemas.openxmlformats.org/drawingml/2006/main">
              <a:ext uri="{FF2B5EF4-FFF2-40B4-BE49-F238E27FC236}">
                <a16:creationId xmlns:a16="http://schemas.microsoft.com/office/drawing/2014/main" id="{D1B55C33-F6F6-4035-8566-F4F45E3B8A76}"/>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8148F6FB-D6AE-468E-BD8D-92363263E058}"/>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2814FBEA-0E90-4D22-AD58-A6FBE2C9A28F}"/>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128</a:t>
            </a:r>
          </a:p>
        </p:txBody>
      </p:sp>
      <p:sp>
        <p:nvSpPr>
          <p:cNvPr id="94" name="">
            <a:extLst xmlns:a="http://schemas.openxmlformats.org/drawingml/2006/main">
              <a:ext uri="{FF2B5EF4-FFF2-40B4-BE49-F238E27FC236}">
                <a16:creationId xmlns:a16="http://schemas.microsoft.com/office/drawing/2014/main" id="{6B830168-EC11-4A40-A71F-249B874B7882}"/>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Wanka, Heino</a:t>
            </a:r>
          </a:p>
        </p:txBody>
      </p:sp>
      <p:sp>
        <p:nvSpPr>
          <p:cNvPr id="95" name="">
            <a:extLst xmlns:a="http://schemas.openxmlformats.org/drawingml/2006/main">
              <a:ext uri="{FF2B5EF4-FFF2-40B4-BE49-F238E27FC236}">
                <a16:creationId xmlns:a16="http://schemas.microsoft.com/office/drawing/2014/main" id="{5C891DBD-7A3F-4B53-A225-37E7DAA2D4FB}"/>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a:t>
            </a:r>
          </a:p>
        </p:txBody>
      </p:sp>
      <p:sp>
        <p:nvSpPr>
          <p:cNvPr id="96" name="">
            <a:extLst xmlns:a="http://schemas.openxmlformats.org/drawingml/2006/main">
              <a:ext uri="{FF2B5EF4-FFF2-40B4-BE49-F238E27FC236}">
                <a16:creationId xmlns:a16="http://schemas.microsoft.com/office/drawing/2014/main" id="{63D7663A-E173-4DB1-A550-064CD45542AB}"/>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97" name="">
            <a:extLst xmlns:a="http://schemas.openxmlformats.org/drawingml/2006/main">
              <a:ext uri="{FF2B5EF4-FFF2-40B4-BE49-F238E27FC236}">
                <a16:creationId xmlns:a16="http://schemas.microsoft.com/office/drawing/2014/main" id="{CC479944-EC7D-4BDB-8648-98C263E48122}"/>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2/2/2</a:t>
            </a:r>
          </a:p>
        </p:txBody>
      </p:sp>
      <p:sp>
        <p:nvSpPr>
          <p:cNvPr id="98" name="">
            <a:extLst xmlns:a="http://schemas.openxmlformats.org/drawingml/2006/main">
              <a:ext uri="{FF2B5EF4-FFF2-40B4-BE49-F238E27FC236}">
                <a16:creationId xmlns:a16="http://schemas.microsoft.com/office/drawing/2014/main" id="{D016E709-B17C-4118-88D0-B86CB7D28AD1}"/>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99" name="">
            <a:extLst xmlns:a="http://schemas.openxmlformats.org/drawingml/2006/main">
              <a:ext uri="{FF2B5EF4-FFF2-40B4-BE49-F238E27FC236}">
                <a16:creationId xmlns:a16="http://schemas.microsoft.com/office/drawing/2014/main" id="{56236D9E-F5F1-48D8-8558-331820EA8890}"/>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237A5C96-FF25-4C6F-AB41-AC486EA163AB}"/>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01" name="">
            <a:extLst xmlns:a="http://schemas.openxmlformats.org/drawingml/2006/main">
              <a:ext uri="{FF2B5EF4-FFF2-40B4-BE49-F238E27FC236}">
                <a16:creationId xmlns:a16="http://schemas.microsoft.com/office/drawing/2014/main" id="{CC86AAE1-A9BA-43AC-AE5C-FEE1D08992CF}"/>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53,98</a:t>
            </a:r>
          </a:p>
        </p:txBody>
      </p:sp>
      <p:sp>
        <p:nvSpPr>
          <p:cNvPr id="102" name="">
            <a:extLst xmlns:a="http://schemas.openxmlformats.org/drawingml/2006/main">
              <a:ext uri="{FF2B5EF4-FFF2-40B4-BE49-F238E27FC236}">
                <a16:creationId xmlns:a16="http://schemas.microsoft.com/office/drawing/2014/main" id="{4DFD1F3D-5622-4687-917B-902C1DCBA4E0}"/>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F0E620EE-EAD9-476E-8272-259E35EC0569}"/>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924FC052-8B4C-447D-81B9-D2B71B092AE3}"/>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129</a:t>
            </a:r>
          </a:p>
        </p:txBody>
      </p:sp>
      <p:sp>
        <p:nvSpPr>
          <p:cNvPr id="105" name="">
            <a:extLst xmlns:a="http://schemas.openxmlformats.org/drawingml/2006/main">
              <a:ext uri="{FF2B5EF4-FFF2-40B4-BE49-F238E27FC236}">
                <a16:creationId xmlns:a16="http://schemas.microsoft.com/office/drawing/2014/main" id="{916E5BE5-91C3-4A7D-B1F7-A4CAA0A6710E}"/>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Berz, Matthias</a:t>
            </a:r>
          </a:p>
        </p:txBody>
      </p:sp>
      <p:sp>
        <p:nvSpPr>
          <p:cNvPr id="106" name="">
            <a:extLst xmlns:a="http://schemas.openxmlformats.org/drawingml/2006/main">
              <a:ext uri="{FF2B5EF4-FFF2-40B4-BE49-F238E27FC236}">
                <a16:creationId xmlns:a16="http://schemas.microsoft.com/office/drawing/2014/main" id="{32136D9A-CF12-48DC-B9FE-441F5419EBD3}"/>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Steibis</a:t>
            </a:r>
          </a:p>
        </p:txBody>
      </p:sp>
      <p:sp>
        <p:nvSpPr>
          <p:cNvPr id="107" name="">
            <a:extLst xmlns:a="http://schemas.openxmlformats.org/drawingml/2006/main">
              <a:ext uri="{FF2B5EF4-FFF2-40B4-BE49-F238E27FC236}">
                <a16:creationId xmlns:a16="http://schemas.microsoft.com/office/drawing/2014/main" id="{712EFD33-5DF6-4F22-8AB4-A24DEE705B06}"/>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08" name="">
            <a:extLst xmlns:a="http://schemas.openxmlformats.org/drawingml/2006/main">
              <a:ext uri="{FF2B5EF4-FFF2-40B4-BE49-F238E27FC236}">
                <a16:creationId xmlns:a16="http://schemas.microsoft.com/office/drawing/2014/main" id="{5D897FB8-AF9C-472D-A805-37535E31FBCE}"/>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2/2/2</a:t>
            </a:r>
          </a:p>
        </p:txBody>
      </p:sp>
      <p:sp>
        <p:nvSpPr>
          <p:cNvPr id="109" name="">
            <a:extLst xmlns:a="http://schemas.openxmlformats.org/drawingml/2006/main">
              <a:ext uri="{FF2B5EF4-FFF2-40B4-BE49-F238E27FC236}">
                <a16:creationId xmlns:a16="http://schemas.microsoft.com/office/drawing/2014/main" id="{6574C3C7-296A-4E0F-85E4-A1F6C6537786}"/>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10" name="">
            <a:extLst xmlns:a="http://schemas.openxmlformats.org/drawingml/2006/main">
              <a:ext uri="{FF2B5EF4-FFF2-40B4-BE49-F238E27FC236}">
                <a16:creationId xmlns:a16="http://schemas.microsoft.com/office/drawing/2014/main" id="{BC8FA830-B561-4F0A-A505-44F22E27FA36}"/>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F7BCF477-1F67-4922-AEBD-45076982CD05}"/>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12" name="">
            <a:extLst xmlns:a="http://schemas.openxmlformats.org/drawingml/2006/main">
              <a:ext uri="{FF2B5EF4-FFF2-40B4-BE49-F238E27FC236}">
                <a16:creationId xmlns:a16="http://schemas.microsoft.com/office/drawing/2014/main" id="{371267E8-3DC3-4DD7-B39D-2CF20D8BD960}"/>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53,66</a:t>
            </a:r>
          </a:p>
        </p:txBody>
      </p:sp>
      <p:sp>
        <p:nvSpPr>
          <p:cNvPr id="113" name="">
            <a:extLst xmlns:a="http://schemas.openxmlformats.org/drawingml/2006/main">
              <a:ext uri="{FF2B5EF4-FFF2-40B4-BE49-F238E27FC236}">
                <a16:creationId xmlns:a16="http://schemas.microsoft.com/office/drawing/2014/main" id="{70A7C95E-C9BF-433F-A261-F4AAEE968967}"/>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90AA9316-B64F-410F-BB37-C6924951429D}"/>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99D61C7F-DBBF-4DBE-9098-09820D391AA9}"/>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130</a:t>
            </a:r>
          </a:p>
        </p:txBody>
      </p:sp>
      <p:sp>
        <p:nvSpPr>
          <p:cNvPr id="116" name="">
            <a:extLst xmlns:a="http://schemas.openxmlformats.org/drawingml/2006/main">
              <a:ext uri="{FF2B5EF4-FFF2-40B4-BE49-F238E27FC236}">
                <a16:creationId xmlns:a16="http://schemas.microsoft.com/office/drawing/2014/main" id="{22B88188-BF2D-496C-9628-FCE0AD13AC0D}"/>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Amenda, Hartmut</a:t>
            </a:r>
          </a:p>
        </p:txBody>
      </p:sp>
      <p:sp>
        <p:nvSpPr>
          <p:cNvPr id="117" name="">
            <a:extLst xmlns:a="http://schemas.openxmlformats.org/drawingml/2006/main">
              <a:ext uri="{FF2B5EF4-FFF2-40B4-BE49-F238E27FC236}">
                <a16:creationId xmlns:a16="http://schemas.microsoft.com/office/drawing/2014/main" id="{8A7D97A5-7027-48D0-8759-D287DC7CB492}"/>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118" name="">
            <a:extLst xmlns:a="http://schemas.openxmlformats.org/drawingml/2006/main">
              <a:ext uri="{FF2B5EF4-FFF2-40B4-BE49-F238E27FC236}">
                <a16:creationId xmlns:a16="http://schemas.microsoft.com/office/drawing/2014/main" id="{230794B4-2411-4B13-9371-078DB566ECA2}"/>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9" name="">
            <a:extLst xmlns:a="http://schemas.openxmlformats.org/drawingml/2006/main">
              <a:ext uri="{FF2B5EF4-FFF2-40B4-BE49-F238E27FC236}">
                <a16:creationId xmlns:a16="http://schemas.microsoft.com/office/drawing/2014/main" id="{88478A74-200F-4BD7-86AB-E8C451C35825}"/>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2/1/2</a:t>
            </a:r>
          </a:p>
        </p:txBody>
      </p:sp>
      <p:sp>
        <p:nvSpPr>
          <p:cNvPr id="120" name="">
            <a:extLst xmlns:a="http://schemas.openxmlformats.org/drawingml/2006/main">
              <a:ext uri="{FF2B5EF4-FFF2-40B4-BE49-F238E27FC236}">
                <a16:creationId xmlns:a16="http://schemas.microsoft.com/office/drawing/2014/main" id="{34B0D5DF-AD4B-4C43-8749-52B1A186D642}"/>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21" name="">
            <a:extLst xmlns:a="http://schemas.openxmlformats.org/drawingml/2006/main">
              <a:ext uri="{FF2B5EF4-FFF2-40B4-BE49-F238E27FC236}">
                <a16:creationId xmlns:a16="http://schemas.microsoft.com/office/drawing/2014/main" id="{68989FC9-5254-4DCF-80FD-EE130B84EEFD}"/>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55CE1CED-CBCE-40EF-AB0F-2EF659EE9E60}"/>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23" name="">
            <a:extLst xmlns:a="http://schemas.openxmlformats.org/drawingml/2006/main">
              <a:ext uri="{FF2B5EF4-FFF2-40B4-BE49-F238E27FC236}">
                <a16:creationId xmlns:a16="http://schemas.microsoft.com/office/drawing/2014/main" id="{D3D03C1F-CD10-43CC-8E61-E9B64214AFBC}"/>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53,58</a:t>
            </a:r>
          </a:p>
        </p:txBody>
      </p:sp>
      <p:sp>
        <p:nvSpPr>
          <p:cNvPr id="124" name="">
            <a:extLst xmlns:a="http://schemas.openxmlformats.org/drawingml/2006/main">
              <a:ext uri="{FF2B5EF4-FFF2-40B4-BE49-F238E27FC236}">
                <a16:creationId xmlns:a16="http://schemas.microsoft.com/office/drawing/2014/main" id="{E655367F-C54A-40B1-A84B-6D8797724996}"/>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D20B60B5-3ABF-43F4-8615-B9DE84401F0D}"/>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B3E2BF92-B6FB-4AB8-AA12-CECDB096AD2E}"/>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131</a:t>
            </a:r>
          </a:p>
        </p:txBody>
      </p:sp>
      <p:sp>
        <p:nvSpPr>
          <p:cNvPr id="127" name="">
            <a:extLst xmlns:a="http://schemas.openxmlformats.org/drawingml/2006/main">
              <a:ext uri="{FF2B5EF4-FFF2-40B4-BE49-F238E27FC236}">
                <a16:creationId xmlns:a16="http://schemas.microsoft.com/office/drawing/2014/main" id="{028E71DB-F14D-4020-B14D-9A1A94907118}"/>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Horn, Thomas</a:t>
            </a:r>
          </a:p>
        </p:txBody>
      </p:sp>
      <p:sp>
        <p:nvSpPr>
          <p:cNvPr id="128" name="">
            <a:extLst xmlns:a="http://schemas.openxmlformats.org/drawingml/2006/main">
              <a:ext uri="{FF2B5EF4-FFF2-40B4-BE49-F238E27FC236}">
                <a16:creationId xmlns:a16="http://schemas.microsoft.com/office/drawing/2014/main" id="{30A28536-FA46-44C8-861D-950FDF39151D}"/>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129" name="">
            <a:extLst xmlns:a="http://schemas.openxmlformats.org/drawingml/2006/main">
              <a:ext uri="{FF2B5EF4-FFF2-40B4-BE49-F238E27FC236}">
                <a16:creationId xmlns:a16="http://schemas.microsoft.com/office/drawing/2014/main" id="{1CED7C5C-34E9-41C4-A58F-79249D1D6935}"/>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30" name="">
            <a:extLst xmlns:a="http://schemas.openxmlformats.org/drawingml/2006/main">
              <a:ext uri="{FF2B5EF4-FFF2-40B4-BE49-F238E27FC236}">
                <a16:creationId xmlns:a16="http://schemas.microsoft.com/office/drawing/2014/main" id="{FD324201-42FC-40E5-BCC8-FDABF4C52760}"/>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1/1/1</a:t>
            </a:r>
          </a:p>
        </p:txBody>
      </p:sp>
      <p:sp>
        <p:nvSpPr>
          <p:cNvPr id="131" name="">
            <a:extLst xmlns:a="http://schemas.openxmlformats.org/drawingml/2006/main">
              <a:ext uri="{FF2B5EF4-FFF2-40B4-BE49-F238E27FC236}">
                <a16:creationId xmlns:a16="http://schemas.microsoft.com/office/drawing/2014/main" id="{EE3262AD-ED7C-4725-A80B-B728EF34AA7E}"/>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32" name="">
            <a:extLst xmlns:a="http://schemas.openxmlformats.org/drawingml/2006/main">
              <a:ext uri="{FF2B5EF4-FFF2-40B4-BE49-F238E27FC236}">
                <a16:creationId xmlns:a16="http://schemas.microsoft.com/office/drawing/2014/main" id="{916A3BA0-9C31-4C6E-A3A7-61E5A5B8AF95}"/>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9FD5012E-9AA9-404C-8356-1DABE3A4925E}"/>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34" name="">
            <a:extLst xmlns:a="http://schemas.openxmlformats.org/drawingml/2006/main">
              <a:ext uri="{FF2B5EF4-FFF2-40B4-BE49-F238E27FC236}">
                <a16:creationId xmlns:a16="http://schemas.microsoft.com/office/drawing/2014/main" id="{AF342230-BA04-4AB2-AA03-2402C4392BC4}"/>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53,52</a:t>
            </a:r>
          </a:p>
        </p:txBody>
      </p:sp>
      <p:sp>
        <p:nvSpPr>
          <p:cNvPr id="135" name="">
            <a:extLst xmlns:a="http://schemas.openxmlformats.org/drawingml/2006/main">
              <a:ext uri="{FF2B5EF4-FFF2-40B4-BE49-F238E27FC236}">
                <a16:creationId xmlns:a16="http://schemas.microsoft.com/office/drawing/2014/main" id="{86312311-D833-42F3-A583-64D6C65FA79D}"/>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5450ECC2-2CE8-47D4-B538-0D2B6322D39E}"/>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C906E1A7-73D7-4FB5-A0D9-46155B75D5C6}"/>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132</a:t>
            </a:r>
          </a:p>
        </p:txBody>
      </p:sp>
      <p:sp>
        <p:nvSpPr>
          <p:cNvPr id="138" name="">
            <a:extLst xmlns:a="http://schemas.openxmlformats.org/drawingml/2006/main">
              <a:ext uri="{FF2B5EF4-FFF2-40B4-BE49-F238E27FC236}">
                <a16:creationId xmlns:a16="http://schemas.microsoft.com/office/drawing/2014/main" id="{1DE4DEE1-BF4E-4C6F-AD67-614613F7828A}"/>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Klaus, Herbert</a:t>
            </a:r>
          </a:p>
        </p:txBody>
      </p:sp>
      <p:sp>
        <p:nvSpPr>
          <p:cNvPr id="139" name="">
            <a:extLst xmlns:a="http://schemas.openxmlformats.org/drawingml/2006/main">
              <a:ext uri="{FF2B5EF4-FFF2-40B4-BE49-F238E27FC236}">
                <a16:creationId xmlns:a16="http://schemas.microsoft.com/office/drawing/2014/main" id="{20DEAFE0-9A9B-4DEE-8D3A-38222C9E800C}"/>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II</a:t>
            </a:r>
          </a:p>
        </p:txBody>
      </p:sp>
      <p:sp>
        <p:nvSpPr>
          <p:cNvPr id="140" name="">
            <a:extLst xmlns:a="http://schemas.openxmlformats.org/drawingml/2006/main">
              <a:ext uri="{FF2B5EF4-FFF2-40B4-BE49-F238E27FC236}">
                <a16:creationId xmlns:a16="http://schemas.microsoft.com/office/drawing/2014/main" id="{4667961F-16AE-4D4B-84E3-2EE516BA479C}"/>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41" name="">
            <a:extLst xmlns:a="http://schemas.openxmlformats.org/drawingml/2006/main">
              <a:ext uri="{FF2B5EF4-FFF2-40B4-BE49-F238E27FC236}">
                <a16:creationId xmlns:a16="http://schemas.microsoft.com/office/drawing/2014/main" id="{6412815D-CECA-4F64-8ED5-737E900BA548}"/>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3/0/3</a:t>
            </a:r>
          </a:p>
        </p:txBody>
      </p:sp>
      <p:sp>
        <p:nvSpPr>
          <p:cNvPr id="142" name="">
            <a:extLst xmlns:a="http://schemas.openxmlformats.org/drawingml/2006/main">
              <a:ext uri="{FF2B5EF4-FFF2-40B4-BE49-F238E27FC236}">
                <a16:creationId xmlns:a16="http://schemas.microsoft.com/office/drawing/2014/main" id="{F840E289-A850-41C8-B664-D89EE859CBC8}"/>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43" name="">
            <a:extLst xmlns:a="http://schemas.openxmlformats.org/drawingml/2006/main">
              <a:ext uri="{FF2B5EF4-FFF2-40B4-BE49-F238E27FC236}">
                <a16:creationId xmlns:a16="http://schemas.microsoft.com/office/drawing/2014/main" id="{5BD78816-14BB-4D95-A664-B12BE8B2DED2}"/>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49BA446F-9348-4A96-B90D-6C923823116D}"/>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145" name="">
            <a:extLst xmlns:a="http://schemas.openxmlformats.org/drawingml/2006/main">
              <a:ext uri="{FF2B5EF4-FFF2-40B4-BE49-F238E27FC236}">
                <a16:creationId xmlns:a16="http://schemas.microsoft.com/office/drawing/2014/main" id="{DA02BF43-BCCF-47F6-9F91-D47F2761E1C7}"/>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53,46</a:t>
            </a:r>
          </a:p>
        </p:txBody>
      </p:sp>
      <p:sp>
        <p:nvSpPr>
          <p:cNvPr id="146" name="">
            <a:extLst xmlns:a="http://schemas.openxmlformats.org/drawingml/2006/main">
              <a:ext uri="{FF2B5EF4-FFF2-40B4-BE49-F238E27FC236}">
                <a16:creationId xmlns:a16="http://schemas.microsoft.com/office/drawing/2014/main" id="{E8610944-9B26-4337-A13C-45EC09AA2FAB}"/>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EDD7D74E-7571-4BF1-B5D8-359678E9A9E4}"/>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11 von 30</a:t>
            </a:r>
          </a:p>
        </p:txBody>
      </p:sp>
    </p:spTree>
    <p:extLst>
      <p:ext uri="{BB962C8B-B14F-4D97-AF65-F5344CB8AC3E}">
        <p14:creationId xmlns:p14="http://schemas.microsoft.com/office/powerpoint/2010/main" val="835417065"/>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F3F5ECF0-9FD3-4400-A746-915F3975D0D4}"/>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6A7ED282-100B-4FA7-B565-5AB942B4D49E}"/>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E07CA26C-8DE6-4523-8CFB-E094960EB9EC}"/>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133–144</a:t>
            </a:r>
          </a:p>
        </p:txBody>
      </p:sp>
      <p:sp>
        <p:nvSpPr>
          <p:cNvPr id="4" name="">
            <a:extLst xmlns:a="http://schemas.openxmlformats.org/drawingml/2006/main">
              <a:ext uri="{FF2B5EF4-FFF2-40B4-BE49-F238E27FC236}">
                <a16:creationId xmlns:a16="http://schemas.microsoft.com/office/drawing/2014/main" id="{026E2FA9-DB81-4821-9A16-D306E72991DC}"/>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964BF150-AEDD-4CED-9920-7EA347F4A67C}"/>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61A46673-127D-44B7-8724-E4E6860F84C4}"/>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38</a:t>
            </a:r>
          </a:p>
        </p:txBody>
      </p:sp>
      <p:sp>
        <p:nvSpPr>
          <p:cNvPr id="7" name="">
            <a:extLst xmlns:a="http://schemas.openxmlformats.org/drawingml/2006/main">
              <a:ext uri="{FF2B5EF4-FFF2-40B4-BE49-F238E27FC236}">
                <a16:creationId xmlns:a16="http://schemas.microsoft.com/office/drawing/2014/main" id="{B73FC955-5433-4737-A729-4ADD3FAE7E2C}"/>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9A734217-85D9-43DE-9D4E-0127FD64BD5F}"/>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F0766372-103E-494C-A428-C5A93884136B}"/>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2BFCB8F5-0D2E-420C-8CB7-757412910103}"/>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83E9756A-C7F7-4BAF-8888-6512B67F3C37}"/>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4CFC06B7-C161-4479-A629-474BC65FA8AC}"/>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794EE227-B6E3-4921-83C7-851D63F02A41}"/>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F9AC867D-95D1-4DA4-AEE2-8DEE03AE9354}"/>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AFDEF75B-8DF0-42A5-BA40-B45B1C726340}"/>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F3030DF4-A562-4820-81E0-C66B8200EB67}"/>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133</a:t>
            </a:r>
          </a:p>
        </p:txBody>
      </p:sp>
      <p:sp>
        <p:nvSpPr>
          <p:cNvPr id="17" name="">
            <a:extLst xmlns:a="http://schemas.openxmlformats.org/drawingml/2006/main">
              <a:ext uri="{FF2B5EF4-FFF2-40B4-BE49-F238E27FC236}">
                <a16:creationId xmlns:a16="http://schemas.microsoft.com/office/drawing/2014/main" id="{9CC81598-033B-49E5-86EB-CA33F0FC1611}"/>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Lenker, Peter</a:t>
            </a:r>
          </a:p>
        </p:txBody>
      </p:sp>
      <p:sp>
        <p:nvSpPr>
          <p:cNvPr id="18" name="">
            <a:extLst xmlns:a="http://schemas.openxmlformats.org/drawingml/2006/main">
              <a:ext uri="{FF2B5EF4-FFF2-40B4-BE49-F238E27FC236}">
                <a16:creationId xmlns:a16="http://schemas.microsoft.com/office/drawing/2014/main" id="{0AD69FCD-7302-406D-8332-29CEF497F8D0}"/>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a:t>
            </a:r>
          </a:p>
        </p:txBody>
      </p:sp>
      <p:sp>
        <p:nvSpPr>
          <p:cNvPr id="19" name="">
            <a:extLst xmlns:a="http://schemas.openxmlformats.org/drawingml/2006/main">
              <a:ext uri="{FF2B5EF4-FFF2-40B4-BE49-F238E27FC236}">
                <a16:creationId xmlns:a16="http://schemas.microsoft.com/office/drawing/2014/main" id="{7A8C1EA0-ED23-4820-A892-5ECDD34C95D8}"/>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20" name="">
            <a:extLst xmlns:a="http://schemas.openxmlformats.org/drawingml/2006/main">
              <a:ext uri="{FF2B5EF4-FFF2-40B4-BE49-F238E27FC236}">
                <a16:creationId xmlns:a16="http://schemas.microsoft.com/office/drawing/2014/main" id="{BFE768C1-E9F8-4E6D-9122-DBDF439A4B1C}"/>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2/1/2</a:t>
            </a:r>
          </a:p>
        </p:txBody>
      </p:sp>
      <p:sp>
        <p:nvSpPr>
          <p:cNvPr id="21" name="">
            <a:extLst xmlns:a="http://schemas.openxmlformats.org/drawingml/2006/main">
              <a:ext uri="{FF2B5EF4-FFF2-40B4-BE49-F238E27FC236}">
                <a16:creationId xmlns:a16="http://schemas.microsoft.com/office/drawing/2014/main" id="{470B3E60-BE83-480B-B445-0DCE48D415F6}"/>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22" name="">
            <a:extLst xmlns:a="http://schemas.openxmlformats.org/drawingml/2006/main">
              <a:ext uri="{FF2B5EF4-FFF2-40B4-BE49-F238E27FC236}">
                <a16:creationId xmlns:a16="http://schemas.microsoft.com/office/drawing/2014/main" id="{31CCDB2D-A832-4E85-B913-4AA481A863DF}"/>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9ED2D81D-AD1A-484D-B85C-5EE5EE55067A}"/>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24" name="">
            <a:extLst xmlns:a="http://schemas.openxmlformats.org/drawingml/2006/main">
              <a:ext uri="{FF2B5EF4-FFF2-40B4-BE49-F238E27FC236}">
                <a16:creationId xmlns:a16="http://schemas.microsoft.com/office/drawing/2014/main" id="{89E5FEAF-7612-4D5E-B4BD-4EA57838031E}"/>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52,97</a:t>
            </a:r>
          </a:p>
        </p:txBody>
      </p:sp>
      <p:sp>
        <p:nvSpPr>
          <p:cNvPr id="25" name="">
            <a:extLst xmlns:a="http://schemas.openxmlformats.org/drawingml/2006/main">
              <a:ext uri="{FF2B5EF4-FFF2-40B4-BE49-F238E27FC236}">
                <a16:creationId xmlns:a16="http://schemas.microsoft.com/office/drawing/2014/main" id="{CA2156FD-DAC9-444C-B629-1E03092D1223}"/>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1DE7C678-9FB4-48A5-84FC-D74FE90959DF}"/>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B0477796-4CAB-4DD6-AB29-93B9C33C2B7B}"/>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134</a:t>
            </a:r>
          </a:p>
        </p:txBody>
      </p:sp>
      <p:sp>
        <p:nvSpPr>
          <p:cNvPr id="28" name="">
            <a:extLst xmlns:a="http://schemas.openxmlformats.org/drawingml/2006/main">
              <a:ext uri="{FF2B5EF4-FFF2-40B4-BE49-F238E27FC236}">
                <a16:creationId xmlns:a16="http://schemas.microsoft.com/office/drawing/2014/main" id="{B3330F87-11B1-43F5-A6C4-0DC7C33C6F27}"/>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Koch, Alexander</a:t>
            </a:r>
          </a:p>
        </p:txBody>
      </p:sp>
      <p:sp>
        <p:nvSpPr>
          <p:cNvPr id="29" name="">
            <a:extLst xmlns:a="http://schemas.openxmlformats.org/drawingml/2006/main">
              <a:ext uri="{FF2B5EF4-FFF2-40B4-BE49-F238E27FC236}">
                <a16:creationId xmlns:a16="http://schemas.microsoft.com/office/drawing/2014/main" id="{39783F27-ADEE-4AE2-89E7-AA12DD89D36A}"/>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30" name="">
            <a:extLst xmlns:a="http://schemas.openxmlformats.org/drawingml/2006/main">
              <a:ext uri="{FF2B5EF4-FFF2-40B4-BE49-F238E27FC236}">
                <a16:creationId xmlns:a16="http://schemas.microsoft.com/office/drawing/2014/main" id="{C71CEE55-FD1D-4396-856E-F51A3011B6CF}"/>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31" name="">
            <a:extLst xmlns:a="http://schemas.openxmlformats.org/drawingml/2006/main">
              <a:ext uri="{FF2B5EF4-FFF2-40B4-BE49-F238E27FC236}">
                <a16:creationId xmlns:a16="http://schemas.microsoft.com/office/drawing/2014/main" id="{AB8DA371-3FCD-4532-A359-FA8325BD0D8F}"/>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32" name="">
            <a:extLst xmlns:a="http://schemas.openxmlformats.org/drawingml/2006/main">
              <a:ext uri="{FF2B5EF4-FFF2-40B4-BE49-F238E27FC236}">
                <a16:creationId xmlns:a16="http://schemas.microsoft.com/office/drawing/2014/main" id="{43FB350C-D977-4699-811D-6E3A0B3C39DB}"/>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33" name="">
            <a:extLst xmlns:a="http://schemas.openxmlformats.org/drawingml/2006/main">
              <a:ext uri="{FF2B5EF4-FFF2-40B4-BE49-F238E27FC236}">
                <a16:creationId xmlns:a16="http://schemas.microsoft.com/office/drawing/2014/main" id="{88721810-1ADB-4CFE-94DF-91DAB30D1BB8}"/>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92FDEFD0-7350-4ADB-A155-8F233B0704C1}"/>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35" name="">
            <a:extLst xmlns:a="http://schemas.openxmlformats.org/drawingml/2006/main">
              <a:ext uri="{FF2B5EF4-FFF2-40B4-BE49-F238E27FC236}">
                <a16:creationId xmlns:a16="http://schemas.microsoft.com/office/drawing/2014/main" id="{0E03B0EA-1C31-467E-89D2-27C75FE5F15E}"/>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52,81</a:t>
            </a:r>
          </a:p>
        </p:txBody>
      </p:sp>
      <p:sp>
        <p:nvSpPr>
          <p:cNvPr id="36" name="">
            <a:extLst xmlns:a="http://schemas.openxmlformats.org/drawingml/2006/main">
              <a:ext uri="{FF2B5EF4-FFF2-40B4-BE49-F238E27FC236}">
                <a16:creationId xmlns:a16="http://schemas.microsoft.com/office/drawing/2014/main" id="{A740BC28-237F-461A-B7CF-ADDB21EC74DD}"/>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AB4AEA95-48BE-42D9-8386-F7BF95BCD27C}"/>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945DF6D4-C496-4CF4-813F-AFB67CC18373}"/>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135</a:t>
            </a:r>
          </a:p>
        </p:txBody>
      </p:sp>
      <p:sp>
        <p:nvSpPr>
          <p:cNvPr id="39" name="">
            <a:extLst xmlns:a="http://schemas.openxmlformats.org/drawingml/2006/main">
              <a:ext uri="{FF2B5EF4-FFF2-40B4-BE49-F238E27FC236}">
                <a16:creationId xmlns:a16="http://schemas.microsoft.com/office/drawing/2014/main" id="{EF332F24-9A80-40C0-8E09-D9CF106508E5}"/>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Gerstenhöfer, Reinhold</a:t>
            </a:r>
          </a:p>
        </p:txBody>
      </p:sp>
      <p:sp>
        <p:nvSpPr>
          <p:cNvPr id="40" name="">
            <a:extLst xmlns:a="http://schemas.openxmlformats.org/drawingml/2006/main">
              <a:ext uri="{FF2B5EF4-FFF2-40B4-BE49-F238E27FC236}">
                <a16:creationId xmlns:a16="http://schemas.microsoft.com/office/drawing/2014/main" id="{033E20FA-4CB2-454C-BD68-CA3698398EB0}"/>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41" name="">
            <a:extLst xmlns:a="http://schemas.openxmlformats.org/drawingml/2006/main">
              <a:ext uri="{FF2B5EF4-FFF2-40B4-BE49-F238E27FC236}">
                <a16:creationId xmlns:a16="http://schemas.microsoft.com/office/drawing/2014/main" id="{EE4616C5-B33A-4E49-B4F5-10F59AAD82E3}"/>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42" name="">
            <a:extLst xmlns:a="http://schemas.openxmlformats.org/drawingml/2006/main">
              <a:ext uri="{FF2B5EF4-FFF2-40B4-BE49-F238E27FC236}">
                <a16:creationId xmlns:a16="http://schemas.microsoft.com/office/drawing/2014/main" id="{C15123A2-DC2E-4190-A61E-2BBAD2827B28}"/>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2/0/2</a:t>
            </a:r>
          </a:p>
        </p:txBody>
      </p:sp>
      <p:sp>
        <p:nvSpPr>
          <p:cNvPr id="43" name="">
            <a:extLst xmlns:a="http://schemas.openxmlformats.org/drawingml/2006/main">
              <a:ext uri="{FF2B5EF4-FFF2-40B4-BE49-F238E27FC236}">
                <a16:creationId xmlns:a16="http://schemas.microsoft.com/office/drawing/2014/main" id="{24E4D58D-E34B-4827-99AE-98AED9088488}"/>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44" name="">
            <a:extLst xmlns:a="http://schemas.openxmlformats.org/drawingml/2006/main">
              <a:ext uri="{FF2B5EF4-FFF2-40B4-BE49-F238E27FC236}">
                <a16:creationId xmlns:a16="http://schemas.microsoft.com/office/drawing/2014/main" id="{DAB37AD5-1D18-4BFF-871C-BBFC57796B9D}"/>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D07C86A4-48CF-49D1-8310-0B1611A7C061}"/>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46" name="">
            <a:extLst xmlns:a="http://schemas.openxmlformats.org/drawingml/2006/main">
              <a:ext uri="{FF2B5EF4-FFF2-40B4-BE49-F238E27FC236}">
                <a16:creationId xmlns:a16="http://schemas.microsoft.com/office/drawing/2014/main" id="{48A470AE-D29A-4DF8-9353-489B697F6D6C}"/>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52,79</a:t>
            </a:r>
          </a:p>
        </p:txBody>
      </p:sp>
      <p:sp>
        <p:nvSpPr>
          <p:cNvPr id="47" name="">
            <a:extLst xmlns:a="http://schemas.openxmlformats.org/drawingml/2006/main">
              <a:ext uri="{FF2B5EF4-FFF2-40B4-BE49-F238E27FC236}">
                <a16:creationId xmlns:a16="http://schemas.microsoft.com/office/drawing/2014/main" id="{D8CFE72E-430B-4481-8E7F-2827D3993F6B}"/>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E8DECCE2-25F4-4B09-8844-6BA0CF9C440C}"/>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896CCAE1-40D8-467E-8F8C-618D5EE3099B}"/>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136</a:t>
            </a:r>
          </a:p>
        </p:txBody>
      </p:sp>
      <p:sp>
        <p:nvSpPr>
          <p:cNvPr id="50" name="">
            <a:extLst xmlns:a="http://schemas.openxmlformats.org/drawingml/2006/main">
              <a:ext uri="{FF2B5EF4-FFF2-40B4-BE49-F238E27FC236}">
                <a16:creationId xmlns:a16="http://schemas.microsoft.com/office/drawing/2014/main" id="{B964F6ED-4166-4032-B3F5-FA47F783ED12}"/>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Greiff, Georg</a:t>
            </a:r>
          </a:p>
        </p:txBody>
      </p:sp>
      <p:sp>
        <p:nvSpPr>
          <p:cNvPr id="51" name="">
            <a:extLst xmlns:a="http://schemas.openxmlformats.org/drawingml/2006/main">
              <a:ext uri="{FF2B5EF4-FFF2-40B4-BE49-F238E27FC236}">
                <a16:creationId xmlns:a16="http://schemas.microsoft.com/office/drawing/2014/main" id="{2D684C5B-11A4-4350-8356-3D7306DE8EEC}"/>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a:t>
            </a:r>
          </a:p>
        </p:txBody>
      </p:sp>
      <p:sp>
        <p:nvSpPr>
          <p:cNvPr id="52" name="">
            <a:extLst xmlns:a="http://schemas.openxmlformats.org/drawingml/2006/main">
              <a:ext uri="{FF2B5EF4-FFF2-40B4-BE49-F238E27FC236}">
                <a16:creationId xmlns:a16="http://schemas.microsoft.com/office/drawing/2014/main" id="{8626086B-6F87-46C9-ADAF-32CBC35FFB6B}"/>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53" name="">
            <a:extLst xmlns:a="http://schemas.openxmlformats.org/drawingml/2006/main">
              <a:ext uri="{FF2B5EF4-FFF2-40B4-BE49-F238E27FC236}">
                <a16:creationId xmlns:a16="http://schemas.microsoft.com/office/drawing/2014/main" id="{3C4D8877-C7FF-494D-A7B1-EB49D1C53BD5}"/>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1/1/1</a:t>
            </a:r>
          </a:p>
        </p:txBody>
      </p:sp>
      <p:sp>
        <p:nvSpPr>
          <p:cNvPr id="54" name="">
            <a:extLst xmlns:a="http://schemas.openxmlformats.org/drawingml/2006/main">
              <a:ext uri="{FF2B5EF4-FFF2-40B4-BE49-F238E27FC236}">
                <a16:creationId xmlns:a16="http://schemas.microsoft.com/office/drawing/2014/main" id="{41FFEB78-A3AB-4F55-AA25-C660DDA70AC1}"/>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55" name="">
            <a:extLst xmlns:a="http://schemas.openxmlformats.org/drawingml/2006/main">
              <a:ext uri="{FF2B5EF4-FFF2-40B4-BE49-F238E27FC236}">
                <a16:creationId xmlns:a16="http://schemas.microsoft.com/office/drawing/2014/main" id="{901C72AE-0790-49A1-8602-3D8A631BF20C}"/>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BFE80423-591C-47A6-8E3E-96925E0B52A8}"/>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57" name="">
            <a:extLst xmlns:a="http://schemas.openxmlformats.org/drawingml/2006/main">
              <a:ext uri="{FF2B5EF4-FFF2-40B4-BE49-F238E27FC236}">
                <a16:creationId xmlns:a16="http://schemas.microsoft.com/office/drawing/2014/main" id="{96EDFF70-EEA2-4E3B-8ADB-13C2CCCA07BF}"/>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52,6</a:t>
            </a:r>
          </a:p>
        </p:txBody>
      </p:sp>
      <p:sp>
        <p:nvSpPr>
          <p:cNvPr id="58" name="">
            <a:extLst xmlns:a="http://schemas.openxmlformats.org/drawingml/2006/main">
              <a:ext uri="{FF2B5EF4-FFF2-40B4-BE49-F238E27FC236}">
                <a16:creationId xmlns:a16="http://schemas.microsoft.com/office/drawing/2014/main" id="{3F8C6892-8D90-46BC-9CD4-EDE164F501D8}"/>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C4B40ADE-3441-4B24-B600-4CC5CD720377}"/>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F1AE96F8-D38A-40AE-B837-AFB3A85D6F28}"/>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137</a:t>
            </a:r>
          </a:p>
        </p:txBody>
      </p:sp>
      <p:sp>
        <p:nvSpPr>
          <p:cNvPr id="61" name="">
            <a:extLst xmlns:a="http://schemas.openxmlformats.org/drawingml/2006/main">
              <a:ext uri="{FF2B5EF4-FFF2-40B4-BE49-F238E27FC236}">
                <a16:creationId xmlns:a16="http://schemas.microsoft.com/office/drawing/2014/main" id="{0FC25E69-A96F-4562-A39B-EFE75C75B32F}"/>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Schmid, Steffen</a:t>
            </a:r>
          </a:p>
        </p:txBody>
      </p:sp>
      <p:sp>
        <p:nvSpPr>
          <p:cNvPr id="62" name="">
            <a:extLst xmlns:a="http://schemas.openxmlformats.org/drawingml/2006/main">
              <a:ext uri="{FF2B5EF4-FFF2-40B4-BE49-F238E27FC236}">
                <a16:creationId xmlns:a16="http://schemas.microsoft.com/office/drawing/2014/main" id="{5332C374-4A18-41C5-B4D4-952DBAA238A0}"/>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63" name="">
            <a:extLst xmlns:a="http://schemas.openxmlformats.org/drawingml/2006/main">
              <a:ext uri="{FF2B5EF4-FFF2-40B4-BE49-F238E27FC236}">
                <a16:creationId xmlns:a16="http://schemas.microsoft.com/office/drawing/2014/main" id="{35DF7C89-9537-445D-9EFF-C2162E89B2D1}"/>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64" name="">
            <a:extLst xmlns:a="http://schemas.openxmlformats.org/drawingml/2006/main">
              <a:ext uri="{FF2B5EF4-FFF2-40B4-BE49-F238E27FC236}">
                <a16:creationId xmlns:a16="http://schemas.microsoft.com/office/drawing/2014/main" id="{4F40D892-68B7-4D37-BE41-9E4A09CDB972}"/>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2/0/2</a:t>
            </a:r>
          </a:p>
        </p:txBody>
      </p:sp>
      <p:sp>
        <p:nvSpPr>
          <p:cNvPr id="65" name="">
            <a:extLst xmlns:a="http://schemas.openxmlformats.org/drawingml/2006/main">
              <a:ext uri="{FF2B5EF4-FFF2-40B4-BE49-F238E27FC236}">
                <a16:creationId xmlns:a16="http://schemas.microsoft.com/office/drawing/2014/main" id="{11A90557-5366-4242-9E34-4C0D094138C6}"/>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66" name="">
            <a:extLst xmlns:a="http://schemas.openxmlformats.org/drawingml/2006/main">
              <a:ext uri="{FF2B5EF4-FFF2-40B4-BE49-F238E27FC236}">
                <a16:creationId xmlns:a16="http://schemas.microsoft.com/office/drawing/2014/main" id="{0A19558B-4325-4F7D-B77E-51BFF3CEB504}"/>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922BAF9A-E85D-4D89-9AD8-B4C1F7B4F2B0}"/>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68" name="">
            <a:extLst xmlns:a="http://schemas.openxmlformats.org/drawingml/2006/main">
              <a:ext uri="{FF2B5EF4-FFF2-40B4-BE49-F238E27FC236}">
                <a16:creationId xmlns:a16="http://schemas.microsoft.com/office/drawing/2014/main" id="{DC2B9703-AAEA-4F54-80C4-9F99F15F2263}"/>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52,58</a:t>
            </a:r>
          </a:p>
        </p:txBody>
      </p:sp>
      <p:sp>
        <p:nvSpPr>
          <p:cNvPr id="69" name="">
            <a:extLst xmlns:a="http://schemas.openxmlformats.org/drawingml/2006/main">
              <a:ext uri="{FF2B5EF4-FFF2-40B4-BE49-F238E27FC236}">
                <a16:creationId xmlns:a16="http://schemas.microsoft.com/office/drawing/2014/main" id="{B9EB68D9-562A-4276-B0F0-2894E94F1ECC}"/>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E8869CFF-194C-4058-8146-220A715B54C3}"/>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0F81B9F3-1FA9-4C5B-B6F7-F63C862B7442}"/>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138</a:t>
            </a:r>
          </a:p>
        </p:txBody>
      </p:sp>
      <p:sp>
        <p:nvSpPr>
          <p:cNvPr id="72" name="">
            <a:extLst xmlns:a="http://schemas.openxmlformats.org/drawingml/2006/main">
              <a:ext uri="{FF2B5EF4-FFF2-40B4-BE49-F238E27FC236}">
                <a16:creationId xmlns:a16="http://schemas.microsoft.com/office/drawing/2014/main" id="{A41551DF-C609-4BF6-8DEE-37A4CD10C29A}"/>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Czermak, Bruno</a:t>
            </a:r>
          </a:p>
        </p:txBody>
      </p:sp>
      <p:sp>
        <p:nvSpPr>
          <p:cNvPr id="73" name="">
            <a:extLst xmlns:a="http://schemas.openxmlformats.org/drawingml/2006/main">
              <a:ext uri="{FF2B5EF4-FFF2-40B4-BE49-F238E27FC236}">
                <a16:creationId xmlns:a16="http://schemas.microsoft.com/office/drawing/2014/main" id="{7046072D-0BB2-4434-BB90-A710E1C2FCFC}"/>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74" name="">
            <a:extLst xmlns:a="http://schemas.openxmlformats.org/drawingml/2006/main">
              <a:ext uri="{FF2B5EF4-FFF2-40B4-BE49-F238E27FC236}">
                <a16:creationId xmlns:a16="http://schemas.microsoft.com/office/drawing/2014/main" id="{08A54990-2113-47DE-908C-63FA1E3CFC77}"/>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75" name="">
            <a:extLst xmlns:a="http://schemas.openxmlformats.org/drawingml/2006/main">
              <a:ext uri="{FF2B5EF4-FFF2-40B4-BE49-F238E27FC236}">
                <a16:creationId xmlns:a16="http://schemas.microsoft.com/office/drawing/2014/main" id="{B829F567-1D9F-4A17-8EC0-A2A5C12A8B20}"/>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6/1/5</a:t>
            </a:r>
          </a:p>
        </p:txBody>
      </p:sp>
      <p:sp>
        <p:nvSpPr>
          <p:cNvPr id="76" name="">
            <a:extLst xmlns:a="http://schemas.openxmlformats.org/drawingml/2006/main">
              <a:ext uri="{FF2B5EF4-FFF2-40B4-BE49-F238E27FC236}">
                <a16:creationId xmlns:a16="http://schemas.microsoft.com/office/drawing/2014/main" id="{83558E58-6D2A-4896-9FAC-269004BA15A8}"/>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23</a:t>
            </a:r>
          </a:p>
        </p:txBody>
      </p:sp>
      <p:sp>
        <p:nvSpPr>
          <p:cNvPr id="77" name="">
            <a:extLst xmlns:a="http://schemas.openxmlformats.org/drawingml/2006/main">
              <a:ext uri="{FF2B5EF4-FFF2-40B4-BE49-F238E27FC236}">
                <a16:creationId xmlns:a16="http://schemas.microsoft.com/office/drawing/2014/main" id="{3861A3A4-7A03-4C38-9A87-B144289AAC77}"/>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F60D1715-0234-4B3E-B943-EB46BEFF91A1}"/>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26</a:t>
            </a:r>
          </a:p>
        </p:txBody>
      </p:sp>
      <p:sp>
        <p:nvSpPr>
          <p:cNvPr id="79" name="">
            <a:extLst xmlns:a="http://schemas.openxmlformats.org/drawingml/2006/main">
              <a:ext uri="{FF2B5EF4-FFF2-40B4-BE49-F238E27FC236}">
                <a16:creationId xmlns:a16="http://schemas.microsoft.com/office/drawing/2014/main" id="{879E0264-F8E2-4A12-9D87-53AD0E168C64}"/>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52,55</a:t>
            </a:r>
          </a:p>
        </p:txBody>
      </p:sp>
      <p:sp>
        <p:nvSpPr>
          <p:cNvPr id="80" name="">
            <a:extLst xmlns:a="http://schemas.openxmlformats.org/drawingml/2006/main">
              <a:ext uri="{FF2B5EF4-FFF2-40B4-BE49-F238E27FC236}">
                <a16:creationId xmlns:a16="http://schemas.microsoft.com/office/drawing/2014/main" id="{F7181321-3527-4032-AE8B-FCDB645C9C93}"/>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AA1D7B94-EA51-4C3E-9D82-F68E720AB5CD}"/>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D7C44634-F24D-4864-84A1-09443314326A}"/>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139</a:t>
            </a:r>
          </a:p>
        </p:txBody>
      </p:sp>
      <p:sp>
        <p:nvSpPr>
          <p:cNvPr id="83" name="">
            <a:extLst xmlns:a="http://schemas.openxmlformats.org/drawingml/2006/main">
              <a:ext uri="{FF2B5EF4-FFF2-40B4-BE49-F238E27FC236}">
                <a16:creationId xmlns:a16="http://schemas.microsoft.com/office/drawing/2014/main" id="{C79C6671-655E-4A8D-AD28-35194EFE825A}"/>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Neumann, Gertrud</a:t>
            </a:r>
          </a:p>
        </p:txBody>
      </p:sp>
      <p:sp>
        <p:nvSpPr>
          <p:cNvPr id="84" name="">
            <a:extLst xmlns:a="http://schemas.openxmlformats.org/drawingml/2006/main">
              <a:ext uri="{FF2B5EF4-FFF2-40B4-BE49-F238E27FC236}">
                <a16:creationId xmlns:a16="http://schemas.microsoft.com/office/drawing/2014/main" id="{D076F5C8-A1BB-46B2-8F4A-589CAED929CF}"/>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II / A</a:t>
            </a:r>
          </a:p>
        </p:txBody>
      </p:sp>
      <p:sp>
        <p:nvSpPr>
          <p:cNvPr id="85" name="">
            <a:extLst xmlns:a="http://schemas.openxmlformats.org/drawingml/2006/main">
              <a:ext uri="{FF2B5EF4-FFF2-40B4-BE49-F238E27FC236}">
                <a16:creationId xmlns:a16="http://schemas.microsoft.com/office/drawing/2014/main" id="{FFFDE8FB-6045-4143-AACA-6C0C369D0E8A}"/>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86" name="">
            <a:extLst xmlns:a="http://schemas.openxmlformats.org/drawingml/2006/main">
              <a:ext uri="{FF2B5EF4-FFF2-40B4-BE49-F238E27FC236}">
                <a16:creationId xmlns:a16="http://schemas.microsoft.com/office/drawing/2014/main" id="{369C7D9C-4315-4323-AE15-F06644F63A6B}"/>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1/1/1</a:t>
            </a:r>
          </a:p>
        </p:txBody>
      </p:sp>
      <p:sp>
        <p:nvSpPr>
          <p:cNvPr id="87" name="">
            <a:extLst xmlns:a="http://schemas.openxmlformats.org/drawingml/2006/main">
              <a:ext uri="{FF2B5EF4-FFF2-40B4-BE49-F238E27FC236}">
                <a16:creationId xmlns:a16="http://schemas.microsoft.com/office/drawing/2014/main" id="{E26D9EF0-D45A-49B1-BF72-620BE0B7BDAA}"/>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88" name="">
            <a:extLst xmlns:a="http://schemas.openxmlformats.org/drawingml/2006/main">
              <a:ext uri="{FF2B5EF4-FFF2-40B4-BE49-F238E27FC236}">
                <a16:creationId xmlns:a16="http://schemas.microsoft.com/office/drawing/2014/main" id="{D1125147-1B57-4712-99F0-829FEAB379D1}"/>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F506A5A6-5E14-4862-B0D2-E02236A94B92}"/>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90" name="">
            <a:extLst xmlns:a="http://schemas.openxmlformats.org/drawingml/2006/main">
              <a:ext uri="{FF2B5EF4-FFF2-40B4-BE49-F238E27FC236}">
                <a16:creationId xmlns:a16="http://schemas.microsoft.com/office/drawing/2014/main" id="{00956D2B-3D30-47E9-BEC2-710ED7D3CE5C}"/>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52,49</a:t>
            </a:r>
          </a:p>
        </p:txBody>
      </p:sp>
      <p:sp>
        <p:nvSpPr>
          <p:cNvPr id="91" name="">
            <a:extLst xmlns:a="http://schemas.openxmlformats.org/drawingml/2006/main">
              <a:ext uri="{FF2B5EF4-FFF2-40B4-BE49-F238E27FC236}">
                <a16:creationId xmlns:a16="http://schemas.microsoft.com/office/drawing/2014/main" id="{A3943EA6-D2C6-4164-AE5E-554E0B95DA27}"/>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F37611EA-2731-445E-AF90-67DDE4F09795}"/>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0FB6A664-2F31-48E9-A0BA-8EFCDD2FCDB9}"/>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140</a:t>
            </a:r>
          </a:p>
        </p:txBody>
      </p:sp>
      <p:sp>
        <p:nvSpPr>
          <p:cNvPr id="94" name="">
            <a:extLst xmlns:a="http://schemas.openxmlformats.org/drawingml/2006/main">
              <a:ext uri="{FF2B5EF4-FFF2-40B4-BE49-F238E27FC236}">
                <a16:creationId xmlns:a16="http://schemas.microsoft.com/office/drawing/2014/main" id="{4FADB2D7-473E-4823-9141-AA5B0164D419}"/>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Pfandzelter, Martin</a:t>
            </a:r>
          </a:p>
        </p:txBody>
      </p:sp>
      <p:sp>
        <p:nvSpPr>
          <p:cNvPr id="95" name="">
            <a:extLst xmlns:a="http://schemas.openxmlformats.org/drawingml/2006/main">
              <a:ext uri="{FF2B5EF4-FFF2-40B4-BE49-F238E27FC236}">
                <a16:creationId xmlns:a16="http://schemas.microsoft.com/office/drawing/2014/main" id="{A201DA51-B69D-41B3-88C5-BA96C41E2CAA}"/>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96" name="">
            <a:extLst xmlns:a="http://schemas.openxmlformats.org/drawingml/2006/main">
              <a:ext uri="{FF2B5EF4-FFF2-40B4-BE49-F238E27FC236}">
                <a16:creationId xmlns:a16="http://schemas.microsoft.com/office/drawing/2014/main" id="{B363A36C-5D3E-47D6-ABD3-8C52FFBD28BD}"/>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97" name="">
            <a:extLst xmlns:a="http://schemas.openxmlformats.org/drawingml/2006/main">
              <a:ext uri="{FF2B5EF4-FFF2-40B4-BE49-F238E27FC236}">
                <a16:creationId xmlns:a16="http://schemas.microsoft.com/office/drawing/2014/main" id="{CDAD044F-39CE-42DD-AC0B-71C45358C3FA}"/>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1/1/1</a:t>
            </a:r>
          </a:p>
        </p:txBody>
      </p:sp>
      <p:sp>
        <p:nvSpPr>
          <p:cNvPr id="98" name="">
            <a:extLst xmlns:a="http://schemas.openxmlformats.org/drawingml/2006/main">
              <a:ext uri="{FF2B5EF4-FFF2-40B4-BE49-F238E27FC236}">
                <a16:creationId xmlns:a16="http://schemas.microsoft.com/office/drawing/2014/main" id="{7938C79F-B5A3-47E0-9D95-3D02E82839A3}"/>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99" name="">
            <a:extLst xmlns:a="http://schemas.openxmlformats.org/drawingml/2006/main">
              <a:ext uri="{FF2B5EF4-FFF2-40B4-BE49-F238E27FC236}">
                <a16:creationId xmlns:a16="http://schemas.microsoft.com/office/drawing/2014/main" id="{AE8B6A72-F5E3-48A4-B49A-517E783261D5}"/>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C4426397-7A9D-4E36-A1F8-3D52B1297D90}"/>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01" name="">
            <a:extLst xmlns:a="http://schemas.openxmlformats.org/drawingml/2006/main">
              <a:ext uri="{FF2B5EF4-FFF2-40B4-BE49-F238E27FC236}">
                <a16:creationId xmlns:a16="http://schemas.microsoft.com/office/drawing/2014/main" id="{C17F63A8-84C1-45C9-B443-9AEDAB4D7B5E}"/>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50,99</a:t>
            </a:r>
          </a:p>
        </p:txBody>
      </p:sp>
      <p:sp>
        <p:nvSpPr>
          <p:cNvPr id="102" name="">
            <a:extLst xmlns:a="http://schemas.openxmlformats.org/drawingml/2006/main">
              <a:ext uri="{FF2B5EF4-FFF2-40B4-BE49-F238E27FC236}">
                <a16:creationId xmlns:a16="http://schemas.microsoft.com/office/drawing/2014/main" id="{C82710EA-3992-4625-B519-D93B32A97DB1}"/>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A0D0A54E-022C-4448-BE40-FB5E381ACE6D}"/>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D18A6F01-409C-43EE-A735-DEEC544B53B7}"/>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141</a:t>
            </a:r>
          </a:p>
        </p:txBody>
      </p:sp>
      <p:sp>
        <p:nvSpPr>
          <p:cNvPr id="105" name="">
            <a:extLst xmlns:a="http://schemas.openxmlformats.org/drawingml/2006/main">
              <a:ext uri="{FF2B5EF4-FFF2-40B4-BE49-F238E27FC236}">
                <a16:creationId xmlns:a16="http://schemas.microsoft.com/office/drawing/2014/main" id="{556C437E-FB2A-4AEB-8DD7-D113FC0BC528}"/>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Spengler, Hubert</a:t>
            </a:r>
          </a:p>
        </p:txBody>
      </p:sp>
      <p:sp>
        <p:nvSpPr>
          <p:cNvPr id="106" name="">
            <a:extLst xmlns:a="http://schemas.openxmlformats.org/drawingml/2006/main">
              <a:ext uri="{FF2B5EF4-FFF2-40B4-BE49-F238E27FC236}">
                <a16:creationId xmlns:a16="http://schemas.microsoft.com/office/drawing/2014/main" id="{3F875671-C4B5-47A3-A3C9-C1EFDE9B714A}"/>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107" name="">
            <a:extLst xmlns:a="http://schemas.openxmlformats.org/drawingml/2006/main">
              <a:ext uri="{FF2B5EF4-FFF2-40B4-BE49-F238E27FC236}">
                <a16:creationId xmlns:a16="http://schemas.microsoft.com/office/drawing/2014/main" id="{02A3C57A-C77F-4D84-AEBF-B65974AD4D15}"/>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08" name="">
            <a:extLst xmlns:a="http://schemas.openxmlformats.org/drawingml/2006/main">
              <a:ext uri="{FF2B5EF4-FFF2-40B4-BE49-F238E27FC236}">
                <a16:creationId xmlns:a16="http://schemas.microsoft.com/office/drawing/2014/main" id="{9044A807-5B15-4D24-A54E-754E3FE785A5}"/>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1/1/1</a:t>
            </a:r>
          </a:p>
        </p:txBody>
      </p:sp>
      <p:sp>
        <p:nvSpPr>
          <p:cNvPr id="109" name="">
            <a:extLst xmlns:a="http://schemas.openxmlformats.org/drawingml/2006/main">
              <a:ext uri="{FF2B5EF4-FFF2-40B4-BE49-F238E27FC236}">
                <a16:creationId xmlns:a16="http://schemas.microsoft.com/office/drawing/2014/main" id="{FA70B817-E023-49FB-886C-18F905BFF617}"/>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10" name="">
            <a:extLst xmlns:a="http://schemas.openxmlformats.org/drawingml/2006/main">
              <a:ext uri="{FF2B5EF4-FFF2-40B4-BE49-F238E27FC236}">
                <a16:creationId xmlns:a16="http://schemas.microsoft.com/office/drawing/2014/main" id="{F3B79523-AAAB-4597-B8BE-C12CC6DA4A92}"/>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C2982F67-EF9D-4007-8886-2D9AF023BE6E}"/>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12" name="">
            <a:extLst xmlns:a="http://schemas.openxmlformats.org/drawingml/2006/main">
              <a:ext uri="{FF2B5EF4-FFF2-40B4-BE49-F238E27FC236}">
                <a16:creationId xmlns:a16="http://schemas.microsoft.com/office/drawing/2014/main" id="{2BA38848-26EF-4481-AE29-E5511C928E90}"/>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50,99</a:t>
            </a:r>
          </a:p>
        </p:txBody>
      </p:sp>
      <p:sp>
        <p:nvSpPr>
          <p:cNvPr id="113" name="">
            <a:extLst xmlns:a="http://schemas.openxmlformats.org/drawingml/2006/main">
              <a:ext uri="{FF2B5EF4-FFF2-40B4-BE49-F238E27FC236}">
                <a16:creationId xmlns:a16="http://schemas.microsoft.com/office/drawing/2014/main" id="{CCA1A0C9-5A8C-41CF-8793-5D6B151F748F}"/>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50AD8C02-097A-47A9-85D1-4DD65B39793C}"/>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49BC31F4-2103-4660-9672-E852C1DEC13C}"/>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142</a:t>
            </a:r>
          </a:p>
        </p:txBody>
      </p:sp>
      <p:sp>
        <p:nvSpPr>
          <p:cNvPr id="116" name="">
            <a:extLst xmlns:a="http://schemas.openxmlformats.org/drawingml/2006/main">
              <a:ext uri="{FF2B5EF4-FFF2-40B4-BE49-F238E27FC236}">
                <a16:creationId xmlns:a16="http://schemas.microsoft.com/office/drawing/2014/main" id="{EAB8AF29-47F7-4677-BF7B-19DFE0377AB2}"/>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Ruck, Hans-Jürgen</a:t>
            </a:r>
          </a:p>
        </p:txBody>
      </p:sp>
      <p:sp>
        <p:nvSpPr>
          <p:cNvPr id="117" name="">
            <a:extLst xmlns:a="http://schemas.openxmlformats.org/drawingml/2006/main">
              <a:ext uri="{FF2B5EF4-FFF2-40B4-BE49-F238E27FC236}">
                <a16:creationId xmlns:a16="http://schemas.microsoft.com/office/drawing/2014/main" id="{4630F9E0-B071-44B3-B1AC-512988D27E2F}"/>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118" name="">
            <a:extLst xmlns:a="http://schemas.openxmlformats.org/drawingml/2006/main">
              <a:ext uri="{FF2B5EF4-FFF2-40B4-BE49-F238E27FC236}">
                <a16:creationId xmlns:a16="http://schemas.microsoft.com/office/drawing/2014/main" id="{5B40C13C-1F20-4BF6-9737-4EDE4EC248D9}"/>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19" name="">
            <a:extLst xmlns:a="http://schemas.openxmlformats.org/drawingml/2006/main">
              <a:ext uri="{FF2B5EF4-FFF2-40B4-BE49-F238E27FC236}">
                <a16:creationId xmlns:a16="http://schemas.microsoft.com/office/drawing/2014/main" id="{29E9B693-C45B-4734-8F7B-1DCD747B6205}"/>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3/1/3</a:t>
            </a:r>
          </a:p>
        </p:txBody>
      </p:sp>
      <p:sp>
        <p:nvSpPr>
          <p:cNvPr id="120" name="">
            <a:extLst xmlns:a="http://schemas.openxmlformats.org/drawingml/2006/main">
              <a:ext uri="{FF2B5EF4-FFF2-40B4-BE49-F238E27FC236}">
                <a16:creationId xmlns:a16="http://schemas.microsoft.com/office/drawing/2014/main" id="{51B61E2F-D043-46D2-AED1-C18F8F8DE726}"/>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121" name="">
            <a:extLst xmlns:a="http://schemas.openxmlformats.org/drawingml/2006/main">
              <a:ext uri="{FF2B5EF4-FFF2-40B4-BE49-F238E27FC236}">
                <a16:creationId xmlns:a16="http://schemas.microsoft.com/office/drawing/2014/main" id="{A1B3D8E9-09BC-4102-BD11-7C82580C2064}"/>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60488BB9-EF5F-429B-9254-4DAE8EE46D62}"/>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123" name="">
            <a:extLst xmlns:a="http://schemas.openxmlformats.org/drawingml/2006/main">
              <a:ext uri="{FF2B5EF4-FFF2-40B4-BE49-F238E27FC236}">
                <a16:creationId xmlns:a16="http://schemas.microsoft.com/office/drawing/2014/main" id="{437CFAA0-247E-4746-873F-A45485A5D14A}"/>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50,68</a:t>
            </a:r>
          </a:p>
        </p:txBody>
      </p:sp>
      <p:sp>
        <p:nvSpPr>
          <p:cNvPr id="124" name="">
            <a:extLst xmlns:a="http://schemas.openxmlformats.org/drawingml/2006/main">
              <a:ext uri="{FF2B5EF4-FFF2-40B4-BE49-F238E27FC236}">
                <a16:creationId xmlns:a16="http://schemas.microsoft.com/office/drawing/2014/main" id="{385B2F59-286B-4412-B86D-EE1833EB462D}"/>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D4E736B6-B49A-412F-9D02-3E17B8D4E05B}"/>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9700DC87-8F36-4035-8438-B0AED48DFF51}"/>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143</a:t>
            </a:r>
          </a:p>
        </p:txBody>
      </p:sp>
      <p:sp>
        <p:nvSpPr>
          <p:cNvPr id="127" name="">
            <a:extLst xmlns:a="http://schemas.openxmlformats.org/drawingml/2006/main">
              <a:ext uri="{FF2B5EF4-FFF2-40B4-BE49-F238E27FC236}">
                <a16:creationId xmlns:a16="http://schemas.microsoft.com/office/drawing/2014/main" id="{F92A0764-EFD8-458D-A6EB-F9DA020E7820}"/>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Kühnlein, Wolfgang</a:t>
            </a:r>
          </a:p>
        </p:txBody>
      </p:sp>
      <p:sp>
        <p:nvSpPr>
          <p:cNvPr id="128" name="">
            <a:extLst xmlns:a="http://schemas.openxmlformats.org/drawingml/2006/main">
              <a:ext uri="{FF2B5EF4-FFF2-40B4-BE49-F238E27FC236}">
                <a16:creationId xmlns:a16="http://schemas.microsoft.com/office/drawing/2014/main" id="{20CA72C7-BAE8-473C-84AF-4B4958F0B64D}"/>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129" name="">
            <a:extLst xmlns:a="http://schemas.openxmlformats.org/drawingml/2006/main">
              <a:ext uri="{FF2B5EF4-FFF2-40B4-BE49-F238E27FC236}">
                <a16:creationId xmlns:a16="http://schemas.microsoft.com/office/drawing/2014/main" id="{6E883D83-C88F-488D-9825-46946782D0C8}"/>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30" name="">
            <a:extLst xmlns:a="http://schemas.openxmlformats.org/drawingml/2006/main">
              <a:ext uri="{FF2B5EF4-FFF2-40B4-BE49-F238E27FC236}">
                <a16:creationId xmlns:a16="http://schemas.microsoft.com/office/drawing/2014/main" id="{57748EA7-819B-4CBB-BFF5-52287DD19468}"/>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2/1/3</a:t>
            </a:r>
          </a:p>
        </p:txBody>
      </p:sp>
      <p:sp>
        <p:nvSpPr>
          <p:cNvPr id="131" name="">
            <a:extLst xmlns:a="http://schemas.openxmlformats.org/drawingml/2006/main">
              <a:ext uri="{FF2B5EF4-FFF2-40B4-BE49-F238E27FC236}">
                <a16:creationId xmlns:a16="http://schemas.microsoft.com/office/drawing/2014/main" id="{4A8F5A5F-0B63-4545-902A-F9C8FD4B4821}"/>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2" name="">
            <a:extLst xmlns:a="http://schemas.openxmlformats.org/drawingml/2006/main">
              <a:ext uri="{FF2B5EF4-FFF2-40B4-BE49-F238E27FC236}">
                <a16:creationId xmlns:a16="http://schemas.microsoft.com/office/drawing/2014/main" id="{BE901ECB-03BB-410E-9728-32AE6BB72475}"/>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BBA2CE39-CD56-4B3C-8DA3-91DCB167FFE0}"/>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34" name="">
            <a:extLst xmlns:a="http://schemas.openxmlformats.org/drawingml/2006/main">
              <a:ext uri="{FF2B5EF4-FFF2-40B4-BE49-F238E27FC236}">
                <a16:creationId xmlns:a16="http://schemas.microsoft.com/office/drawing/2014/main" id="{8B938655-633E-4B77-9C40-ABC176E4A522}"/>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50,6</a:t>
            </a:r>
          </a:p>
        </p:txBody>
      </p:sp>
      <p:sp>
        <p:nvSpPr>
          <p:cNvPr id="135" name="">
            <a:extLst xmlns:a="http://schemas.openxmlformats.org/drawingml/2006/main">
              <a:ext uri="{FF2B5EF4-FFF2-40B4-BE49-F238E27FC236}">
                <a16:creationId xmlns:a16="http://schemas.microsoft.com/office/drawing/2014/main" id="{A600C092-CC68-4337-8303-27863DB06D3A}"/>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99AD31A6-8915-4DEF-B613-1668A4959A5C}"/>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DCE1CD84-2E39-40FB-8DEA-82A54319059B}"/>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144</a:t>
            </a:r>
          </a:p>
        </p:txBody>
      </p:sp>
      <p:sp>
        <p:nvSpPr>
          <p:cNvPr id="138" name="">
            <a:extLst xmlns:a="http://schemas.openxmlformats.org/drawingml/2006/main">
              <a:ext uri="{FF2B5EF4-FFF2-40B4-BE49-F238E27FC236}">
                <a16:creationId xmlns:a16="http://schemas.microsoft.com/office/drawing/2014/main" id="{D2D8CCBB-074F-4538-A212-F0E95E2E62B2}"/>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Nax, Helge</a:t>
            </a:r>
          </a:p>
        </p:txBody>
      </p:sp>
      <p:sp>
        <p:nvSpPr>
          <p:cNvPr id="139" name="">
            <a:extLst xmlns:a="http://schemas.openxmlformats.org/drawingml/2006/main">
              <a:ext uri="{FF2B5EF4-FFF2-40B4-BE49-F238E27FC236}">
                <a16:creationId xmlns:a16="http://schemas.microsoft.com/office/drawing/2014/main" id="{A788023F-3832-4C5C-BA31-2F392A6F5D75}"/>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II / A</a:t>
            </a:r>
          </a:p>
        </p:txBody>
      </p:sp>
      <p:sp>
        <p:nvSpPr>
          <p:cNvPr id="140" name="">
            <a:extLst xmlns:a="http://schemas.openxmlformats.org/drawingml/2006/main">
              <a:ext uri="{FF2B5EF4-FFF2-40B4-BE49-F238E27FC236}">
                <a16:creationId xmlns:a16="http://schemas.microsoft.com/office/drawing/2014/main" id="{4BC64ADC-D670-409F-AF31-F94F69F828FD}"/>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41" name="">
            <a:extLst xmlns:a="http://schemas.openxmlformats.org/drawingml/2006/main">
              <a:ext uri="{FF2B5EF4-FFF2-40B4-BE49-F238E27FC236}">
                <a16:creationId xmlns:a16="http://schemas.microsoft.com/office/drawing/2014/main" id="{4ED1B0CE-BAFD-4D79-A96A-C400C85DA2C2}"/>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2/0/3</a:t>
            </a:r>
          </a:p>
        </p:txBody>
      </p:sp>
      <p:sp>
        <p:nvSpPr>
          <p:cNvPr id="142" name="">
            <a:extLst xmlns:a="http://schemas.openxmlformats.org/drawingml/2006/main">
              <a:ext uri="{FF2B5EF4-FFF2-40B4-BE49-F238E27FC236}">
                <a16:creationId xmlns:a16="http://schemas.microsoft.com/office/drawing/2014/main" id="{9BFB04B4-4609-4C84-9050-A9BEEA0D6743}"/>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43" name="">
            <a:extLst xmlns:a="http://schemas.openxmlformats.org/drawingml/2006/main">
              <a:ext uri="{FF2B5EF4-FFF2-40B4-BE49-F238E27FC236}">
                <a16:creationId xmlns:a16="http://schemas.microsoft.com/office/drawing/2014/main" id="{E2790728-7CB1-4202-A78E-09FCD98F643C}"/>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1F6474C0-FD74-49B1-B41F-5D74ED2CD85F}"/>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45" name="">
            <a:extLst xmlns:a="http://schemas.openxmlformats.org/drawingml/2006/main">
              <a:ext uri="{FF2B5EF4-FFF2-40B4-BE49-F238E27FC236}">
                <a16:creationId xmlns:a16="http://schemas.microsoft.com/office/drawing/2014/main" id="{59F6FD86-DB66-42CB-A80F-76E04ECE80D6}"/>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50,36</a:t>
            </a:r>
          </a:p>
        </p:txBody>
      </p:sp>
      <p:sp>
        <p:nvSpPr>
          <p:cNvPr id="146" name="">
            <a:extLst xmlns:a="http://schemas.openxmlformats.org/drawingml/2006/main">
              <a:ext uri="{FF2B5EF4-FFF2-40B4-BE49-F238E27FC236}">
                <a16:creationId xmlns:a16="http://schemas.microsoft.com/office/drawing/2014/main" id="{CD5D9FE9-C9F6-4B5C-AD8E-C9881EC9D061}"/>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B9F0B0FF-7938-4B49-83D3-639674E72C2F}"/>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12 von 30</a:t>
            </a:r>
          </a:p>
        </p:txBody>
      </p:sp>
    </p:spTree>
    <p:extLst>
      <p:ext uri="{BB962C8B-B14F-4D97-AF65-F5344CB8AC3E}">
        <p14:creationId xmlns:p14="http://schemas.microsoft.com/office/powerpoint/2010/main" val="1978802782"/>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CC5EC389-5C88-498F-8F23-88F98F111797}"/>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F64A97D9-AE8A-4DA2-BE94-06197B9FF0DC}"/>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850AD746-C138-492D-BD01-AFF08B144200}"/>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145–156</a:t>
            </a:r>
          </a:p>
        </p:txBody>
      </p:sp>
      <p:sp>
        <p:nvSpPr>
          <p:cNvPr id="4" name="">
            <a:extLst xmlns:a="http://schemas.openxmlformats.org/drawingml/2006/main">
              <a:ext uri="{FF2B5EF4-FFF2-40B4-BE49-F238E27FC236}">
                <a16:creationId xmlns:a16="http://schemas.microsoft.com/office/drawing/2014/main" id="{6ADC191D-2677-4730-B0BE-1D0BC9D29CEB}"/>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8FD0173B-3B53-48AE-B803-A15F0ABB97A1}"/>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6DC06AA4-8EFD-4DAA-8986-A787557BA075}"/>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39</a:t>
            </a:r>
          </a:p>
        </p:txBody>
      </p:sp>
      <p:sp>
        <p:nvSpPr>
          <p:cNvPr id="7" name="">
            <a:extLst xmlns:a="http://schemas.openxmlformats.org/drawingml/2006/main">
              <a:ext uri="{FF2B5EF4-FFF2-40B4-BE49-F238E27FC236}">
                <a16:creationId xmlns:a16="http://schemas.microsoft.com/office/drawing/2014/main" id="{BADD1284-87C5-4239-93F3-226ED878CB39}"/>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987D4272-B16D-4043-92CC-F424215ABD1A}"/>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DDA9EDFF-E447-4AEA-90F1-6A452F74F7BD}"/>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E09A50FB-8063-4D3E-B1A5-24058A1A7CF3}"/>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04D47306-D000-4C8F-8ED2-7C27E89D159F}"/>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ECC27E58-4D8E-4BC2-85E2-3FC7D39F6E08}"/>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E9B067D9-14D0-49BC-83FA-A352C5D4A72E}"/>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6620544E-C551-445B-ACBE-09D49E95560F}"/>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572BB73E-2C6E-4BA4-BBE0-38C1D1026058}"/>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ECF7319D-A471-4E4A-BCBF-9490B9719AE8}"/>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145</a:t>
            </a:r>
          </a:p>
        </p:txBody>
      </p:sp>
      <p:sp>
        <p:nvSpPr>
          <p:cNvPr id="17" name="">
            <a:extLst xmlns:a="http://schemas.openxmlformats.org/drawingml/2006/main">
              <a:ext uri="{FF2B5EF4-FFF2-40B4-BE49-F238E27FC236}">
                <a16:creationId xmlns:a16="http://schemas.microsoft.com/office/drawing/2014/main" id="{80C44E53-B37B-47DE-953D-5A3DD454A984}"/>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Fick, Peter</a:t>
            </a:r>
          </a:p>
        </p:txBody>
      </p:sp>
      <p:sp>
        <p:nvSpPr>
          <p:cNvPr id="18" name="">
            <a:extLst xmlns:a="http://schemas.openxmlformats.org/drawingml/2006/main">
              <a:ext uri="{FF2B5EF4-FFF2-40B4-BE49-F238E27FC236}">
                <a16:creationId xmlns:a16="http://schemas.microsoft.com/office/drawing/2014/main" id="{B0761DA4-C431-41A7-B392-F31FBA5845BA}"/>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Reischenhof</a:t>
            </a:r>
          </a:p>
        </p:txBody>
      </p:sp>
      <p:sp>
        <p:nvSpPr>
          <p:cNvPr id="19" name="">
            <a:extLst xmlns:a="http://schemas.openxmlformats.org/drawingml/2006/main">
              <a:ext uri="{FF2B5EF4-FFF2-40B4-BE49-F238E27FC236}">
                <a16:creationId xmlns:a16="http://schemas.microsoft.com/office/drawing/2014/main" id="{50A0EAD8-6783-46B9-881B-9C328A3175F7}"/>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20" name="">
            <a:extLst xmlns:a="http://schemas.openxmlformats.org/drawingml/2006/main">
              <a:ext uri="{FF2B5EF4-FFF2-40B4-BE49-F238E27FC236}">
                <a16:creationId xmlns:a16="http://schemas.microsoft.com/office/drawing/2014/main" id="{FDB0C94C-3531-4300-8B45-50551A318503}"/>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21" name="">
            <a:extLst xmlns:a="http://schemas.openxmlformats.org/drawingml/2006/main">
              <a:ext uri="{FF2B5EF4-FFF2-40B4-BE49-F238E27FC236}">
                <a16:creationId xmlns:a16="http://schemas.microsoft.com/office/drawing/2014/main" id="{DEA44702-18EA-4AF4-B0F6-1F92C8A8AA37}"/>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22" name="">
            <a:extLst xmlns:a="http://schemas.openxmlformats.org/drawingml/2006/main">
              <a:ext uri="{FF2B5EF4-FFF2-40B4-BE49-F238E27FC236}">
                <a16:creationId xmlns:a16="http://schemas.microsoft.com/office/drawing/2014/main" id="{D371EC9D-7EA7-40F2-9376-ED3418976774}"/>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15A04C2D-7AC9-48B5-B449-A2D57A7C9165}"/>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24" name="">
            <a:extLst xmlns:a="http://schemas.openxmlformats.org/drawingml/2006/main">
              <a:ext uri="{FF2B5EF4-FFF2-40B4-BE49-F238E27FC236}">
                <a16:creationId xmlns:a16="http://schemas.microsoft.com/office/drawing/2014/main" id="{ACAA8211-EA92-458D-8F39-8FB596BA00F7}"/>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49,88</a:t>
            </a:r>
          </a:p>
        </p:txBody>
      </p:sp>
      <p:sp>
        <p:nvSpPr>
          <p:cNvPr id="25" name="">
            <a:extLst xmlns:a="http://schemas.openxmlformats.org/drawingml/2006/main">
              <a:ext uri="{FF2B5EF4-FFF2-40B4-BE49-F238E27FC236}">
                <a16:creationId xmlns:a16="http://schemas.microsoft.com/office/drawing/2014/main" id="{8AD663A0-B7FB-41FA-B27A-7373373A96DE}"/>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10DD0503-585D-4F62-96B1-A04186CF1794}"/>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7BF376BB-8391-422E-95A0-324ABE29084D}"/>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146</a:t>
            </a:r>
          </a:p>
        </p:txBody>
      </p:sp>
      <p:sp>
        <p:nvSpPr>
          <p:cNvPr id="28" name="">
            <a:extLst xmlns:a="http://schemas.openxmlformats.org/drawingml/2006/main">
              <a:ext uri="{FF2B5EF4-FFF2-40B4-BE49-F238E27FC236}">
                <a16:creationId xmlns:a16="http://schemas.microsoft.com/office/drawing/2014/main" id="{674DCE8E-B48A-47BC-9BCF-DEC912C2F546}"/>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Thater, Thomas</a:t>
            </a:r>
          </a:p>
        </p:txBody>
      </p:sp>
      <p:sp>
        <p:nvSpPr>
          <p:cNvPr id="29" name="">
            <a:extLst xmlns:a="http://schemas.openxmlformats.org/drawingml/2006/main">
              <a:ext uri="{FF2B5EF4-FFF2-40B4-BE49-F238E27FC236}">
                <a16:creationId xmlns:a16="http://schemas.microsoft.com/office/drawing/2014/main" id="{27BFFD52-4CDB-4397-BD69-BD6CD3803F83}"/>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30" name="">
            <a:extLst xmlns:a="http://schemas.openxmlformats.org/drawingml/2006/main">
              <a:ext uri="{FF2B5EF4-FFF2-40B4-BE49-F238E27FC236}">
                <a16:creationId xmlns:a16="http://schemas.microsoft.com/office/drawing/2014/main" id="{97D2F40E-025E-44F2-BA78-3C05BEF8DFD6}"/>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31" name="">
            <a:extLst xmlns:a="http://schemas.openxmlformats.org/drawingml/2006/main">
              <a:ext uri="{FF2B5EF4-FFF2-40B4-BE49-F238E27FC236}">
                <a16:creationId xmlns:a16="http://schemas.microsoft.com/office/drawing/2014/main" id="{43976B3C-6D29-4E01-A055-C4C6F9E14101}"/>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3/1/3</a:t>
            </a:r>
          </a:p>
        </p:txBody>
      </p:sp>
      <p:sp>
        <p:nvSpPr>
          <p:cNvPr id="32" name="">
            <a:extLst xmlns:a="http://schemas.openxmlformats.org/drawingml/2006/main">
              <a:ext uri="{FF2B5EF4-FFF2-40B4-BE49-F238E27FC236}">
                <a16:creationId xmlns:a16="http://schemas.microsoft.com/office/drawing/2014/main" id="{4B51FB1D-7E3E-4A13-B13A-3FC94E28ECD0}"/>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33" name="">
            <a:extLst xmlns:a="http://schemas.openxmlformats.org/drawingml/2006/main">
              <a:ext uri="{FF2B5EF4-FFF2-40B4-BE49-F238E27FC236}">
                <a16:creationId xmlns:a16="http://schemas.microsoft.com/office/drawing/2014/main" id="{B1C5B2C4-40CB-4475-8386-18B48F69A9AC}"/>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F01AC20B-7095-47B5-A7F5-C1BBD53F70C8}"/>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35" name="">
            <a:extLst xmlns:a="http://schemas.openxmlformats.org/drawingml/2006/main">
              <a:ext uri="{FF2B5EF4-FFF2-40B4-BE49-F238E27FC236}">
                <a16:creationId xmlns:a16="http://schemas.microsoft.com/office/drawing/2014/main" id="{454ECA1F-49E3-417B-948D-B0254F34EAEB}"/>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49,63</a:t>
            </a:r>
          </a:p>
        </p:txBody>
      </p:sp>
      <p:sp>
        <p:nvSpPr>
          <p:cNvPr id="36" name="">
            <a:extLst xmlns:a="http://schemas.openxmlformats.org/drawingml/2006/main">
              <a:ext uri="{FF2B5EF4-FFF2-40B4-BE49-F238E27FC236}">
                <a16:creationId xmlns:a16="http://schemas.microsoft.com/office/drawing/2014/main" id="{39D24362-662E-4DDF-BCF0-649E6A8D7331}"/>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3A653A6C-C46A-4861-93B7-DAD490C3A09E}"/>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B3CE11CE-2A34-4C6C-9564-BD404B05E84E}"/>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147</a:t>
            </a:r>
          </a:p>
        </p:txBody>
      </p:sp>
      <p:sp>
        <p:nvSpPr>
          <p:cNvPr id="39" name="">
            <a:extLst xmlns:a="http://schemas.openxmlformats.org/drawingml/2006/main">
              <a:ext uri="{FF2B5EF4-FFF2-40B4-BE49-F238E27FC236}">
                <a16:creationId xmlns:a16="http://schemas.microsoft.com/office/drawing/2014/main" id="{AD27EE57-4055-41B8-9640-9365C6474E02}"/>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Todoran, Dan</a:t>
            </a:r>
          </a:p>
        </p:txBody>
      </p:sp>
      <p:sp>
        <p:nvSpPr>
          <p:cNvPr id="40" name="">
            <a:extLst xmlns:a="http://schemas.openxmlformats.org/drawingml/2006/main">
              <a:ext uri="{FF2B5EF4-FFF2-40B4-BE49-F238E27FC236}">
                <a16:creationId xmlns:a16="http://schemas.microsoft.com/office/drawing/2014/main" id="{CC34401C-8C7E-4941-A69A-549C533DB5CA}"/>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Reischenhof</a:t>
            </a:r>
          </a:p>
        </p:txBody>
      </p:sp>
      <p:sp>
        <p:nvSpPr>
          <p:cNvPr id="41" name="">
            <a:extLst xmlns:a="http://schemas.openxmlformats.org/drawingml/2006/main">
              <a:ext uri="{FF2B5EF4-FFF2-40B4-BE49-F238E27FC236}">
                <a16:creationId xmlns:a16="http://schemas.microsoft.com/office/drawing/2014/main" id="{5EFC318F-5D62-4B7D-AB00-5B3BF1AD2A61}"/>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42" name="">
            <a:extLst xmlns:a="http://schemas.openxmlformats.org/drawingml/2006/main">
              <a:ext uri="{FF2B5EF4-FFF2-40B4-BE49-F238E27FC236}">
                <a16:creationId xmlns:a16="http://schemas.microsoft.com/office/drawing/2014/main" id="{FD2CC24F-CF39-4CDE-97AA-2ECE778153B2}"/>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3/0/4</a:t>
            </a:r>
          </a:p>
        </p:txBody>
      </p:sp>
      <p:sp>
        <p:nvSpPr>
          <p:cNvPr id="43" name="">
            <a:extLst xmlns:a="http://schemas.openxmlformats.org/drawingml/2006/main">
              <a:ext uri="{FF2B5EF4-FFF2-40B4-BE49-F238E27FC236}">
                <a16:creationId xmlns:a16="http://schemas.microsoft.com/office/drawing/2014/main" id="{9A9BE8E7-6865-4EC4-B643-60262C956C55}"/>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44" name="">
            <a:extLst xmlns:a="http://schemas.openxmlformats.org/drawingml/2006/main">
              <a:ext uri="{FF2B5EF4-FFF2-40B4-BE49-F238E27FC236}">
                <a16:creationId xmlns:a16="http://schemas.microsoft.com/office/drawing/2014/main" id="{0886E173-2E95-4A01-94DA-2F14FE889CC7}"/>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C80AF495-0123-4938-816E-8952B772135A}"/>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46" name="">
            <a:extLst xmlns:a="http://schemas.openxmlformats.org/drawingml/2006/main">
              <a:ext uri="{FF2B5EF4-FFF2-40B4-BE49-F238E27FC236}">
                <a16:creationId xmlns:a16="http://schemas.microsoft.com/office/drawing/2014/main" id="{0905941B-C5D9-4E85-AAAB-0378887FA74B}"/>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49,07</a:t>
            </a:r>
          </a:p>
        </p:txBody>
      </p:sp>
      <p:sp>
        <p:nvSpPr>
          <p:cNvPr id="47" name="">
            <a:extLst xmlns:a="http://schemas.openxmlformats.org/drawingml/2006/main">
              <a:ext uri="{FF2B5EF4-FFF2-40B4-BE49-F238E27FC236}">
                <a16:creationId xmlns:a16="http://schemas.microsoft.com/office/drawing/2014/main" id="{7D219E8B-18A2-4D3E-89A8-5996C9765476}"/>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2E977F02-F3F4-4548-998A-154280D51A85}"/>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587E6C6C-008C-4CEA-9B5F-B52751FBB16D}"/>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148</a:t>
            </a:r>
          </a:p>
        </p:txBody>
      </p:sp>
      <p:sp>
        <p:nvSpPr>
          <p:cNvPr id="50" name="">
            <a:extLst xmlns:a="http://schemas.openxmlformats.org/drawingml/2006/main">
              <a:ext uri="{FF2B5EF4-FFF2-40B4-BE49-F238E27FC236}">
                <a16:creationId xmlns:a16="http://schemas.microsoft.com/office/drawing/2014/main" id="{80EB1877-F601-4A38-B46A-537B72017A9B}"/>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Bormann, Klaus</a:t>
            </a:r>
          </a:p>
        </p:txBody>
      </p:sp>
      <p:sp>
        <p:nvSpPr>
          <p:cNvPr id="51" name="">
            <a:extLst xmlns:a="http://schemas.openxmlformats.org/drawingml/2006/main">
              <a:ext uri="{FF2B5EF4-FFF2-40B4-BE49-F238E27FC236}">
                <a16:creationId xmlns:a16="http://schemas.microsoft.com/office/drawing/2014/main" id="{E4A06F65-32C8-480F-9DF8-9978D901F1FD}"/>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München-West</a:t>
            </a:r>
          </a:p>
        </p:txBody>
      </p:sp>
      <p:sp>
        <p:nvSpPr>
          <p:cNvPr id="52" name="">
            <a:extLst xmlns:a="http://schemas.openxmlformats.org/drawingml/2006/main">
              <a:ext uri="{FF2B5EF4-FFF2-40B4-BE49-F238E27FC236}">
                <a16:creationId xmlns:a16="http://schemas.microsoft.com/office/drawing/2014/main" id="{226912B1-DEB5-413B-B644-1D8AB02BAB9B}"/>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53" name="">
            <a:extLst xmlns:a="http://schemas.openxmlformats.org/drawingml/2006/main">
              <a:ext uri="{FF2B5EF4-FFF2-40B4-BE49-F238E27FC236}">
                <a16:creationId xmlns:a16="http://schemas.microsoft.com/office/drawing/2014/main" id="{0B90A4C2-C222-46B1-BFB7-6FE80A5FA647}"/>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2/0/3</a:t>
            </a:r>
          </a:p>
        </p:txBody>
      </p:sp>
      <p:sp>
        <p:nvSpPr>
          <p:cNvPr id="54" name="">
            <a:extLst xmlns:a="http://schemas.openxmlformats.org/drawingml/2006/main">
              <a:ext uri="{FF2B5EF4-FFF2-40B4-BE49-F238E27FC236}">
                <a16:creationId xmlns:a16="http://schemas.microsoft.com/office/drawing/2014/main" id="{B971C674-F817-4740-AA94-A1B088F1EE54}"/>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55" name="">
            <a:extLst xmlns:a="http://schemas.openxmlformats.org/drawingml/2006/main">
              <a:ext uri="{FF2B5EF4-FFF2-40B4-BE49-F238E27FC236}">
                <a16:creationId xmlns:a16="http://schemas.microsoft.com/office/drawing/2014/main" id="{134C1BC2-9050-4724-BDC3-2BD5644A7939}"/>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736B55AC-7893-414E-A50A-1B3D55846D50}"/>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57" name="">
            <a:extLst xmlns:a="http://schemas.openxmlformats.org/drawingml/2006/main">
              <a:ext uri="{FF2B5EF4-FFF2-40B4-BE49-F238E27FC236}">
                <a16:creationId xmlns:a16="http://schemas.microsoft.com/office/drawing/2014/main" id="{6FBE4DAF-4CBC-4F21-97A4-FF8E695FE54A}"/>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48,95</a:t>
            </a:r>
          </a:p>
        </p:txBody>
      </p:sp>
      <p:sp>
        <p:nvSpPr>
          <p:cNvPr id="58" name="">
            <a:extLst xmlns:a="http://schemas.openxmlformats.org/drawingml/2006/main">
              <a:ext uri="{FF2B5EF4-FFF2-40B4-BE49-F238E27FC236}">
                <a16:creationId xmlns:a16="http://schemas.microsoft.com/office/drawing/2014/main" id="{B2E60843-128E-402E-BD8A-B576BA59FD12}"/>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CC12420E-7279-4873-B1E0-20060BFE4836}"/>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609C6464-BB97-47F9-B954-583A2492BACA}"/>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149</a:t>
            </a:r>
          </a:p>
        </p:txBody>
      </p:sp>
      <p:sp>
        <p:nvSpPr>
          <p:cNvPr id="61" name="">
            <a:extLst xmlns:a="http://schemas.openxmlformats.org/drawingml/2006/main">
              <a:ext uri="{FF2B5EF4-FFF2-40B4-BE49-F238E27FC236}">
                <a16:creationId xmlns:a16="http://schemas.microsoft.com/office/drawing/2014/main" id="{E9E3AA46-3DE6-4EAB-A6CF-DDC18B2251AC}"/>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Schwarm, Harry</a:t>
            </a:r>
          </a:p>
        </p:txBody>
      </p:sp>
      <p:sp>
        <p:nvSpPr>
          <p:cNvPr id="62" name="">
            <a:extLst xmlns:a="http://schemas.openxmlformats.org/drawingml/2006/main">
              <a:ext uri="{FF2B5EF4-FFF2-40B4-BE49-F238E27FC236}">
                <a16:creationId xmlns:a16="http://schemas.microsoft.com/office/drawing/2014/main" id="{EA21A38B-234B-453F-8196-A53CA7AF8837}"/>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63" name="">
            <a:extLst xmlns:a="http://schemas.openxmlformats.org/drawingml/2006/main">
              <a:ext uri="{FF2B5EF4-FFF2-40B4-BE49-F238E27FC236}">
                <a16:creationId xmlns:a16="http://schemas.microsoft.com/office/drawing/2014/main" id="{FC66CF94-F089-424A-BDAB-49E080A64685}"/>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64" name="">
            <a:extLst xmlns:a="http://schemas.openxmlformats.org/drawingml/2006/main">
              <a:ext uri="{FF2B5EF4-FFF2-40B4-BE49-F238E27FC236}">
                <a16:creationId xmlns:a16="http://schemas.microsoft.com/office/drawing/2014/main" id="{07AC1E99-17E5-4ADE-92B3-52AFB09E8A84}"/>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1/2/2</a:t>
            </a:r>
          </a:p>
        </p:txBody>
      </p:sp>
      <p:sp>
        <p:nvSpPr>
          <p:cNvPr id="65" name="">
            <a:extLst xmlns:a="http://schemas.openxmlformats.org/drawingml/2006/main">
              <a:ext uri="{FF2B5EF4-FFF2-40B4-BE49-F238E27FC236}">
                <a16:creationId xmlns:a16="http://schemas.microsoft.com/office/drawing/2014/main" id="{3CD33A0D-4EA1-47DC-B1A1-D7491CF11B69}"/>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66" name="">
            <a:extLst xmlns:a="http://schemas.openxmlformats.org/drawingml/2006/main">
              <a:ext uri="{FF2B5EF4-FFF2-40B4-BE49-F238E27FC236}">
                <a16:creationId xmlns:a16="http://schemas.microsoft.com/office/drawing/2014/main" id="{F45C13B4-7964-4DD5-9474-86C8510A8401}"/>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0F6FDED2-3026-4069-9FC2-22B46A9CC31A}"/>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68" name="">
            <a:extLst xmlns:a="http://schemas.openxmlformats.org/drawingml/2006/main">
              <a:ext uri="{FF2B5EF4-FFF2-40B4-BE49-F238E27FC236}">
                <a16:creationId xmlns:a16="http://schemas.microsoft.com/office/drawing/2014/main" id="{EF49C894-1332-4B2B-BECC-90EC25C5FC8E}"/>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48,86</a:t>
            </a:r>
          </a:p>
        </p:txBody>
      </p:sp>
      <p:sp>
        <p:nvSpPr>
          <p:cNvPr id="69" name="">
            <a:extLst xmlns:a="http://schemas.openxmlformats.org/drawingml/2006/main">
              <a:ext uri="{FF2B5EF4-FFF2-40B4-BE49-F238E27FC236}">
                <a16:creationId xmlns:a16="http://schemas.microsoft.com/office/drawing/2014/main" id="{20EC08A4-C988-4440-9CF2-3DC1DADCA468}"/>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4EA5F277-82A0-4867-8857-0145FC465886}"/>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AD69EC81-2C15-418B-9078-9F74BD0199AD}"/>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150</a:t>
            </a:r>
          </a:p>
        </p:txBody>
      </p:sp>
      <p:sp>
        <p:nvSpPr>
          <p:cNvPr id="72" name="">
            <a:extLst xmlns:a="http://schemas.openxmlformats.org/drawingml/2006/main">
              <a:ext uri="{FF2B5EF4-FFF2-40B4-BE49-F238E27FC236}">
                <a16:creationId xmlns:a16="http://schemas.microsoft.com/office/drawing/2014/main" id="{18082D86-058E-493B-B0FF-847B716DBB8E}"/>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Lemhöfer, Michael</a:t>
            </a:r>
          </a:p>
        </p:txBody>
      </p:sp>
      <p:sp>
        <p:nvSpPr>
          <p:cNvPr id="73" name="">
            <a:extLst xmlns:a="http://schemas.openxmlformats.org/drawingml/2006/main">
              <a:ext uri="{FF2B5EF4-FFF2-40B4-BE49-F238E27FC236}">
                <a16:creationId xmlns:a16="http://schemas.microsoft.com/office/drawing/2014/main" id="{0A7D6D73-D892-4640-8F6E-DA530C96E2FD}"/>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74" name="">
            <a:extLst xmlns:a="http://schemas.openxmlformats.org/drawingml/2006/main">
              <a:ext uri="{FF2B5EF4-FFF2-40B4-BE49-F238E27FC236}">
                <a16:creationId xmlns:a16="http://schemas.microsoft.com/office/drawing/2014/main" id="{4F971049-27DA-4F32-BC67-27586AA23879}"/>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75" name="">
            <a:extLst xmlns:a="http://schemas.openxmlformats.org/drawingml/2006/main">
              <a:ext uri="{FF2B5EF4-FFF2-40B4-BE49-F238E27FC236}">
                <a16:creationId xmlns:a16="http://schemas.microsoft.com/office/drawing/2014/main" id="{F0027E05-EC30-4C2C-98B6-45EF36082628}"/>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1/1/2</a:t>
            </a:r>
          </a:p>
        </p:txBody>
      </p:sp>
      <p:sp>
        <p:nvSpPr>
          <p:cNvPr id="76" name="">
            <a:extLst xmlns:a="http://schemas.openxmlformats.org/drawingml/2006/main">
              <a:ext uri="{FF2B5EF4-FFF2-40B4-BE49-F238E27FC236}">
                <a16:creationId xmlns:a16="http://schemas.microsoft.com/office/drawing/2014/main" id="{99FA9A7D-556F-45D6-8FB0-6589234A3889}"/>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77" name="">
            <a:extLst xmlns:a="http://schemas.openxmlformats.org/drawingml/2006/main">
              <a:ext uri="{FF2B5EF4-FFF2-40B4-BE49-F238E27FC236}">
                <a16:creationId xmlns:a16="http://schemas.microsoft.com/office/drawing/2014/main" id="{51A89ADC-9CA7-4A1A-88D1-B30C1D41D678}"/>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3C6E6A32-2EFA-4140-B59C-97FF3D387B0A}"/>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79" name="">
            <a:extLst xmlns:a="http://schemas.openxmlformats.org/drawingml/2006/main">
              <a:ext uri="{FF2B5EF4-FFF2-40B4-BE49-F238E27FC236}">
                <a16:creationId xmlns:a16="http://schemas.microsoft.com/office/drawing/2014/main" id="{3B036504-A411-4288-8549-932586F4863E}"/>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48,8</a:t>
            </a:r>
          </a:p>
        </p:txBody>
      </p:sp>
      <p:sp>
        <p:nvSpPr>
          <p:cNvPr id="80" name="">
            <a:extLst xmlns:a="http://schemas.openxmlformats.org/drawingml/2006/main">
              <a:ext uri="{FF2B5EF4-FFF2-40B4-BE49-F238E27FC236}">
                <a16:creationId xmlns:a16="http://schemas.microsoft.com/office/drawing/2014/main" id="{95D4C2A3-08EB-4A02-8C10-3C5BAF9D76A9}"/>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3FC4B07D-A701-405F-A2AD-6D75C600E188}"/>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AB9AEC89-4DE6-4D6C-8A87-770E0D199BCE}"/>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151</a:t>
            </a:r>
          </a:p>
        </p:txBody>
      </p:sp>
      <p:sp>
        <p:nvSpPr>
          <p:cNvPr id="83" name="">
            <a:extLst xmlns:a="http://schemas.openxmlformats.org/drawingml/2006/main">
              <a:ext uri="{FF2B5EF4-FFF2-40B4-BE49-F238E27FC236}">
                <a16:creationId xmlns:a16="http://schemas.microsoft.com/office/drawing/2014/main" id="{01CCE012-3B52-4064-8950-2297B06D4855}"/>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Fussenegger, Egon</a:t>
            </a:r>
          </a:p>
        </p:txBody>
      </p:sp>
      <p:sp>
        <p:nvSpPr>
          <p:cNvPr id="84" name="">
            <a:extLst xmlns:a="http://schemas.openxmlformats.org/drawingml/2006/main">
              <a:ext uri="{FF2B5EF4-FFF2-40B4-BE49-F238E27FC236}">
                <a16:creationId xmlns:a16="http://schemas.microsoft.com/office/drawing/2014/main" id="{A29CEC79-79ED-4D57-9961-E1309E4B57B9}"/>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85" name="">
            <a:extLst xmlns:a="http://schemas.openxmlformats.org/drawingml/2006/main">
              <a:ext uri="{FF2B5EF4-FFF2-40B4-BE49-F238E27FC236}">
                <a16:creationId xmlns:a16="http://schemas.microsoft.com/office/drawing/2014/main" id="{2B6EC731-FE64-4097-A6C5-68B965E9541A}"/>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86" name="">
            <a:extLst xmlns:a="http://schemas.openxmlformats.org/drawingml/2006/main">
              <a:ext uri="{FF2B5EF4-FFF2-40B4-BE49-F238E27FC236}">
                <a16:creationId xmlns:a16="http://schemas.microsoft.com/office/drawing/2014/main" id="{DA64F2A1-7E1F-4392-9B42-A80F87B039E0}"/>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5/0/6</a:t>
            </a:r>
          </a:p>
        </p:txBody>
      </p:sp>
      <p:sp>
        <p:nvSpPr>
          <p:cNvPr id="87" name="">
            <a:extLst xmlns:a="http://schemas.openxmlformats.org/drawingml/2006/main">
              <a:ext uri="{FF2B5EF4-FFF2-40B4-BE49-F238E27FC236}">
                <a16:creationId xmlns:a16="http://schemas.microsoft.com/office/drawing/2014/main" id="{3A479270-FD02-4031-ADE1-00BEE686F049}"/>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88" name="">
            <a:extLst xmlns:a="http://schemas.openxmlformats.org/drawingml/2006/main">
              <a:ext uri="{FF2B5EF4-FFF2-40B4-BE49-F238E27FC236}">
                <a16:creationId xmlns:a16="http://schemas.microsoft.com/office/drawing/2014/main" id="{3F0AADD3-FC4C-4B7C-9814-D13AD5BEEBA2}"/>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475ABAD9-42EA-4B5B-B256-0F81941F0C99}"/>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26</a:t>
            </a:r>
          </a:p>
        </p:txBody>
      </p:sp>
      <p:sp>
        <p:nvSpPr>
          <p:cNvPr id="90" name="">
            <a:extLst xmlns:a="http://schemas.openxmlformats.org/drawingml/2006/main">
              <a:ext uri="{FF2B5EF4-FFF2-40B4-BE49-F238E27FC236}">
                <a16:creationId xmlns:a16="http://schemas.microsoft.com/office/drawing/2014/main" id="{079964A6-0511-4086-B185-1B1EA3420024}"/>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48,72</a:t>
            </a:r>
          </a:p>
        </p:txBody>
      </p:sp>
      <p:sp>
        <p:nvSpPr>
          <p:cNvPr id="91" name="">
            <a:extLst xmlns:a="http://schemas.openxmlformats.org/drawingml/2006/main">
              <a:ext uri="{FF2B5EF4-FFF2-40B4-BE49-F238E27FC236}">
                <a16:creationId xmlns:a16="http://schemas.microsoft.com/office/drawing/2014/main" id="{B97ECC3C-DEBE-4910-BCB7-FAA976B0BB3D}"/>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C3BB93FE-41AF-4180-AA75-8E13FEE7039D}"/>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29A9106D-6874-4FC4-8EBB-74F799996030}"/>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152</a:t>
            </a:r>
          </a:p>
        </p:txBody>
      </p:sp>
      <p:sp>
        <p:nvSpPr>
          <p:cNvPr id="94" name="">
            <a:extLst xmlns:a="http://schemas.openxmlformats.org/drawingml/2006/main">
              <a:ext uri="{FF2B5EF4-FFF2-40B4-BE49-F238E27FC236}">
                <a16:creationId xmlns:a16="http://schemas.microsoft.com/office/drawing/2014/main" id="{15FC5238-9C72-4237-BA21-FEB494E3E206}"/>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Stoppe, Helmut</a:t>
            </a:r>
          </a:p>
        </p:txBody>
      </p:sp>
      <p:sp>
        <p:nvSpPr>
          <p:cNvPr id="95" name="">
            <a:extLst xmlns:a="http://schemas.openxmlformats.org/drawingml/2006/main">
              <a:ext uri="{FF2B5EF4-FFF2-40B4-BE49-F238E27FC236}">
                <a16:creationId xmlns:a16="http://schemas.microsoft.com/office/drawing/2014/main" id="{7D0FA8E7-0142-4984-89C0-8B05695D2683}"/>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München-West</a:t>
            </a:r>
          </a:p>
        </p:txBody>
      </p:sp>
      <p:sp>
        <p:nvSpPr>
          <p:cNvPr id="96" name="">
            <a:extLst xmlns:a="http://schemas.openxmlformats.org/drawingml/2006/main">
              <a:ext uri="{FF2B5EF4-FFF2-40B4-BE49-F238E27FC236}">
                <a16:creationId xmlns:a16="http://schemas.microsoft.com/office/drawing/2014/main" id="{C4A4E85E-6AE4-47AA-8DCA-036EAC6AA86A}"/>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97" name="">
            <a:extLst xmlns:a="http://schemas.openxmlformats.org/drawingml/2006/main">
              <a:ext uri="{FF2B5EF4-FFF2-40B4-BE49-F238E27FC236}">
                <a16:creationId xmlns:a16="http://schemas.microsoft.com/office/drawing/2014/main" id="{5B6A4020-3EC0-47CE-8A7C-185028A47203}"/>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2/0/3</a:t>
            </a:r>
          </a:p>
        </p:txBody>
      </p:sp>
      <p:sp>
        <p:nvSpPr>
          <p:cNvPr id="98" name="">
            <a:extLst xmlns:a="http://schemas.openxmlformats.org/drawingml/2006/main">
              <a:ext uri="{FF2B5EF4-FFF2-40B4-BE49-F238E27FC236}">
                <a16:creationId xmlns:a16="http://schemas.microsoft.com/office/drawing/2014/main" id="{F826C203-EB67-4C07-9618-5ECD0211367A}"/>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99" name="">
            <a:extLst xmlns:a="http://schemas.openxmlformats.org/drawingml/2006/main">
              <a:ext uri="{FF2B5EF4-FFF2-40B4-BE49-F238E27FC236}">
                <a16:creationId xmlns:a16="http://schemas.microsoft.com/office/drawing/2014/main" id="{1BEC0F95-221E-490A-867A-3EAF2758169E}"/>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6CCCAF33-DFC7-4F6A-A31F-FE9D501AC5A5}"/>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01" name="">
            <a:extLst xmlns:a="http://schemas.openxmlformats.org/drawingml/2006/main">
              <a:ext uri="{FF2B5EF4-FFF2-40B4-BE49-F238E27FC236}">
                <a16:creationId xmlns:a16="http://schemas.microsoft.com/office/drawing/2014/main" id="{3AD4096B-4B53-4E09-9600-97FA3E803C01}"/>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48,72</a:t>
            </a:r>
          </a:p>
        </p:txBody>
      </p:sp>
      <p:sp>
        <p:nvSpPr>
          <p:cNvPr id="102" name="">
            <a:extLst xmlns:a="http://schemas.openxmlformats.org/drawingml/2006/main">
              <a:ext uri="{FF2B5EF4-FFF2-40B4-BE49-F238E27FC236}">
                <a16:creationId xmlns:a16="http://schemas.microsoft.com/office/drawing/2014/main" id="{A41D4A95-5DBC-46DC-9D33-23D177182126}"/>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DD33418C-8CCC-47E8-88CF-B1B536E618AB}"/>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587B0875-60EB-448D-90F6-7851E90818D6}"/>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153</a:t>
            </a:r>
          </a:p>
        </p:txBody>
      </p:sp>
      <p:sp>
        <p:nvSpPr>
          <p:cNvPr id="105" name="">
            <a:extLst xmlns:a="http://schemas.openxmlformats.org/drawingml/2006/main">
              <a:ext uri="{FF2B5EF4-FFF2-40B4-BE49-F238E27FC236}">
                <a16:creationId xmlns:a16="http://schemas.microsoft.com/office/drawing/2014/main" id="{D1994AEA-7145-4CF7-BA65-89C8E443DB71}"/>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Stadtmüller, Toni</a:t>
            </a:r>
          </a:p>
        </p:txBody>
      </p:sp>
      <p:sp>
        <p:nvSpPr>
          <p:cNvPr id="106" name="">
            <a:extLst xmlns:a="http://schemas.openxmlformats.org/drawingml/2006/main">
              <a:ext uri="{FF2B5EF4-FFF2-40B4-BE49-F238E27FC236}">
                <a16:creationId xmlns:a16="http://schemas.microsoft.com/office/drawing/2014/main" id="{BF3983F2-F0A7-44B3-8C69-7096A6C6BE5D}"/>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Lenzfried</a:t>
            </a:r>
          </a:p>
        </p:txBody>
      </p:sp>
      <p:sp>
        <p:nvSpPr>
          <p:cNvPr id="107" name="">
            <a:extLst xmlns:a="http://schemas.openxmlformats.org/drawingml/2006/main">
              <a:ext uri="{FF2B5EF4-FFF2-40B4-BE49-F238E27FC236}">
                <a16:creationId xmlns:a16="http://schemas.microsoft.com/office/drawing/2014/main" id="{E604C2DE-4431-4A0F-9BFB-D0FEC2328F04}"/>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08" name="">
            <a:extLst xmlns:a="http://schemas.openxmlformats.org/drawingml/2006/main">
              <a:ext uri="{FF2B5EF4-FFF2-40B4-BE49-F238E27FC236}">
                <a16:creationId xmlns:a16="http://schemas.microsoft.com/office/drawing/2014/main" id="{D3859B8A-91CB-438B-87F7-EF5125D52CF9}"/>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1/2/1</a:t>
            </a:r>
          </a:p>
        </p:txBody>
      </p:sp>
      <p:sp>
        <p:nvSpPr>
          <p:cNvPr id="109" name="">
            <a:extLst xmlns:a="http://schemas.openxmlformats.org/drawingml/2006/main">
              <a:ext uri="{FF2B5EF4-FFF2-40B4-BE49-F238E27FC236}">
                <a16:creationId xmlns:a16="http://schemas.microsoft.com/office/drawing/2014/main" id="{8412D536-ACE7-4B9F-A41E-44BD154D51A9}"/>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10" name="">
            <a:extLst xmlns:a="http://schemas.openxmlformats.org/drawingml/2006/main">
              <a:ext uri="{FF2B5EF4-FFF2-40B4-BE49-F238E27FC236}">
                <a16:creationId xmlns:a16="http://schemas.microsoft.com/office/drawing/2014/main" id="{6420B3E3-0537-4653-A93D-D197F05E289A}"/>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290C3B6C-0BCB-48B2-814A-F8C5413CCB88}"/>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12" name="">
            <a:extLst xmlns:a="http://schemas.openxmlformats.org/drawingml/2006/main">
              <a:ext uri="{FF2B5EF4-FFF2-40B4-BE49-F238E27FC236}">
                <a16:creationId xmlns:a16="http://schemas.microsoft.com/office/drawing/2014/main" id="{168664FF-D323-4D2C-941E-C5E97E5256B9}"/>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48,31</a:t>
            </a:r>
          </a:p>
        </p:txBody>
      </p:sp>
      <p:sp>
        <p:nvSpPr>
          <p:cNvPr id="113" name="">
            <a:extLst xmlns:a="http://schemas.openxmlformats.org/drawingml/2006/main">
              <a:ext uri="{FF2B5EF4-FFF2-40B4-BE49-F238E27FC236}">
                <a16:creationId xmlns:a16="http://schemas.microsoft.com/office/drawing/2014/main" id="{C1D08FD2-5932-49DB-8E11-200C5A432379}"/>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5B3C6526-3D79-4635-B482-DB0C4BEECD88}"/>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E34875B2-C04A-4FDE-A587-D82BDD07C9BC}"/>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154</a:t>
            </a:r>
          </a:p>
        </p:txBody>
      </p:sp>
      <p:sp>
        <p:nvSpPr>
          <p:cNvPr id="116" name="">
            <a:extLst xmlns:a="http://schemas.openxmlformats.org/drawingml/2006/main">
              <a:ext uri="{FF2B5EF4-FFF2-40B4-BE49-F238E27FC236}">
                <a16:creationId xmlns:a16="http://schemas.microsoft.com/office/drawing/2014/main" id="{E86082DE-C94C-423C-B6BE-EFD83EEF9652}"/>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Schuster, Karl</a:t>
            </a:r>
          </a:p>
        </p:txBody>
      </p:sp>
      <p:sp>
        <p:nvSpPr>
          <p:cNvPr id="117" name="">
            <a:extLst xmlns:a="http://schemas.openxmlformats.org/drawingml/2006/main">
              <a:ext uri="{FF2B5EF4-FFF2-40B4-BE49-F238E27FC236}">
                <a16:creationId xmlns:a16="http://schemas.microsoft.com/office/drawing/2014/main" id="{FE24B7A2-E167-4059-A329-1AA2A5575AEC}"/>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a:t>
            </a:r>
          </a:p>
        </p:txBody>
      </p:sp>
      <p:sp>
        <p:nvSpPr>
          <p:cNvPr id="118" name="">
            <a:extLst xmlns:a="http://schemas.openxmlformats.org/drawingml/2006/main">
              <a:ext uri="{FF2B5EF4-FFF2-40B4-BE49-F238E27FC236}">
                <a16:creationId xmlns:a16="http://schemas.microsoft.com/office/drawing/2014/main" id="{648C86DE-7A66-4AB5-BFB8-B072C936FAD1}"/>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9" name="">
            <a:extLst xmlns:a="http://schemas.openxmlformats.org/drawingml/2006/main">
              <a:ext uri="{FF2B5EF4-FFF2-40B4-BE49-F238E27FC236}">
                <a16:creationId xmlns:a16="http://schemas.microsoft.com/office/drawing/2014/main" id="{13A5A2AA-5D45-4F8C-97EB-53AC5A7FF91B}"/>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2/0/3</a:t>
            </a:r>
          </a:p>
        </p:txBody>
      </p:sp>
      <p:sp>
        <p:nvSpPr>
          <p:cNvPr id="120" name="">
            <a:extLst xmlns:a="http://schemas.openxmlformats.org/drawingml/2006/main">
              <a:ext uri="{FF2B5EF4-FFF2-40B4-BE49-F238E27FC236}">
                <a16:creationId xmlns:a16="http://schemas.microsoft.com/office/drawing/2014/main" id="{3A8DFBBC-F755-40D2-824F-5F13C320F5E7}"/>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21" name="">
            <a:extLst xmlns:a="http://schemas.openxmlformats.org/drawingml/2006/main">
              <a:ext uri="{FF2B5EF4-FFF2-40B4-BE49-F238E27FC236}">
                <a16:creationId xmlns:a16="http://schemas.microsoft.com/office/drawing/2014/main" id="{B7C3B045-4DD4-4E37-866F-72A1F5AB9D35}"/>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4CA3CFC8-C540-49AF-8471-443F8C2D8E5F}"/>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23" name="">
            <a:extLst xmlns:a="http://schemas.openxmlformats.org/drawingml/2006/main">
              <a:ext uri="{FF2B5EF4-FFF2-40B4-BE49-F238E27FC236}">
                <a16:creationId xmlns:a16="http://schemas.microsoft.com/office/drawing/2014/main" id="{EC95EEB6-375D-422D-8000-8211A62AECFA}"/>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48,15</a:t>
            </a:r>
          </a:p>
        </p:txBody>
      </p:sp>
      <p:sp>
        <p:nvSpPr>
          <p:cNvPr id="124" name="">
            <a:extLst xmlns:a="http://schemas.openxmlformats.org/drawingml/2006/main">
              <a:ext uri="{FF2B5EF4-FFF2-40B4-BE49-F238E27FC236}">
                <a16:creationId xmlns:a16="http://schemas.microsoft.com/office/drawing/2014/main" id="{58863FC1-6B4F-4676-A156-DBC2FEF1819A}"/>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82530B1E-537E-4869-8A8E-CA76EB6F69D0}"/>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46682836-70E2-49C6-BF18-448320D4E081}"/>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155</a:t>
            </a:r>
          </a:p>
        </p:txBody>
      </p:sp>
      <p:sp>
        <p:nvSpPr>
          <p:cNvPr id="127" name="">
            <a:extLst xmlns:a="http://schemas.openxmlformats.org/drawingml/2006/main">
              <a:ext uri="{FF2B5EF4-FFF2-40B4-BE49-F238E27FC236}">
                <a16:creationId xmlns:a16="http://schemas.microsoft.com/office/drawing/2014/main" id="{F465A32F-9163-4A3E-80DA-A5A9B259F53F}"/>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Glogger, Bernhard</a:t>
            </a:r>
          </a:p>
        </p:txBody>
      </p:sp>
      <p:sp>
        <p:nvSpPr>
          <p:cNvPr id="128" name="">
            <a:extLst xmlns:a="http://schemas.openxmlformats.org/drawingml/2006/main">
              <a:ext uri="{FF2B5EF4-FFF2-40B4-BE49-F238E27FC236}">
                <a16:creationId xmlns:a16="http://schemas.microsoft.com/office/drawing/2014/main" id="{DF8A6A2E-BB8B-451F-9656-D7080ED52FDF}"/>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II</a:t>
            </a:r>
          </a:p>
        </p:txBody>
      </p:sp>
      <p:sp>
        <p:nvSpPr>
          <p:cNvPr id="129" name="">
            <a:extLst xmlns:a="http://schemas.openxmlformats.org/drawingml/2006/main">
              <a:ext uri="{FF2B5EF4-FFF2-40B4-BE49-F238E27FC236}">
                <a16:creationId xmlns:a16="http://schemas.microsoft.com/office/drawing/2014/main" id="{DFA004E5-5C43-4A0D-B90B-2D9907D52683}"/>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0" name="">
            <a:extLst xmlns:a="http://schemas.openxmlformats.org/drawingml/2006/main">
              <a:ext uri="{FF2B5EF4-FFF2-40B4-BE49-F238E27FC236}">
                <a16:creationId xmlns:a16="http://schemas.microsoft.com/office/drawing/2014/main" id="{86987E43-8FB4-47F8-9665-69B0B25A251D}"/>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2/0/3</a:t>
            </a:r>
          </a:p>
        </p:txBody>
      </p:sp>
      <p:sp>
        <p:nvSpPr>
          <p:cNvPr id="131" name="">
            <a:extLst xmlns:a="http://schemas.openxmlformats.org/drawingml/2006/main">
              <a:ext uri="{FF2B5EF4-FFF2-40B4-BE49-F238E27FC236}">
                <a16:creationId xmlns:a16="http://schemas.microsoft.com/office/drawing/2014/main" id="{83F4A9B7-688D-47CD-ADFE-017D34AA46E1}"/>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132" name="">
            <a:extLst xmlns:a="http://schemas.openxmlformats.org/drawingml/2006/main">
              <a:ext uri="{FF2B5EF4-FFF2-40B4-BE49-F238E27FC236}">
                <a16:creationId xmlns:a16="http://schemas.microsoft.com/office/drawing/2014/main" id="{245A0B5F-D9B5-4F95-BA4D-26DF7C5F5B05}"/>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14D5F9A1-2AA0-4B41-B487-CB163E762EEF}"/>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134" name="">
            <a:extLst xmlns:a="http://schemas.openxmlformats.org/drawingml/2006/main">
              <a:ext uri="{FF2B5EF4-FFF2-40B4-BE49-F238E27FC236}">
                <a16:creationId xmlns:a16="http://schemas.microsoft.com/office/drawing/2014/main" id="{D4BE9D57-8DF3-42FE-ABF7-0C22D06D7A42}"/>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47,92</a:t>
            </a:r>
          </a:p>
        </p:txBody>
      </p:sp>
      <p:sp>
        <p:nvSpPr>
          <p:cNvPr id="135" name="">
            <a:extLst xmlns:a="http://schemas.openxmlformats.org/drawingml/2006/main">
              <a:ext uri="{FF2B5EF4-FFF2-40B4-BE49-F238E27FC236}">
                <a16:creationId xmlns:a16="http://schemas.microsoft.com/office/drawing/2014/main" id="{2CA3B8BD-8620-4D02-A859-9CE8F69BE28E}"/>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37C3C31D-E9DB-453C-967E-F6D37E47766F}"/>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3F4AA03E-DA27-4CD3-B7A4-3982A96DDDAC}"/>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156</a:t>
            </a:r>
          </a:p>
        </p:txBody>
      </p:sp>
      <p:sp>
        <p:nvSpPr>
          <p:cNvPr id="138" name="">
            <a:extLst xmlns:a="http://schemas.openxmlformats.org/drawingml/2006/main">
              <a:ext uri="{FF2B5EF4-FFF2-40B4-BE49-F238E27FC236}">
                <a16:creationId xmlns:a16="http://schemas.microsoft.com/office/drawing/2014/main" id="{5B59C249-A28E-4D40-BEC3-ADA3D06B1EE8}"/>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Grob, Richard</a:t>
            </a:r>
          </a:p>
        </p:txBody>
      </p:sp>
      <p:sp>
        <p:nvSpPr>
          <p:cNvPr id="139" name="">
            <a:extLst xmlns:a="http://schemas.openxmlformats.org/drawingml/2006/main">
              <a:ext uri="{FF2B5EF4-FFF2-40B4-BE49-F238E27FC236}">
                <a16:creationId xmlns:a16="http://schemas.microsoft.com/office/drawing/2014/main" id="{84E727D0-70B2-4CA3-97EB-BD46F55FA991}"/>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II / A</a:t>
            </a:r>
          </a:p>
        </p:txBody>
      </p:sp>
      <p:sp>
        <p:nvSpPr>
          <p:cNvPr id="140" name="">
            <a:extLst xmlns:a="http://schemas.openxmlformats.org/drawingml/2006/main">
              <a:ext uri="{FF2B5EF4-FFF2-40B4-BE49-F238E27FC236}">
                <a16:creationId xmlns:a16="http://schemas.microsoft.com/office/drawing/2014/main" id="{21CA20CB-B52D-4D72-93BE-9CC49C63A53A}"/>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41" name="">
            <a:extLst xmlns:a="http://schemas.openxmlformats.org/drawingml/2006/main">
              <a:ext uri="{FF2B5EF4-FFF2-40B4-BE49-F238E27FC236}">
                <a16:creationId xmlns:a16="http://schemas.microsoft.com/office/drawing/2014/main" id="{456DD18A-85C0-4A2F-A789-EA9F32125CC4}"/>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142" name="">
            <a:extLst xmlns:a="http://schemas.openxmlformats.org/drawingml/2006/main">
              <a:ext uri="{FF2B5EF4-FFF2-40B4-BE49-F238E27FC236}">
                <a16:creationId xmlns:a16="http://schemas.microsoft.com/office/drawing/2014/main" id="{F7DC66E1-D79A-41EC-8C6D-30FE15BB8235}"/>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43" name="">
            <a:extLst xmlns:a="http://schemas.openxmlformats.org/drawingml/2006/main">
              <a:ext uri="{FF2B5EF4-FFF2-40B4-BE49-F238E27FC236}">
                <a16:creationId xmlns:a16="http://schemas.microsoft.com/office/drawing/2014/main" id="{10C2C566-AC5C-4CF3-A706-9D7EA3DABB97}"/>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A47A7973-92BD-4B9D-A5D8-BEE837B8956E}"/>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145" name="">
            <a:extLst xmlns:a="http://schemas.openxmlformats.org/drawingml/2006/main">
              <a:ext uri="{FF2B5EF4-FFF2-40B4-BE49-F238E27FC236}">
                <a16:creationId xmlns:a16="http://schemas.microsoft.com/office/drawing/2014/main" id="{4B11C144-E79A-475F-8B29-512675499772}"/>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47,86</a:t>
            </a:r>
          </a:p>
        </p:txBody>
      </p:sp>
      <p:sp>
        <p:nvSpPr>
          <p:cNvPr id="146" name="">
            <a:extLst xmlns:a="http://schemas.openxmlformats.org/drawingml/2006/main">
              <a:ext uri="{FF2B5EF4-FFF2-40B4-BE49-F238E27FC236}">
                <a16:creationId xmlns:a16="http://schemas.microsoft.com/office/drawing/2014/main" id="{4A1E30FC-34BB-4314-8A0E-FEFF0202EB0F}"/>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514879D2-689F-4131-9226-CB91B90E14EA}"/>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13 von 30</a:t>
            </a:r>
          </a:p>
        </p:txBody>
      </p:sp>
    </p:spTree>
    <p:extLst>
      <p:ext uri="{BB962C8B-B14F-4D97-AF65-F5344CB8AC3E}">
        <p14:creationId xmlns:p14="http://schemas.microsoft.com/office/powerpoint/2010/main" val="103393412"/>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C120CFDB-E11C-404B-A3E3-645F806E8672}"/>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39C2CF14-0B5B-40C9-921D-8A505B405D5E}"/>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76AAB088-6588-4AB3-8A30-6F3071923B70}"/>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157–168</a:t>
            </a:r>
          </a:p>
        </p:txBody>
      </p:sp>
      <p:sp>
        <p:nvSpPr>
          <p:cNvPr id="4" name="">
            <a:extLst xmlns:a="http://schemas.openxmlformats.org/drawingml/2006/main">
              <a:ext uri="{FF2B5EF4-FFF2-40B4-BE49-F238E27FC236}">
                <a16:creationId xmlns:a16="http://schemas.microsoft.com/office/drawing/2014/main" id="{08DA626C-8EFD-4EA4-A32B-D84CD1505C5C}"/>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70C8BFA9-F0DF-4823-8EE1-248EE7A4A522}"/>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05E53ECA-1404-45B9-B2FC-CBAFD5143719}"/>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40</a:t>
            </a:r>
          </a:p>
        </p:txBody>
      </p:sp>
      <p:sp>
        <p:nvSpPr>
          <p:cNvPr id="7" name="">
            <a:extLst xmlns:a="http://schemas.openxmlformats.org/drawingml/2006/main">
              <a:ext uri="{FF2B5EF4-FFF2-40B4-BE49-F238E27FC236}">
                <a16:creationId xmlns:a16="http://schemas.microsoft.com/office/drawing/2014/main" id="{3EC981FF-4C8D-4B0A-84E5-034E000FEC3B}"/>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A69CDE0F-CA42-43BD-A689-3C2093D45F6C}"/>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C8CAF49A-AC9B-4EEC-AF9C-2BE30C7B72CC}"/>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03D0D88D-2ABB-4383-B1FE-3199B20F88D0}"/>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E8E0E6E8-22D4-4331-BD71-FC5540E09FA2}"/>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80B052E8-F51B-4888-A07D-921F7E193483}"/>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30AAE0C9-6072-436D-8871-1C4EE6A24E82}"/>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E5CB38C9-94FC-4268-8608-ED57EF802408}"/>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2D6BABB0-9C15-4753-8882-6358AE2FC427}"/>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82B17174-9FFE-4918-90CB-111DAD214E48}"/>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157</a:t>
            </a:r>
          </a:p>
        </p:txBody>
      </p:sp>
      <p:sp>
        <p:nvSpPr>
          <p:cNvPr id="17" name="">
            <a:extLst xmlns:a="http://schemas.openxmlformats.org/drawingml/2006/main">
              <a:ext uri="{FF2B5EF4-FFF2-40B4-BE49-F238E27FC236}">
                <a16:creationId xmlns:a16="http://schemas.microsoft.com/office/drawing/2014/main" id="{D2FD6A54-E566-4EA7-BB36-E4F3817EDFE7}"/>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Sueli, Andreas</a:t>
            </a:r>
          </a:p>
        </p:txBody>
      </p:sp>
      <p:sp>
        <p:nvSpPr>
          <p:cNvPr id="18" name="">
            <a:extLst xmlns:a="http://schemas.openxmlformats.org/drawingml/2006/main">
              <a:ext uri="{FF2B5EF4-FFF2-40B4-BE49-F238E27FC236}">
                <a16:creationId xmlns:a16="http://schemas.microsoft.com/office/drawing/2014/main" id="{6F3E843B-6B86-4E4E-8277-CB0F885B974F}"/>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19" name="">
            <a:extLst xmlns:a="http://schemas.openxmlformats.org/drawingml/2006/main">
              <a:ext uri="{FF2B5EF4-FFF2-40B4-BE49-F238E27FC236}">
                <a16:creationId xmlns:a16="http://schemas.microsoft.com/office/drawing/2014/main" id="{37B1B506-C1C1-4970-A7EA-F869817E6557}"/>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20" name="">
            <a:extLst xmlns:a="http://schemas.openxmlformats.org/drawingml/2006/main">
              <a:ext uri="{FF2B5EF4-FFF2-40B4-BE49-F238E27FC236}">
                <a16:creationId xmlns:a16="http://schemas.microsoft.com/office/drawing/2014/main" id="{5483E181-0F7F-4EBF-937D-0E4044F861DC}"/>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1/1/3</a:t>
            </a:r>
          </a:p>
        </p:txBody>
      </p:sp>
      <p:sp>
        <p:nvSpPr>
          <p:cNvPr id="21" name="">
            <a:extLst xmlns:a="http://schemas.openxmlformats.org/drawingml/2006/main">
              <a:ext uri="{FF2B5EF4-FFF2-40B4-BE49-F238E27FC236}">
                <a16:creationId xmlns:a16="http://schemas.microsoft.com/office/drawing/2014/main" id="{7D17BDF8-6B61-4CB9-AA1B-DE64D1EEECB1}"/>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22" name="">
            <a:extLst xmlns:a="http://schemas.openxmlformats.org/drawingml/2006/main">
              <a:ext uri="{FF2B5EF4-FFF2-40B4-BE49-F238E27FC236}">
                <a16:creationId xmlns:a16="http://schemas.microsoft.com/office/drawing/2014/main" id="{189D5945-C2F2-4C37-B069-92F58499AFED}"/>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BD9BAD71-FBF7-449A-945F-1654E9E3D6D6}"/>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24" name="">
            <a:extLst xmlns:a="http://schemas.openxmlformats.org/drawingml/2006/main">
              <a:ext uri="{FF2B5EF4-FFF2-40B4-BE49-F238E27FC236}">
                <a16:creationId xmlns:a16="http://schemas.microsoft.com/office/drawing/2014/main" id="{F48E6558-55D3-4CF2-B993-4C84E099317A}"/>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47,84</a:t>
            </a:r>
          </a:p>
        </p:txBody>
      </p:sp>
      <p:sp>
        <p:nvSpPr>
          <p:cNvPr id="25" name="">
            <a:extLst xmlns:a="http://schemas.openxmlformats.org/drawingml/2006/main">
              <a:ext uri="{FF2B5EF4-FFF2-40B4-BE49-F238E27FC236}">
                <a16:creationId xmlns:a16="http://schemas.microsoft.com/office/drawing/2014/main" id="{FE451FB3-A027-45F1-8134-914D1AD799A2}"/>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AF8BB8CE-9EAA-4FFB-8815-A77267B6A6BC}"/>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D2AF2FD5-9B34-4205-80C8-83029B29B664}"/>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158</a:t>
            </a:r>
          </a:p>
        </p:txBody>
      </p:sp>
      <p:sp>
        <p:nvSpPr>
          <p:cNvPr id="28" name="">
            <a:extLst xmlns:a="http://schemas.openxmlformats.org/drawingml/2006/main">
              <a:ext uri="{FF2B5EF4-FFF2-40B4-BE49-F238E27FC236}">
                <a16:creationId xmlns:a16="http://schemas.microsoft.com/office/drawing/2014/main" id="{71A0563D-669C-4346-BEB8-419F3061087C}"/>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Kaufmann, Jörg</a:t>
            </a:r>
          </a:p>
        </p:txBody>
      </p:sp>
      <p:sp>
        <p:nvSpPr>
          <p:cNvPr id="29" name="">
            <a:extLst xmlns:a="http://schemas.openxmlformats.org/drawingml/2006/main">
              <a:ext uri="{FF2B5EF4-FFF2-40B4-BE49-F238E27FC236}">
                <a16:creationId xmlns:a16="http://schemas.microsoft.com/office/drawing/2014/main" id="{738DED00-66D5-489A-9325-96D7D37AADC7}"/>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a:t>
            </a:r>
          </a:p>
        </p:txBody>
      </p:sp>
      <p:sp>
        <p:nvSpPr>
          <p:cNvPr id="30" name="">
            <a:extLst xmlns:a="http://schemas.openxmlformats.org/drawingml/2006/main">
              <a:ext uri="{FF2B5EF4-FFF2-40B4-BE49-F238E27FC236}">
                <a16:creationId xmlns:a16="http://schemas.microsoft.com/office/drawing/2014/main" id="{105F3A8F-39F7-4566-892E-2C325A304B79}"/>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31" name="">
            <a:extLst xmlns:a="http://schemas.openxmlformats.org/drawingml/2006/main">
              <a:ext uri="{FF2B5EF4-FFF2-40B4-BE49-F238E27FC236}">
                <a16:creationId xmlns:a16="http://schemas.microsoft.com/office/drawing/2014/main" id="{53AFD1FB-42C2-4842-A9DE-AC80820CB663}"/>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32" name="">
            <a:extLst xmlns:a="http://schemas.openxmlformats.org/drawingml/2006/main">
              <a:ext uri="{FF2B5EF4-FFF2-40B4-BE49-F238E27FC236}">
                <a16:creationId xmlns:a16="http://schemas.microsoft.com/office/drawing/2014/main" id="{2A7C8865-27D0-4205-B963-9724C3C3ABB6}"/>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33" name="">
            <a:extLst xmlns:a="http://schemas.openxmlformats.org/drawingml/2006/main">
              <a:ext uri="{FF2B5EF4-FFF2-40B4-BE49-F238E27FC236}">
                <a16:creationId xmlns:a16="http://schemas.microsoft.com/office/drawing/2014/main" id="{C2311DAA-AB34-4496-9E7E-3EC40173B270}"/>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69BA98FB-0C57-435B-9EFB-D930C59DCFB2}"/>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35" name="">
            <a:extLst xmlns:a="http://schemas.openxmlformats.org/drawingml/2006/main">
              <a:ext uri="{FF2B5EF4-FFF2-40B4-BE49-F238E27FC236}">
                <a16:creationId xmlns:a16="http://schemas.microsoft.com/office/drawing/2014/main" id="{4F5B14F2-A4B4-448A-8A75-559C58435DB9}"/>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47,74</a:t>
            </a:r>
          </a:p>
        </p:txBody>
      </p:sp>
      <p:sp>
        <p:nvSpPr>
          <p:cNvPr id="36" name="">
            <a:extLst xmlns:a="http://schemas.openxmlformats.org/drawingml/2006/main">
              <a:ext uri="{FF2B5EF4-FFF2-40B4-BE49-F238E27FC236}">
                <a16:creationId xmlns:a16="http://schemas.microsoft.com/office/drawing/2014/main" id="{39FE0453-3327-4364-A3B8-EC764DE60334}"/>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1745CFC2-A343-47F0-A48F-5208C258EF0D}"/>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A33D09DE-F845-451C-9F69-1E2CB77E845F}"/>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159</a:t>
            </a:r>
          </a:p>
        </p:txBody>
      </p:sp>
      <p:sp>
        <p:nvSpPr>
          <p:cNvPr id="39" name="">
            <a:extLst xmlns:a="http://schemas.openxmlformats.org/drawingml/2006/main">
              <a:ext uri="{FF2B5EF4-FFF2-40B4-BE49-F238E27FC236}">
                <a16:creationId xmlns:a16="http://schemas.microsoft.com/office/drawing/2014/main" id="{00EBF075-89FC-4DCF-9AF5-54C656B39D31}"/>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Höfer, Josef</a:t>
            </a:r>
          </a:p>
        </p:txBody>
      </p:sp>
      <p:sp>
        <p:nvSpPr>
          <p:cNvPr id="40" name="">
            <a:extLst xmlns:a="http://schemas.openxmlformats.org/drawingml/2006/main">
              <a:ext uri="{FF2B5EF4-FFF2-40B4-BE49-F238E27FC236}">
                <a16:creationId xmlns:a16="http://schemas.microsoft.com/office/drawing/2014/main" id="{071B1BC8-78BF-45A6-A325-B8563A982734}"/>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41" name="">
            <a:extLst xmlns:a="http://schemas.openxmlformats.org/drawingml/2006/main">
              <a:ext uri="{FF2B5EF4-FFF2-40B4-BE49-F238E27FC236}">
                <a16:creationId xmlns:a16="http://schemas.microsoft.com/office/drawing/2014/main" id="{7CEAEB60-9470-4A64-A60B-F66F0C5475FF}"/>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42" name="">
            <a:extLst xmlns:a="http://schemas.openxmlformats.org/drawingml/2006/main">
              <a:ext uri="{FF2B5EF4-FFF2-40B4-BE49-F238E27FC236}">
                <a16:creationId xmlns:a16="http://schemas.microsoft.com/office/drawing/2014/main" id="{3D010A0C-4BC7-471E-9C43-4521E429C018}"/>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43" name="">
            <a:extLst xmlns:a="http://schemas.openxmlformats.org/drawingml/2006/main">
              <a:ext uri="{FF2B5EF4-FFF2-40B4-BE49-F238E27FC236}">
                <a16:creationId xmlns:a16="http://schemas.microsoft.com/office/drawing/2014/main" id="{0056822A-F5E1-4711-B0A2-E08438AE6CCF}"/>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44" name="">
            <a:extLst xmlns:a="http://schemas.openxmlformats.org/drawingml/2006/main">
              <a:ext uri="{FF2B5EF4-FFF2-40B4-BE49-F238E27FC236}">
                <a16:creationId xmlns:a16="http://schemas.microsoft.com/office/drawing/2014/main" id="{8D792B95-E3ED-4025-A2C3-CD18BF885F45}"/>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0B735BF7-A953-4315-9C1C-3FE5C9AB5ACD}"/>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46" name="">
            <a:extLst xmlns:a="http://schemas.openxmlformats.org/drawingml/2006/main">
              <a:ext uri="{FF2B5EF4-FFF2-40B4-BE49-F238E27FC236}">
                <a16:creationId xmlns:a16="http://schemas.microsoft.com/office/drawing/2014/main" id="{A6845295-8D25-430C-9D14-3AA9F6D1FF6D}"/>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47,57</a:t>
            </a:r>
          </a:p>
        </p:txBody>
      </p:sp>
      <p:sp>
        <p:nvSpPr>
          <p:cNvPr id="47" name="">
            <a:extLst xmlns:a="http://schemas.openxmlformats.org/drawingml/2006/main">
              <a:ext uri="{FF2B5EF4-FFF2-40B4-BE49-F238E27FC236}">
                <a16:creationId xmlns:a16="http://schemas.microsoft.com/office/drawing/2014/main" id="{3B5E9E91-F5FE-409E-A3A0-3D4E473B2877}"/>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E9C43FB9-7951-47C1-966D-76DC77EF0803}"/>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F822215F-223B-4A34-82B0-250708DD669B}"/>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160</a:t>
            </a:r>
          </a:p>
        </p:txBody>
      </p:sp>
      <p:sp>
        <p:nvSpPr>
          <p:cNvPr id="50" name="">
            <a:extLst xmlns:a="http://schemas.openxmlformats.org/drawingml/2006/main">
              <a:ext uri="{FF2B5EF4-FFF2-40B4-BE49-F238E27FC236}">
                <a16:creationId xmlns:a16="http://schemas.microsoft.com/office/drawing/2014/main" id="{630F44DF-0C88-4241-8BF2-044F0323D869}"/>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Bayer, Helmut</a:t>
            </a:r>
          </a:p>
        </p:txBody>
      </p:sp>
      <p:sp>
        <p:nvSpPr>
          <p:cNvPr id="51" name="">
            <a:extLst xmlns:a="http://schemas.openxmlformats.org/drawingml/2006/main">
              <a:ext uri="{FF2B5EF4-FFF2-40B4-BE49-F238E27FC236}">
                <a16:creationId xmlns:a16="http://schemas.microsoft.com/office/drawing/2014/main" id="{D4A406F6-A893-4417-AF97-430F8B83B1C0}"/>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52" name="">
            <a:extLst xmlns:a="http://schemas.openxmlformats.org/drawingml/2006/main">
              <a:ext uri="{FF2B5EF4-FFF2-40B4-BE49-F238E27FC236}">
                <a16:creationId xmlns:a16="http://schemas.microsoft.com/office/drawing/2014/main" id="{6CFA8D40-CBE3-4505-B935-A4D0F5012311}"/>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53" name="">
            <a:extLst xmlns:a="http://schemas.openxmlformats.org/drawingml/2006/main">
              <a:ext uri="{FF2B5EF4-FFF2-40B4-BE49-F238E27FC236}">
                <a16:creationId xmlns:a16="http://schemas.microsoft.com/office/drawing/2014/main" id="{F8532AC8-0211-4B6D-B172-2345E238FD16}"/>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2/0/2</a:t>
            </a:r>
          </a:p>
        </p:txBody>
      </p:sp>
      <p:sp>
        <p:nvSpPr>
          <p:cNvPr id="54" name="">
            <a:extLst xmlns:a="http://schemas.openxmlformats.org/drawingml/2006/main">
              <a:ext uri="{FF2B5EF4-FFF2-40B4-BE49-F238E27FC236}">
                <a16:creationId xmlns:a16="http://schemas.microsoft.com/office/drawing/2014/main" id="{1CFFE6A0-626D-48E7-B1C8-BFC8028167AF}"/>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55" name="">
            <a:extLst xmlns:a="http://schemas.openxmlformats.org/drawingml/2006/main">
              <a:ext uri="{FF2B5EF4-FFF2-40B4-BE49-F238E27FC236}">
                <a16:creationId xmlns:a16="http://schemas.microsoft.com/office/drawing/2014/main" id="{88D01C1E-AF5E-467E-A1FC-3C494A894733}"/>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24FFCC2A-0036-4319-9602-46BEC6421633}"/>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57" name="">
            <a:extLst xmlns:a="http://schemas.openxmlformats.org/drawingml/2006/main">
              <a:ext uri="{FF2B5EF4-FFF2-40B4-BE49-F238E27FC236}">
                <a16:creationId xmlns:a16="http://schemas.microsoft.com/office/drawing/2014/main" id="{01DFEF28-B907-4DFD-881C-E245F005C501}"/>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47,47</a:t>
            </a:r>
          </a:p>
        </p:txBody>
      </p:sp>
      <p:sp>
        <p:nvSpPr>
          <p:cNvPr id="58" name="">
            <a:extLst xmlns:a="http://schemas.openxmlformats.org/drawingml/2006/main">
              <a:ext uri="{FF2B5EF4-FFF2-40B4-BE49-F238E27FC236}">
                <a16:creationId xmlns:a16="http://schemas.microsoft.com/office/drawing/2014/main" id="{30FA3631-F1B5-484B-908A-74A731053B74}"/>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DC67A922-51AC-4B52-AAE9-3CCE23E23D51}"/>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F7764758-11F2-4BA7-99B6-1B6BC97E98D1}"/>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161</a:t>
            </a:r>
          </a:p>
        </p:txBody>
      </p:sp>
      <p:sp>
        <p:nvSpPr>
          <p:cNvPr id="61" name="">
            <a:extLst xmlns:a="http://schemas.openxmlformats.org/drawingml/2006/main">
              <a:ext uri="{FF2B5EF4-FFF2-40B4-BE49-F238E27FC236}">
                <a16:creationId xmlns:a16="http://schemas.microsoft.com/office/drawing/2014/main" id="{C83ECF7A-D80D-47A5-A399-DBA019CFAD82}"/>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Prestele, Wolfgang</a:t>
            </a:r>
          </a:p>
        </p:txBody>
      </p:sp>
      <p:sp>
        <p:nvSpPr>
          <p:cNvPr id="62" name="">
            <a:extLst xmlns:a="http://schemas.openxmlformats.org/drawingml/2006/main">
              <a:ext uri="{FF2B5EF4-FFF2-40B4-BE49-F238E27FC236}">
                <a16:creationId xmlns:a16="http://schemas.microsoft.com/office/drawing/2014/main" id="{EE60EA92-9DDE-4810-AD1C-9A51D3DA23EB}"/>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63" name="">
            <a:extLst xmlns:a="http://schemas.openxmlformats.org/drawingml/2006/main">
              <a:ext uri="{FF2B5EF4-FFF2-40B4-BE49-F238E27FC236}">
                <a16:creationId xmlns:a16="http://schemas.microsoft.com/office/drawing/2014/main" id="{1B2D42E6-8BE2-4442-B1DE-C2E4EB81A210}"/>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64" name="">
            <a:extLst xmlns:a="http://schemas.openxmlformats.org/drawingml/2006/main">
              <a:ext uri="{FF2B5EF4-FFF2-40B4-BE49-F238E27FC236}">
                <a16:creationId xmlns:a16="http://schemas.microsoft.com/office/drawing/2014/main" id="{A70B61DE-473E-4555-AF6B-4EDADD41DC1A}"/>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65" name="">
            <a:extLst xmlns:a="http://schemas.openxmlformats.org/drawingml/2006/main">
              <a:ext uri="{FF2B5EF4-FFF2-40B4-BE49-F238E27FC236}">
                <a16:creationId xmlns:a16="http://schemas.microsoft.com/office/drawing/2014/main" id="{AB892F84-5B52-40CC-B6E9-92F8DF3019C6}"/>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66" name="">
            <a:extLst xmlns:a="http://schemas.openxmlformats.org/drawingml/2006/main">
              <a:ext uri="{FF2B5EF4-FFF2-40B4-BE49-F238E27FC236}">
                <a16:creationId xmlns:a16="http://schemas.microsoft.com/office/drawing/2014/main" id="{04C93E31-57AD-492B-BBA6-3E87D059174C}"/>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60F1B66B-3CF1-4F07-9F7C-3B0D8B34FDEF}"/>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68" name="">
            <a:extLst xmlns:a="http://schemas.openxmlformats.org/drawingml/2006/main">
              <a:ext uri="{FF2B5EF4-FFF2-40B4-BE49-F238E27FC236}">
                <a16:creationId xmlns:a16="http://schemas.microsoft.com/office/drawing/2014/main" id="{FD743AA9-2A95-4A01-8BFD-C9F2A9322381}"/>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47,39</a:t>
            </a:r>
          </a:p>
        </p:txBody>
      </p:sp>
      <p:sp>
        <p:nvSpPr>
          <p:cNvPr id="69" name="">
            <a:extLst xmlns:a="http://schemas.openxmlformats.org/drawingml/2006/main">
              <a:ext uri="{FF2B5EF4-FFF2-40B4-BE49-F238E27FC236}">
                <a16:creationId xmlns:a16="http://schemas.microsoft.com/office/drawing/2014/main" id="{5936CD5D-993B-44B3-950E-706B02E3AA5D}"/>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2405E091-5766-446C-9ACC-43F5DE19A053}"/>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3EBD6668-8415-4F46-A7A3-C715B3EFFDE6}"/>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162</a:t>
            </a:r>
          </a:p>
        </p:txBody>
      </p:sp>
      <p:sp>
        <p:nvSpPr>
          <p:cNvPr id="72" name="">
            <a:extLst xmlns:a="http://schemas.openxmlformats.org/drawingml/2006/main">
              <a:ext uri="{FF2B5EF4-FFF2-40B4-BE49-F238E27FC236}">
                <a16:creationId xmlns:a16="http://schemas.microsoft.com/office/drawing/2014/main" id="{F5408210-8ED7-4236-9286-A44D90474A92}"/>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Albinus, Harald</a:t>
            </a:r>
          </a:p>
        </p:txBody>
      </p:sp>
      <p:sp>
        <p:nvSpPr>
          <p:cNvPr id="73" name="">
            <a:extLst xmlns:a="http://schemas.openxmlformats.org/drawingml/2006/main">
              <a:ext uri="{FF2B5EF4-FFF2-40B4-BE49-F238E27FC236}">
                <a16:creationId xmlns:a16="http://schemas.microsoft.com/office/drawing/2014/main" id="{9CC5FE78-7F2A-4A5D-9F63-6241C5E5EB14}"/>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74" name="">
            <a:extLst xmlns:a="http://schemas.openxmlformats.org/drawingml/2006/main">
              <a:ext uri="{FF2B5EF4-FFF2-40B4-BE49-F238E27FC236}">
                <a16:creationId xmlns:a16="http://schemas.microsoft.com/office/drawing/2014/main" id="{EC1104E8-FF5A-4CCB-ADDF-DC030427A2C4}"/>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75" name="">
            <a:extLst xmlns:a="http://schemas.openxmlformats.org/drawingml/2006/main">
              <a:ext uri="{FF2B5EF4-FFF2-40B4-BE49-F238E27FC236}">
                <a16:creationId xmlns:a16="http://schemas.microsoft.com/office/drawing/2014/main" id="{4C885DBB-B2FC-4A1F-8513-E310A3C4B1FF}"/>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76" name="">
            <a:extLst xmlns:a="http://schemas.openxmlformats.org/drawingml/2006/main">
              <a:ext uri="{FF2B5EF4-FFF2-40B4-BE49-F238E27FC236}">
                <a16:creationId xmlns:a16="http://schemas.microsoft.com/office/drawing/2014/main" id="{872090E5-DB0A-45AB-BB0B-9AA03C0DFB69}"/>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77" name="">
            <a:extLst xmlns:a="http://schemas.openxmlformats.org/drawingml/2006/main">
              <a:ext uri="{FF2B5EF4-FFF2-40B4-BE49-F238E27FC236}">
                <a16:creationId xmlns:a16="http://schemas.microsoft.com/office/drawing/2014/main" id="{166F047D-E223-4991-B3C6-CD484E06A956}"/>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F6501E4D-C6F8-4912-9007-6B48D20B2A1A}"/>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79" name="">
            <a:extLst xmlns:a="http://schemas.openxmlformats.org/drawingml/2006/main">
              <a:ext uri="{FF2B5EF4-FFF2-40B4-BE49-F238E27FC236}">
                <a16:creationId xmlns:a16="http://schemas.microsoft.com/office/drawing/2014/main" id="{B3A03DB0-61B0-479A-97C5-D0311CC29945}"/>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47,21</a:t>
            </a:r>
          </a:p>
        </p:txBody>
      </p:sp>
      <p:sp>
        <p:nvSpPr>
          <p:cNvPr id="80" name="">
            <a:extLst xmlns:a="http://schemas.openxmlformats.org/drawingml/2006/main">
              <a:ext uri="{FF2B5EF4-FFF2-40B4-BE49-F238E27FC236}">
                <a16:creationId xmlns:a16="http://schemas.microsoft.com/office/drawing/2014/main" id="{9364024D-C47A-48E6-8713-D4B242339F6C}"/>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2E827908-9E6F-44E2-9EA8-C2E1294F3020}"/>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CF6F0003-893B-4B4B-AA34-E7C98B86EE87}"/>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163</a:t>
            </a:r>
          </a:p>
        </p:txBody>
      </p:sp>
      <p:sp>
        <p:nvSpPr>
          <p:cNvPr id="83" name="">
            <a:extLst xmlns:a="http://schemas.openxmlformats.org/drawingml/2006/main">
              <a:ext uri="{FF2B5EF4-FFF2-40B4-BE49-F238E27FC236}">
                <a16:creationId xmlns:a16="http://schemas.microsoft.com/office/drawing/2014/main" id="{BF508B99-85F3-450F-B117-94415EB881DE}"/>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Neuss, Anton</a:t>
            </a:r>
          </a:p>
        </p:txBody>
      </p:sp>
      <p:sp>
        <p:nvSpPr>
          <p:cNvPr id="84" name="">
            <a:extLst xmlns:a="http://schemas.openxmlformats.org/drawingml/2006/main">
              <a:ext uri="{FF2B5EF4-FFF2-40B4-BE49-F238E27FC236}">
                <a16:creationId xmlns:a16="http://schemas.microsoft.com/office/drawing/2014/main" id="{20757CBC-FA3C-45D8-9414-5659D1AE8439}"/>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Gerolsbach</a:t>
            </a:r>
          </a:p>
        </p:txBody>
      </p:sp>
      <p:sp>
        <p:nvSpPr>
          <p:cNvPr id="85" name="">
            <a:extLst xmlns:a="http://schemas.openxmlformats.org/drawingml/2006/main">
              <a:ext uri="{FF2B5EF4-FFF2-40B4-BE49-F238E27FC236}">
                <a16:creationId xmlns:a16="http://schemas.microsoft.com/office/drawing/2014/main" id="{438C504A-7F6E-4975-8617-0A5F0DC0B8C8}"/>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86" name="">
            <a:extLst xmlns:a="http://schemas.openxmlformats.org/drawingml/2006/main">
              <a:ext uri="{FF2B5EF4-FFF2-40B4-BE49-F238E27FC236}">
                <a16:creationId xmlns:a16="http://schemas.microsoft.com/office/drawing/2014/main" id="{7F4EBE6B-E6B5-4703-BDDC-632F8C6AAC55}"/>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2/2/4</a:t>
            </a:r>
          </a:p>
        </p:txBody>
      </p:sp>
      <p:sp>
        <p:nvSpPr>
          <p:cNvPr id="87" name="">
            <a:extLst xmlns:a="http://schemas.openxmlformats.org/drawingml/2006/main">
              <a:ext uri="{FF2B5EF4-FFF2-40B4-BE49-F238E27FC236}">
                <a16:creationId xmlns:a16="http://schemas.microsoft.com/office/drawing/2014/main" id="{149707B4-8AE1-4DDF-A011-D555D6E858FE}"/>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88" name="">
            <a:extLst xmlns:a="http://schemas.openxmlformats.org/drawingml/2006/main">
              <a:ext uri="{FF2B5EF4-FFF2-40B4-BE49-F238E27FC236}">
                <a16:creationId xmlns:a16="http://schemas.microsoft.com/office/drawing/2014/main" id="{8DD8F159-AE51-4825-A65C-3D0DBD5B8486}"/>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35D24875-E8C5-42B9-9A15-B980AB78EAF1}"/>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90" name="">
            <a:extLst xmlns:a="http://schemas.openxmlformats.org/drawingml/2006/main">
              <a:ext uri="{FF2B5EF4-FFF2-40B4-BE49-F238E27FC236}">
                <a16:creationId xmlns:a16="http://schemas.microsoft.com/office/drawing/2014/main" id="{5BEC41D4-2F62-4D5F-AED8-46262ED0E581}"/>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47,11</a:t>
            </a:r>
          </a:p>
        </p:txBody>
      </p:sp>
      <p:sp>
        <p:nvSpPr>
          <p:cNvPr id="91" name="">
            <a:extLst xmlns:a="http://schemas.openxmlformats.org/drawingml/2006/main">
              <a:ext uri="{FF2B5EF4-FFF2-40B4-BE49-F238E27FC236}">
                <a16:creationId xmlns:a16="http://schemas.microsoft.com/office/drawing/2014/main" id="{A219A136-15C8-4ADF-BB57-74B4D54ACE6F}"/>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5B3865AA-BA42-4A46-9962-311782BDB4ED}"/>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FC4AD594-07A8-4170-AC35-D71363ABCCD3}"/>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164</a:t>
            </a:r>
          </a:p>
        </p:txBody>
      </p:sp>
      <p:sp>
        <p:nvSpPr>
          <p:cNvPr id="94" name="">
            <a:extLst xmlns:a="http://schemas.openxmlformats.org/drawingml/2006/main">
              <a:ext uri="{FF2B5EF4-FFF2-40B4-BE49-F238E27FC236}">
                <a16:creationId xmlns:a16="http://schemas.microsoft.com/office/drawing/2014/main" id="{739473B4-4DDC-4753-AB40-97548648F6F6}"/>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Ünsal, Cengiz</a:t>
            </a:r>
          </a:p>
        </p:txBody>
      </p:sp>
      <p:sp>
        <p:nvSpPr>
          <p:cNvPr id="95" name="">
            <a:extLst xmlns:a="http://schemas.openxmlformats.org/drawingml/2006/main">
              <a:ext uri="{FF2B5EF4-FFF2-40B4-BE49-F238E27FC236}">
                <a16:creationId xmlns:a16="http://schemas.microsoft.com/office/drawing/2014/main" id="{227B7A4D-4611-4982-99D9-A6F038679B99}"/>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96" name="">
            <a:extLst xmlns:a="http://schemas.openxmlformats.org/drawingml/2006/main">
              <a:ext uri="{FF2B5EF4-FFF2-40B4-BE49-F238E27FC236}">
                <a16:creationId xmlns:a16="http://schemas.microsoft.com/office/drawing/2014/main" id="{4750DCD0-782E-48BB-A02F-E3C5DA3A933F}"/>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97" name="">
            <a:extLst xmlns:a="http://schemas.openxmlformats.org/drawingml/2006/main">
              <a:ext uri="{FF2B5EF4-FFF2-40B4-BE49-F238E27FC236}">
                <a16:creationId xmlns:a16="http://schemas.microsoft.com/office/drawing/2014/main" id="{594E6AF6-D3CF-4EE5-95A7-AB3B6EE61B1F}"/>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98" name="">
            <a:extLst xmlns:a="http://schemas.openxmlformats.org/drawingml/2006/main">
              <a:ext uri="{FF2B5EF4-FFF2-40B4-BE49-F238E27FC236}">
                <a16:creationId xmlns:a16="http://schemas.microsoft.com/office/drawing/2014/main" id="{6938C92B-A6B9-4287-B39E-43AC9787287E}"/>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99" name="">
            <a:extLst xmlns:a="http://schemas.openxmlformats.org/drawingml/2006/main">
              <a:ext uri="{FF2B5EF4-FFF2-40B4-BE49-F238E27FC236}">
                <a16:creationId xmlns:a16="http://schemas.microsoft.com/office/drawing/2014/main" id="{691B9652-49DF-49DD-A646-6A3620BBF5F7}"/>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E7D9DD70-EAB8-435D-8A58-480F929F51A1}"/>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101" name="">
            <a:extLst xmlns:a="http://schemas.openxmlformats.org/drawingml/2006/main">
              <a:ext uri="{FF2B5EF4-FFF2-40B4-BE49-F238E27FC236}">
                <a16:creationId xmlns:a16="http://schemas.microsoft.com/office/drawing/2014/main" id="{A01C0CCB-E73B-4079-8BB8-1B0B7B0E6EBC}"/>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47,09</a:t>
            </a:r>
          </a:p>
        </p:txBody>
      </p:sp>
      <p:sp>
        <p:nvSpPr>
          <p:cNvPr id="102" name="">
            <a:extLst xmlns:a="http://schemas.openxmlformats.org/drawingml/2006/main">
              <a:ext uri="{FF2B5EF4-FFF2-40B4-BE49-F238E27FC236}">
                <a16:creationId xmlns:a16="http://schemas.microsoft.com/office/drawing/2014/main" id="{AE0EDB2F-9B6B-40D0-8CF4-4C6AE7D2ECAE}"/>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0B3A77AD-2CBF-4CEF-96A5-CEDB54C63901}"/>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25D33404-EABB-46EF-B0E4-24A5253A1D25}"/>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165</a:t>
            </a:r>
          </a:p>
        </p:txBody>
      </p:sp>
      <p:sp>
        <p:nvSpPr>
          <p:cNvPr id="105" name="">
            <a:extLst xmlns:a="http://schemas.openxmlformats.org/drawingml/2006/main">
              <a:ext uri="{FF2B5EF4-FFF2-40B4-BE49-F238E27FC236}">
                <a16:creationId xmlns:a16="http://schemas.microsoft.com/office/drawing/2014/main" id="{45ED9B8F-204B-40D9-A97E-7C06E778D270}"/>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Steidle, Winfried</a:t>
            </a:r>
          </a:p>
        </p:txBody>
      </p:sp>
      <p:sp>
        <p:nvSpPr>
          <p:cNvPr id="106" name="">
            <a:extLst xmlns:a="http://schemas.openxmlformats.org/drawingml/2006/main">
              <a:ext uri="{FF2B5EF4-FFF2-40B4-BE49-F238E27FC236}">
                <a16:creationId xmlns:a16="http://schemas.microsoft.com/office/drawing/2014/main" id="{E5FD6C0E-7A81-4E62-A6F9-AF9FEA3AC684}"/>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107" name="">
            <a:extLst xmlns:a="http://schemas.openxmlformats.org/drawingml/2006/main">
              <a:ext uri="{FF2B5EF4-FFF2-40B4-BE49-F238E27FC236}">
                <a16:creationId xmlns:a16="http://schemas.microsoft.com/office/drawing/2014/main" id="{14798B8A-BDC4-4E85-9EEE-4111A946C94E}"/>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08" name="">
            <a:extLst xmlns:a="http://schemas.openxmlformats.org/drawingml/2006/main">
              <a:ext uri="{FF2B5EF4-FFF2-40B4-BE49-F238E27FC236}">
                <a16:creationId xmlns:a16="http://schemas.microsoft.com/office/drawing/2014/main" id="{7E0C95FB-7F95-4FE6-8B97-BB4EA76F6C66}"/>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1/2/2</a:t>
            </a:r>
          </a:p>
        </p:txBody>
      </p:sp>
      <p:sp>
        <p:nvSpPr>
          <p:cNvPr id="109" name="">
            <a:extLst xmlns:a="http://schemas.openxmlformats.org/drawingml/2006/main">
              <a:ext uri="{FF2B5EF4-FFF2-40B4-BE49-F238E27FC236}">
                <a16:creationId xmlns:a16="http://schemas.microsoft.com/office/drawing/2014/main" id="{5FF319B4-F1CF-4AB7-BC28-89D901F4A511}"/>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0" name="">
            <a:extLst xmlns:a="http://schemas.openxmlformats.org/drawingml/2006/main">
              <a:ext uri="{FF2B5EF4-FFF2-40B4-BE49-F238E27FC236}">
                <a16:creationId xmlns:a16="http://schemas.microsoft.com/office/drawing/2014/main" id="{6B5D0855-5A5E-42CB-B68F-D6649CF49C1B}"/>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8A3F0F2C-A9CD-419A-BD31-60278381E476}"/>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112" name="">
            <a:extLst xmlns:a="http://schemas.openxmlformats.org/drawingml/2006/main">
              <a:ext uri="{FF2B5EF4-FFF2-40B4-BE49-F238E27FC236}">
                <a16:creationId xmlns:a16="http://schemas.microsoft.com/office/drawing/2014/main" id="{DCB54E7E-D566-451B-A070-E06266CDAC5A}"/>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47,03</a:t>
            </a:r>
          </a:p>
        </p:txBody>
      </p:sp>
      <p:sp>
        <p:nvSpPr>
          <p:cNvPr id="113" name="">
            <a:extLst xmlns:a="http://schemas.openxmlformats.org/drawingml/2006/main">
              <a:ext uri="{FF2B5EF4-FFF2-40B4-BE49-F238E27FC236}">
                <a16:creationId xmlns:a16="http://schemas.microsoft.com/office/drawing/2014/main" id="{C94B06FC-E0CD-47C2-B2B6-4B0382B9F5A5}"/>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A9DEB871-ABF8-4B1C-AB6D-A23BE11274BD}"/>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F6E36565-7F80-4233-B4DD-900D2CF9B576}"/>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166</a:t>
            </a:r>
          </a:p>
        </p:txBody>
      </p:sp>
      <p:sp>
        <p:nvSpPr>
          <p:cNvPr id="116" name="">
            <a:extLst xmlns:a="http://schemas.openxmlformats.org/drawingml/2006/main">
              <a:ext uri="{FF2B5EF4-FFF2-40B4-BE49-F238E27FC236}">
                <a16:creationId xmlns:a16="http://schemas.microsoft.com/office/drawing/2014/main" id="{634A0AFE-2898-496E-B0B5-E107C6CA6620}"/>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Andergassen, Franz</a:t>
            </a:r>
          </a:p>
        </p:txBody>
      </p:sp>
      <p:sp>
        <p:nvSpPr>
          <p:cNvPr id="117" name="">
            <a:extLst xmlns:a="http://schemas.openxmlformats.org/drawingml/2006/main">
              <a:ext uri="{FF2B5EF4-FFF2-40B4-BE49-F238E27FC236}">
                <a16:creationId xmlns:a16="http://schemas.microsoft.com/office/drawing/2014/main" id="{1192C022-84B6-49B4-8588-24ECEAE16F81}"/>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II</a:t>
            </a:r>
          </a:p>
        </p:txBody>
      </p:sp>
      <p:sp>
        <p:nvSpPr>
          <p:cNvPr id="118" name="">
            <a:extLst xmlns:a="http://schemas.openxmlformats.org/drawingml/2006/main">
              <a:ext uri="{FF2B5EF4-FFF2-40B4-BE49-F238E27FC236}">
                <a16:creationId xmlns:a16="http://schemas.microsoft.com/office/drawing/2014/main" id="{03F9EE1A-7E85-4A28-BBBE-344A727B96E4}"/>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19" name="">
            <a:extLst xmlns:a="http://schemas.openxmlformats.org/drawingml/2006/main">
              <a:ext uri="{FF2B5EF4-FFF2-40B4-BE49-F238E27FC236}">
                <a16:creationId xmlns:a16="http://schemas.microsoft.com/office/drawing/2014/main" id="{E9ED01FD-8728-4682-86B9-73FBE6EBC6F1}"/>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120" name="">
            <a:extLst xmlns:a="http://schemas.openxmlformats.org/drawingml/2006/main">
              <a:ext uri="{FF2B5EF4-FFF2-40B4-BE49-F238E27FC236}">
                <a16:creationId xmlns:a16="http://schemas.microsoft.com/office/drawing/2014/main" id="{5FE85DAE-5092-49B9-B139-501060EF4EAC}"/>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21" name="">
            <a:extLst xmlns:a="http://schemas.openxmlformats.org/drawingml/2006/main">
              <a:ext uri="{FF2B5EF4-FFF2-40B4-BE49-F238E27FC236}">
                <a16:creationId xmlns:a16="http://schemas.microsoft.com/office/drawing/2014/main" id="{EA1BC0E9-3120-49DE-96B7-58274D3D4F57}"/>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C33F6F38-5A1C-4E5D-B38E-95E40CECF1C6}"/>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23" name="">
            <a:extLst xmlns:a="http://schemas.openxmlformats.org/drawingml/2006/main">
              <a:ext uri="{FF2B5EF4-FFF2-40B4-BE49-F238E27FC236}">
                <a16:creationId xmlns:a16="http://schemas.microsoft.com/office/drawing/2014/main" id="{45415603-F0E1-46ED-BBA6-F9B7B5ACE110}"/>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46,88</a:t>
            </a:r>
          </a:p>
        </p:txBody>
      </p:sp>
      <p:sp>
        <p:nvSpPr>
          <p:cNvPr id="124" name="">
            <a:extLst xmlns:a="http://schemas.openxmlformats.org/drawingml/2006/main">
              <a:ext uri="{FF2B5EF4-FFF2-40B4-BE49-F238E27FC236}">
                <a16:creationId xmlns:a16="http://schemas.microsoft.com/office/drawing/2014/main" id="{E6598981-B59C-40B7-9A1A-D705DCAA9BF5}"/>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5A1E50E0-6F3E-4F95-A33C-1FB62D424477}"/>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66BA32E0-9095-4055-8771-F5881DAFDA41}"/>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167</a:t>
            </a:r>
          </a:p>
        </p:txBody>
      </p:sp>
      <p:sp>
        <p:nvSpPr>
          <p:cNvPr id="127" name="">
            <a:extLst xmlns:a="http://schemas.openxmlformats.org/drawingml/2006/main">
              <a:ext uri="{FF2B5EF4-FFF2-40B4-BE49-F238E27FC236}">
                <a16:creationId xmlns:a16="http://schemas.microsoft.com/office/drawing/2014/main" id="{4407EF9D-69CF-48EB-9A2A-062C4CC4647A}"/>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Beer, Johann</a:t>
            </a:r>
          </a:p>
        </p:txBody>
      </p:sp>
      <p:sp>
        <p:nvSpPr>
          <p:cNvPr id="128" name="">
            <a:extLst xmlns:a="http://schemas.openxmlformats.org/drawingml/2006/main">
              <a:ext uri="{FF2B5EF4-FFF2-40B4-BE49-F238E27FC236}">
                <a16:creationId xmlns:a16="http://schemas.microsoft.com/office/drawing/2014/main" id="{F4287D35-8996-487A-B12A-5B742D71B56E}"/>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II / A</a:t>
            </a:r>
          </a:p>
        </p:txBody>
      </p:sp>
      <p:sp>
        <p:nvSpPr>
          <p:cNvPr id="129" name="">
            <a:extLst xmlns:a="http://schemas.openxmlformats.org/drawingml/2006/main">
              <a:ext uri="{FF2B5EF4-FFF2-40B4-BE49-F238E27FC236}">
                <a16:creationId xmlns:a16="http://schemas.microsoft.com/office/drawing/2014/main" id="{A8F5065F-5254-43EA-94FE-336C74353575}"/>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30" name="">
            <a:extLst xmlns:a="http://schemas.openxmlformats.org/drawingml/2006/main">
              <a:ext uri="{FF2B5EF4-FFF2-40B4-BE49-F238E27FC236}">
                <a16:creationId xmlns:a16="http://schemas.microsoft.com/office/drawing/2014/main" id="{35EBEEF3-8DB7-4F20-AE19-CB9981A2A773}"/>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131" name="">
            <a:extLst xmlns:a="http://schemas.openxmlformats.org/drawingml/2006/main">
              <a:ext uri="{FF2B5EF4-FFF2-40B4-BE49-F238E27FC236}">
                <a16:creationId xmlns:a16="http://schemas.microsoft.com/office/drawing/2014/main" id="{301583DB-1D0A-40E1-BD07-A36ACB0B041D}"/>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2" name="">
            <a:extLst xmlns:a="http://schemas.openxmlformats.org/drawingml/2006/main">
              <a:ext uri="{FF2B5EF4-FFF2-40B4-BE49-F238E27FC236}">
                <a16:creationId xmlns:a16="http://schemas.microsoft.com/office/drawing/2014/main" id="{4A6E900D-C3A5-43FB-B275-703BC5DB2D04}"/>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1C096E45-A35C-4262-BF8E-C9795472E921}"/>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34" name="">
            <a:extLst xmlns:a="http://schemas.openxmlformats.org/drawingml/2006/main">
              <a:ext uri="{FF2B5EF4-FFF2-40B4-BE49-F238E27FC236}">
                <a16:creationId xmlns:a16="http://schemas.microsoft.com/office/drawing/2014/main" id="{BB3B6F9C-523C-4E98-A0DF-E424A8F891CB}"/>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46,88</a:t>
            </a:r>
          </a:p>
        </p:txBody>
      </p:sp>
      <p:sp>
        <p:nvSpPr>
          <p:cNvPr id="135" name="">
            <a:extLst xmlns:a="http://schemas.openxmlformats.org/drawingml/2006/main">
              <a:ext uri="{FF2B5EF4-FFF2-40B4-BE49-F238E27FC236}">
                <a16:creationId xmlns:a16="http://schemas.microsoft.com/office/drawing/2014/main" id="{897ECCED-1354-4252-9560-FB82CE1121E8}"/>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6CA8F419-29CD-4C03-9DAD-D41DABD861E2}"/>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DD8EBF1A-234B-4173-A61F-FC85236A99D6}"/>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168</a:t>
            </a:r>
          </a:p>
        </p:txBody>
      </p:sp>
      <p:sp>
        <p:nvSpPr>
          <p:cNvPr id="138" name="">
            <a:extLst xmlns:a="http://schemas.openxmlformats.org/drawingml/2006/main">
              <a:ext uri="{FF2B5EF4-FFF2-40B4-BE49-F238E27FC236}">
                <a16:creationId xmlns:a16="http://schemas.microsoft.com/office/drawing/2014/main" id="{CBF7D273-C748-42EF-875D-8FB4B8C1E5B9}"/>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Müller, Herbert</a:t>
            </a:r>
          </a:p>
        </p:txBody>
      </p:sp>
      <p:sp>
        <p:nvSpPr>
          <p:cNvPr id="139" name="">
            <a:extLst xmlns:a="http://schemas.openxmlformats.org/drawingml/2006/main">
              <a:ext uri="{FF2B5EF4-FFF2-40B4-BE49-F238E27FC236}">
                <a16:creationId xmlns:a16="http://schemas.microsoft.com/office/drawing/2014/main" id="{7B0B14C2-43C2-4A27-B0DA-A930F0A2CD97}"/>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Reischenhof</a:t>
            </a:r>
          </a:p>
        </p:txBody>
      </p:sp>
      <p:sp>
        <p:nvSpPr>
          <p:cNvPr id="140" name="">
            <a:extLst xmlns:a="http://schemas.openxmlformats.org/drawingml/2006/main">
              <a:ext uri="{FF2B5EF4-FFF2-40B4-BE49-F238E27FC236}">
                <a16:creationId xmlns:a16="http://schemas.microsoft.com/office/drawing/2014/main" id="{2AB0BB70-B8A6-4AE6-997B-EE9A1C5CE4EF}"/>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41" name="">
            <a:extLst xmlns:a="http://schemas.openxmlformats.org/drawingml/2006/main">
              <a:ext uri="{FF2B5EF4-FFF2-40B4-BE49-F238E27FC236}">
                <a16:creationId xmlns:a16="http://schemas.microsoft.com/office/drawing/2014/main" id="{B0C85535-68DF-4B50-A035-EA222236A99C}"/>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2/1/5</a:t>
            </a:r>
          </a:p>
        </p:txBody>
      </p:sp>
      <p:sp>
        <p:nvSpPr>
          <p:cNvPr id="142" name="">
            <a:extLst xmlns:a="http://schemas.openxmlformats.org/drawingml/2006/main">
              <a:ext uri="{FF2B5EF4-FFF2-40B4-BE49-F238E27FC236}">
                <a16:creationId xmlns:a16="http://schemas.microsoft.com/office/drawing/2014/main" id="{18066DF5-2C19-435A-9C33-C566B9A2AD82}"/>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43" name="">
            <a:extLst xmlns:a="http://schemas.openxmlformats.org/drawingml/2006/main">
              <a:ext uri="{FF2B5EF4-FFF2-40B4-BE49-F238E27FC236}">
                <a16:creationId xmlns:a16="http://schemas.microsoft.com/office/drawing/2014/main" id="{98116679-B5B8-420D-9680-4903F8769345}"/>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92AA5A1E-BE94-42FF-A9C3-FC9B37B15EC4}"/>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18</a:t>
            </a:r>
          </a:p>
        </p:txBody>
      </p:sp>
      <p:sp>
        <p:nvSpPr>
          <p:cNvPr id="145" name="">
            <a:extLst xmlns:a="http://schemas.openxmlformats.org/drawingml/2006/main">
              <a:ext uri="{FF2B5EF4-FFF2-40B4-BE49-F238E27FC236}">
                <a16:creationId xmlns:a16="http://schemas.microsoft.com/office/drawing/2014/main" id="{9A6EBEC9-CE2C-44E1-92CD-D4897F68413D}"/>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46,87</a:t>
            </a:r>
          </a:p>
        </p:txBody>
      </p:sp>
      <p:sp>
        <p:nvSpPr>
          <p:cNvPr id="146" name="">
            <a:extLst xmlns:a="http://schemas.openxmlformats.org/drawingml/2006/main">
              <a:ext uri="{FF2B5EF4-FFF2-40B4-BE49-F238E27FC236}">
                <a16:creationId xmlns:a16="http://schemas.microsoft.com/office/drawing/2014/main" id="{313B67AA-89D0-4B6C-AF1B-B7F8EF50B124}"/>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3E0F2E62-0EFF-495F-BCBB-5A952FE47EA5}"/>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14 von 30</a:t>
            </a:r>
          </a:p>
        </p:txBody>
      </p:sp>
    </p:spTree>
    <p:extLst>
      <p:ext uri="{BB962C8B-B14F-4D97-AF65-F5344CB8AC3E}">
        <p14:creationId xmlns:p14="http://schemas.microsoft.com/office/powerpoint/2010/main" val="2121473818"/>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69851F64-4463-4A05-8131-B653EB9D43B0}"/>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26686436-F2A5-4838-B1E9-38CBB69E986C}"/>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9E7A62FB-0A6A-40CE-81C1-FC804AF8654F}"/>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169–180</a:t>
            </a:r>
          </a:p>
        </p:txBody>
      </p:sp>
      <p:sp>
        <p:nvSpPr>
          <p:cNvPr id="4" name="">
            <a:extLst xmlns:a="http://schemas.openxmlformats.org/drawingml/2006/main">
              <a:ext uri="{FF2B5EF4-FFF2-40B4-BE49-F238E27FC236}">
                <a16:creationId xmlns:a16="http://schemas.microsoft.com/office/drawing/2014/main" id="{17116EF0-3138-4CB3-BE3A-CD87CD783E9D}"/>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77E8F0B4-290E-4A09-A429-C0971BF762D2}"/>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1A058532-C17C-44FF-9528-5521EDCBD5E2}"/>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41</a:t>
            </a:r>
          </a:p>
        </p:txBody>
      </p:sp>
      <p:sp>
        <p:nvSpPr>
          <p:cNvPr id="7" name="">
            <a:extLst xmlns:a="http://schemas.openxmlformats.org/drawingml/2006/main">
              <a:ext uri="{FF2B5EF4-FFF2-40B4-BE49-F238E27FC236}">
                <a16:creationId xmlns:a16="http://schemas.microsoft.com/office/drawing/2014/main" id="{1FA35E4D-EA71-4E6E-B9F5-6FB72739AE9E}"/>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6FC7EE63-A045-4180-8C83-08B3804DA1AC}"/>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89E25D22-C5DA-4474-9C96-0A657C79CF8F}"/>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E6193451-D3BD-4473-9C4D-E43F1DB1719C}"/>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C2E8A7E3-2324-4C38-ABCD-FE8FC21D3BE9}"/>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9EAFB644-8671-4116-BC7E-30C9F5DF9934}"/>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4B253590-1C9B-4333-8797-E7405A46776D}"/>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A6574AE4-A69B-4F88-A1F2-1493CC57D019}"/>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7A1C8A31-78DC-4049-9CCE-2359A6BE55A2}"/>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EF04DAF2-5C71-483D-845F-5EE347C0E98B}"/>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169</a:t>
            </a:r>
          </a:p>
        </p:txBody>
      </p:sp>
      <p:sp>
        <p:nvSpPr>
          <p:cNvPr id="17" name="">
            <a:extLst xmlns:a="http://schemas.openxmlformats.org/drawingml/2006/main">
              <a:ext uri="{FF2B5EF4-FFF2-40B4-BE49-F238E27FC236}">
                <a16:creationId xmlns:a16="http://schemas.microsoft.com/office/drawing/2014/main" id="{4FBE35C5-10BB-437F-A109-FC4994028E37}"/>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Zinth, Artur</a:t>
            </a:r>
          </a:p>
        </p:txBody>
      </p:sp>
      <p:sp>
        <p:nvSpPr>
          <p:cNvPr id="18" name="">
            <a:extLst xmlns:a="http://schemas.openxmlformats.org/drawingml/2006/main">
              <a:ext uri="{FF2B5EF4-FFF2-40B4-BE49-F238E27FC236}">
                <a16:creationId xmlns:a16="http://schemas.microsoft.com/office/drawing/2014/main" id="{CD584BB6-84F0-47AF-B7F3-8F880E00FF11}"/>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Steibis</a:t>
            </a:r>
          </a:p>
        </p:txBody>
      </p:sp>
      <p:sp>
        <p:nvSpPr>
          <p:cNvPr id="19" name="">
            <a:extLst xmlns:a="http://schemas.openxmlformats.org/drawingml/2006/main">
              <a:ext uri="{FF2B5EF4-FFF2-40B4-BE49-F238E27FC236}">
                <a16:creationId xmlns:a16="http://schemas.microsoft.com/office/drawing/2014/main" id="{CD39F80B-F96A-4476-811D-8778A9C3DA0E}"/>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20" name="">
            <a:extLst xmlns:a="http://schemas.openxmlformats.org/drawingml/2006/main">
              <a:ext uri="{FF2B5EF4-FFF2-40B4-BE49-F238E27FC236}">
                <a16:creationId xmlns:a16="http://schemas.microsoft.com/office/drawing/2014/main" id="{4E5B6AB7-2C93-411A-AC48-D14F364FFF04}"/>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1/1/2</a:t>
            </a:r>
          </a:p>
        </p:txBody>
      </p:sp>
      <p:sp>
        <p:nvSpPr>
          <p:cNvPr id="21" name="">
            <a:extLst xmlns:a="http://schemas.openxmlformats.org/drawingml/2006/main">
              <a:ext uri="{FF2B5EF4-FFF2-40B4-BE49-F238E27FC236}">
                <a16:creationId xmlns:a16="http://schemas.microsoft.com/office/drawing/2014/main" id="{B0E87FAC-FE12-4591-8E9F-F3AC37B6E533}"/>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22" name="">
            <a:extLst xmlns:a="http://schemas.openxmlformats.org/drawingml/2006/main">
              <a:ext uri="{FF2B5EF4-FFF2-40B4-BE49-F238E27FC236}">
                <a16:creationId xmlns:a16="http://schemas.microsoft.com/office/drawing/2014/main" id="{181F5FC2-B6C5-4826-A31F-7D8721B2A3C4}"/>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B37E1807-47B4-4CD0-AA26-C9B435ABC59F}"/>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24" name="">
            <a:extLst xmlns:a="http://schemas.openxmlformats.org/drawingml/2006/main">
              <a:ext uri="{FF2B5EF4-FFF2-40B4-BE49-F238E27FC236}">
                <a16:creationId xmlns:a16="http://schemas.microsoft.com/office/drawing/2014/main" id="{8AA7ABD1-85DF-4CD6-B5CC-587E7C4FB145}"/>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46,69</a:t>
            </a:r>
          </a:p>
        </p:txBody>
      </p:sp>
      <p:sp>
        <p:nvSpPr>
          <p:cNvPr id="25" name="">
            <a:extLst xmlns:a="http://schemas.openxmlformats.org/drawingml/2006/main">
              <a:ext uri="{FF2B5EF4-FFF2-40B4-BE49-F238E27FC236}">
                <a16:creationId xmlns:a16="http://schemas.microsoft.com/office/drawing/2014/main" id="{1E3AB7D7-A490-4C14-BEEC-F9753E3C69F6}"/>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BF19E3EA-4354-4C6B-9748-8207EBF1A9B3}"/>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F8712CEF-FE37-4CF8-85E7-D5023B86C399}"/>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170</a:t>
            </a:r>
          </a:p>
        </p:txBody>
      </p:sp>
      <p:sp>
        <p:nvSpPr>
          <p:cNvPr id="28" name="">
            <a:extLst xmlns:a="http://schemas.openxmlformats.org/drawingml/2006/main">
              <a:ext uri="{FF2B5EF4-FFF2-40B4-BE49-F238E27FC236}">
                <a16:creationId xmlns:a16="http://schemas.microsoft.com/office/drawing/2014/main" id="{BA92744F-9520-4377-88B9-11D609058EA4}"/>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Baumgartl, Werner</a:t>
            </a:r>
          </a:p>
        </p:txBody>
      </p:sp>
      <p:sp>
        <p:nvSpPr>
          <p:cNvPr id="29" name="">
            <a:extLst xmlns:a="http://schemas.openxmlformats.org/drawingml/2006/main">
              <a:ext uri="{FF2B5EF4-FFF2-40B4-BE49-F238E27FC236}">
                <a16:creationId xmlns:a16="http://schemas.microsoft.com/office/drawing/2014/main" id="{44E00492-2930-40B6-ADFA-CF1682DAE3A9}"/>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30" name="">
            <a:extLst xmlns:a="http://schemas.openxmlformats.org/drawingml/2006/main">
              <a:ext uri="{FF2B5EF4-FFF2-40B4-BE49-F238E27FC236}">
                <a16:creationId xmlns:a16="http://schemas.microsoft.com/office/drawing/2014/main" id="{1BD447F6-2460-4F1A-A33A-F952247A9091}"/>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31" name="">
            <a:extLst xmlns:a="http://schemas.openxmlformats.org/drawingml/2006/main">
              <a:ext uri="{FF2B5EF4-FFF2-40B4-BE49-F238E27FC236}">
                <a16:creationId xmlns:a16="http://schemas.microsoft.com/office/drawing/2014/main" id="{1F2B4389-B0D9-4AE2-836A-E16DFACB82A1}"/>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32" name="">
            <a:extLst xmlns:a="http://schemas.openxmlformats.org/drawingml/2006/main">
              <a:ext uri="{FF2B5EF4-FFF2-40B4-BE49-F238E27FC236}">
                <a16:creationId xmlns:a16="http://schemas.microsoft.com/office/drawing/2014/main" id="{2970A882-6808-4445-BC71-E84132CE0727}"/>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33" name="">
            <a:extLst xmlns:a="http://schemas.openxmlformats.org/drawingml/2006/main">
              <a:ext uri="{FF2B5EF4-FFF2-40B4-BE49-F238E27FC236}">
                <a16:creationId xmlns:a16="http://schemas.microsoft.com/office/drawing/2014/main" id="{7319EE8A-A0AE-4CCA-9AC8-D92C223053AE}"/>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548BE0FC-CBBE-4A60-8D7A-2A36B527EAF7}"/>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35" name="">
            <a:extLst xmlns:a="http://schemas.openxmlformats.org/drawingml/2006/main">
              <a:ext uri="{FF2B5EF4-FFF2-40B4-BE49-F238E27FC236}">
                <a16:creationId xmlns:a16="http://schemas.microsoft.com/office/drawing/2014/main" id="{69784AB4-656E-42F8-894D-919FDEBAA48D}"/>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46,62</a:t>
            </a:r>
          </a:p>
        </p:txBody>
      </p:sp>
      <p:sp>
        <p:nvSpPr>
          <p:cNvPr id="36" name="">
            <a:extLst xmlns:a="http://schemas.openxmlformats.org/drawingml/2006/main">
              <a:ext uri="{FF2B5EF4-FFF2-40B4-BE49-F238E27FC236}">
                <a16:creationId xmlns:a16="http://schemas.microsoft.com/office/drawing/2014/main" id="{B2E12A8E-B329-4350-B1BA-0A515C118234}"/>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2F218436-373F-439D-A8FE-B4378FDF883A}"/>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D0BD6A34-4B2F-4058-84A7-83C084E86AA5}"/>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171</a:t>
            </a:r>
          </a:p>
        </p:txBody>
      </p:sp>
      <p:sp>
        <p:nvSpPr>
          <p:cNvPr id="39" name="">
            <a:extLst xmlns:a="http://schemas.openxmlformats.org/drawingml/2006/main">
              <a:ext uri="{FF2B5EF4-FFF2-40B4-BE49-F238E27FC236}">
                <a16:creationId xmlns:a16="http://schemas.microsoft.com/office/drawing/2014/main" id="{2DAFD819-495A-4293-94FC-890BC3C90FD0}"/>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Bär, Claus</a:t>
            </a:r>
          </a:p>
        </p:txBody>
      </p:sp>
      <p:sp>
        <p:nvSpPr>
          <p:cNvPr id="40" name="">
            <a:extLst xmlns:a="http://schemas.openxmlformats.org/drawingml/2006/main">
              <a:ext uri="{FF2B5EF4-FFF2-40B4-BE49-F238E27FC236}">
                <a16:creationId xmlns:a16="http://schemas.microsoft.com/office/drawing/2014/main" id="{5B4AB27D-3ECE-4AAB-8567-0DD7261EC1FF}"/>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II</a:t>
            </a:r>
          </a:p>
        </p:txBody>
      </p:sp>
      <p:sp>
        <p:nvSpPr>
          <p:cNvPr id="41" name="">
            <a:extLst xmlns:a="http://schemas.openxmlformats.org/drawingml/2006/main">
              <a:ext uri="{FF2B5EF4-FFF2-40B4-BE49-F238E27FC236}">
                <a16:creationId xmlns:a16="http://schemas.microsoft.com/office/drawing/2014/main" id="{4F3355C2-DA0B-481D-B6BF-84A6C9F27DB2}"/>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42" name="">
            <a:extLst xmlns:a="http://schemas.openxmlformats.org/drawingml/2006/main">
              <a:ext uri="{FF2B5EF4-FFF2-40B4-BE49-F238E27FC236}">
                <a16:creationId xmlns:a16="http://schemas.microsoft.com/office/drawing/2014/main" id="{3B7316CB-46C5-45DE-B59D-2566E3FCFA10}"/>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1/1/2</a:t>
            </a:r>
          </a:p>
        </p:txBody>
      </p:sp>
      <p:sp>
        <p:nvSpPr>
          <p:cNvPr id="43" name="">
            <a:extLst xmlns:a="http://schemas.openxmlformats.org/drawingml/2006/main">
              <a:ext uri="{FF2B5EF4-FFF2-40B4-BE49-F238E27FC236}">
                <a16:creationId xmlns:a16="http://schemas.microsoft.com/office/drawing/2014/main" id="{7F99F3FF-64B0-4275-921C-B74A0F31174D}"/>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44" name="">
            <a:extLst xmlns:a="http://schemas.openxmlformats.org/drawingml/2006/main">
              <a:ext uri="{FF2B5EF4-FFF2-40B4-BE49-F238E27FC236}">
                <a16:creationId xmlns:a16="http://schemas.microsoft.com/office/drawing/2014/main" id="{A8A07DB1-35FE-48F7-9972-A3BE6A01290C}"/>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377BD5BB-6D45-45B4-BCEC-D02896C5D41A}"/>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46" name="">
            <a:extLst xmlns:a="http://schemas.openxmlformats.org/drawingml/2006/main">
              <a:ext uri="{FF2B5EF4-FFF2-40B4-BE49-F238E27FC236}">
                <a16:creationId xmlns:a16="http://schemas.microsoft.com/office/drawing/2014/main" id="{27B77463-B13D-4E9C-A66D-CEB6F25C8640}"/>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46,55</a:t>
            </a:r>
          </a:p>
        </p:txBody>
      </p:sp>
      <p:sp>
        <p:nvSpPr>
          <p:cNvPr id="47" name="">
            <a:extLst xmlns:a="http://schemas.openxmlformats.org/drawingml/2006/main">
              <a:ext uri="{FF2B5EF4-FFF2-40B4-BE49-F238E27FC236}">
                <a16:creationId xmlns:a16="http://schemas.microsoft.com/office/drawing/2014/main" id="{4D94C9FE-B82D-46EA-A9E5-AA1802E16D1E}"/>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566152B6-0733-40D9-8656-E414A872B48C}"/>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D2ABBE87-BB65-4D19-A9F0-4DCE51E9538B}"/>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172</a:t>
            </a:r>
          </a:p>
        </p:txBody>
      </p:sp>
      <p:sp>
        <p:nvSpPr>
          <p:cNvPr id="50" name="">
            <a:extLst xmlns:a="http://schemas.openxmlformats.org/drawingml/2006/main">
              <a:ext uri="{FF2B5EF4-FFF2-40B4-BE49-F238E27FC236}">
                <a16:creationId xmlns:a16="http://schemas.microsoft.com/office/drawing/2014/main" id="{F9D4B1D7-6CA5-496D-8102-A0C0EAF54A01}"/>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Schilling, Alfons</a:t>
            </a:r>
          </a:p>
        </p:txBody>
      </p:sp>
      <p:sp>
        <p:nvSpPr>
          <p:cNvPr id="51" name="">
            <a:extLst xmlns:a="http://schemas.openxmlformats.org/drawingml/2006/main">
              <a:ext uri="{FF2B5EF4-FFF2-40B4-BE49-F238E27FC236}">
                <a16:creationId xmlns:a16="http://schemas.microsoft.com/office/drawing/2014/main" id="{C9A988F7-4AEC-4F57-B31A-BAED9C36E780}"/>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52" name="">
            <a:extLst xmlns:a="http://schemas.openxmlformats.org/drawingml/2006/main">
              <a:ext uri="{FF2B5EF4-FFF2-40B4-BE49-F238E27FC236}">
                <a16:creationId xmlns:a16="http://schemas.microsoft.com/office/drawing/2014/main" id="{A8086DAA-19D4-4D03-B6BC-00608CC0C14E}"/>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53" name="">
            <a:extLst xmlns:a="http://schemas.openxmlformats.org/drawingml/2006/main">
              <a:ext uri="{FF2B5EF4-FFF2-40B4-BE49-F238E27FC236}">
                <a16:creationId xmlns:a16="http://schemas.microsoft.com/office/drawing/2014/main" id="{A4AB4F12-70E6-4606-93FB-E421ABF3897B}"/>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54" name="">
            <a:extLst xmlns:a="http://schemas.openxmlformats.org/drawingml/2006/main">
              <a:ext uri="{FF2B5EF4-FFF2-40B4-BE49-F238E27FC236}">
                <a16:creationId xmlns:a16="http://schemas.microsoft.com/office/drawing/2014/main" id="{7271F3D7-5DDB-49E3-A810-9BBDC76F9F2C}"/>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55" name="">
            <a:extLst xmlns:a="http://schemas.openxmlformats.org/drawingml/2006/main">
              <a:ext uri="{FF2B5EF4-FFF2-40B4-BE49-F238E27FC236}">
                <a16:creationId xmlns:a16="http://schemas.microsoft.com/office/drawing/2014/main" id="{A0461677-09CF-4F5C-81B1-4645DD900483}"/>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26764D18-2044-4933-AAA6-1FEBCA89043E}"/>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57" name="">
            <a:extLst xmlns:a="http://schemas.openxmlformats.org/drawingml/2006/main">
              <a:ext uri="{FF2B5EF4-FFF2-40B4-BE49-F238E27FC236}">
                <a16:creationId xmlns:a16="http://schemas.microsoft.com/office/drawing/2014/main" id="{86ABD8BA-8ADF-412D-82F1-178484F9990D}"/>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46,49</a:t>
            </a:r>
          </a:p>
        </p:txBody>
      </p:sp>
      <p:sp>
        <p:nvSpPr>
          <p:cNvPr id="58" name="">
            <a:extLst xmlns:a="http://schemas.openxmlformats.org/drawingml/2006/main">
              <a:ext uri="{FF2B5EF4-FFF2-40B4-BE49-F238E27FC236}">
                <a16:creationId xmlns:a16="http://schemas.microsoft.com/office/drawing/2014/main" id="{42B30B1D-8867-49FE-95E6-E2C4E90399AC}"/>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B3BE8115-8316-4112-BE32-328474393C9E}"/>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9CAAFD0C-5827-409E-942B-09289BBA12B2}"/>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173</a:t>
            </a:r>
          </a:p>
        </p:txBody>
      </p:sp>
      <p:sp>
        <p:nvSpPr>
          <p:cNvPr id="61" name="">
            <a:extLst xmlns:a="http://schemas.openxmlformats.org/drawingml/2006/main">
              <a:ext uri="{FF2B5EF4-FFF2-40B4-BE49-F238E27FC236}">
                <a16:creationId xmlns:a16="http://schemas.microsoft.com/office/drawing/2014/main" id="{5142B1AC-962B-4DDC-A629-F038EF3388A0}"/>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Behringer, Kurt</a:t>
            </a:r>
          </a:p>
        </p:txBody>
      </p:sp>
      <p:sp>
        <p:nvSpPr>
          <p:cNvPr id="62" name="">
            <a:extLst xmlns:a="http://schemas.openxmlformats.org/drawingml/2006/main">
              <a:ext uri="{FF2B5EF4-FFF2-40B4-BE49-F238E27FC236}">
                <a16:creationId xmlns:a16="http://schemas.microsoft.com/office/drawing/2014/main" id="{20BC4B0A-0169-4E6F-B341-51CD01B4D1AE}"/>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Weiherhof</a:t>
            </a:r>
          </a:p>
        </p:txBody>
      </p:sp>
      <p:sp>
        <p:nvSpPr>
          <p:cNvPr id="63" name="">
            <a:extLst xmlns:a="http://schemas.openxmlformats.org/drawingml/2006/main">
              <a:ext uri="{FF2B5EF4-FFF2-40B4-BE49-F238E27FC236}">
                <a16:creationId xmlns:a16="http://schemas.microsoft.com/office/drawing/2014/main" id="{6DD907F8-5207-45B7-935B-1A70F7985124}"/>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64" name="">
            <a:extLst xmlns:a="http://schemas.openxmlformats.org/drawingml/2006/main">
              <a:ext uri="{FF2B5EF4-FFF2-40B4-BE49-F238E27FC236}">
                <a16:creationId xmlns:a16="http://schemas.microsoft.com/office/drawing/2014/main" id="{99A8C62E-EE79-41D6-9CBF-F1B1AC3CD618}"/>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1/1/3</a:t>
            </a:r>
          </a:p>
        </p:txBody>
      </p:sp>
      <p:sp>
        <p:nvSpPr>
          <p:cNvPr id="65" name="">
            <a:extLst xmlns:a="http://schemas.openxmlformats.org/drawingml/2006/main">
              <a:ext uri="{FF2B5EF4-FFF2-40B4-BE49-F238E27FC236}">
                <a16:creationId xmlns:a16="http://schemas.microsoft.com/office/drawing/2014/main" id="{6FD6C94E-589A-48CE-8623-EA809A09111D}"/>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66" name="">
            <a:extLst xmlns:a="http://schemas.openxmlformats.org/drawingml/2006/main">
              <a:ext uri="{FF2B5EF4-FFF2-40B4-BE49-F238E27FC236}">
                <a16:creationId xmlns:a16="http://schemas.microsoft.com/office/drawing/2014/main" id="{D3D868DC-50C8-4D6A-A350-7896ADE21B26}"/>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9EFCCF51-0078-47C2-8C4F-3B0D5F79C432}"/>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22</a:t>
            </a:r>
          </a:p>
        </p:txBody>
      </p:sp>
      <p:sp>
        <p:nvSpPr>
          <p:cNvPr id="68" name="">
            <a:extLst xmlns:a="http://schemas.openxmlformats.org/drawingml/2006/main">
              <a:ext uri="{FF2B5EF4-FFF2-40B4-BE49-F238E27FC236}">
                <a16:creationId xmlns:a16="http://schemas.microsoft.com/office/drawing/2014/main" id="{A6E76F42-A55D-4D22-B16C-B6B171D77141}"/>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46,48</a:t>
            </a:r>
          </a:p>
        </p:txBody>
      </p:sp>
      <p:sp>
        <p:nvSpPr>
          <p:cNvPr id="69" name="">
            <a:extLst xmlns:a="http://schemas.openxmlformats.org/drawingml/2006/main">
              <a:ext uri="{FF2B5EF4-FFF2-40B4-BE49-F238E27FC236}">
                <a16:creationId xmlns:a16="http://schemas.microsoft.com/office/drawing/2014/main" id="{4885D155-65B8-44F0-8869-4A5828B9F633}"/>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902DF7D8-4DF0-4D8A-AD99-D47AC1673FB1}"/>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86BF3732-1115-4303-A9A0-8706C546B31A}"/>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174</a:t>
            </a:r>
          </a:p>
        </p:txBody>
      </p:sp>
      <p:sp>
        <p:nvSpPr>
          <p:cNvPr id="72" name="">
            <a:extLst xmlns:a="http://schemas.openxmlformats.org/drawingml/2006/main">
              <a:ext uri="{FF2B5EF4-FFF2-40B4-BE49-F238E27FC236}">
                <a16:creationId xmlns:a16="http://schemas.microsoft.com/office/drawing/2014/main" id="{A7B6647C-5027-498C-8F47-7430644E2336}"/>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Dobel, Christoph</a:t>
            </a:r>
          </a:p>
        </p:txBody>
      </p:sp>
      <p:sp>
        <p:nvSpPr>
          <p:cNvPr id="73" name="">
            <a:extLst xmlns:a="http://schemas.openxmlformats.org/drawingml/2006/main">
              <a:ext uri="{FF2B5EF4-FFF2-40B4-BE49-F238E27FC236}">
                <a16:creationId xmlns:a16="http://schemas.microsoft.com/office/drawing/2014/main" id="{AB286FFA-90FF-4AE2-8CD5-27D72F1A0392}"/>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Donauwörth</a:t>
            </a:r>
          </a:p>
        </p:txBody>
      </p:sp>
      <p:sp>
        <p:nvSpPr>
          <p:cNvPr id="74" name="">
            <a:extLst xmlns:a="http://schemas.openxmlformats.org/drawingml/2006/main">
              <a:ext uri="{FF2B5EF4-FFF2-40B4-BE49-F238E27FC236}">
                <a16:creationId xmlns:a16="http://schemas.microsoft.com/office/drawing/2014/main" id="{38986090-873A-4B74-934D-B473E3FA4170}"/>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75" name="">
            <a:extLst xmlns:a="http://schemas.openxmlformats.org/drawingml/2006/main">
              <a:ext uri="{FF2B5EF4-FFF2-40B4-BE49-F238E27FC236}">
                <a16:creationId xmlns:a16="http://schemas.microsoft.com/office/drawing/2014/main" id="{B2D9FB86-7743-4171-A2F6-40994BC3BF5D}"/>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1/1/2</a:t>
            </a:r>
          </a:p>
        </p:txBody>
      </p:sp>
      <p:sp>
        <p:nvSpPr>
          <p:cNvPr id="76" name="">
            <a:extLst xmlns:a="http://schemas.openxmlformats.org/drawingml/2006/main">
              <a:ext uri="{FF2B5EF4-FFF2-40B4-BE49-F238E27FC236}">
                <a16:creationId xmlns:a16="http://schemas.microsoft.com/office/drawing/2014/main" id="{3206C1C8-06F0-4933-80A9-8A5AF2DBBAAC}"/>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77" name="">
            <a:extLst xmlns:a="http://schemas.openxmlformats.org/drawingml/2006/main">
              <a:ext uri="{FF2B5EF4-FFF2-40B4-BE49-F238E27FC236}">
                <a16:creationId xmlns:a16="http://schemas.microsoft.com/office/drawing/2014/main" id="{D962E265-C2DE-460B-9F19-8ED112382827}"/>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AAE83BFB-6FB2-41D5-9E87-52F8F0DCC19F}"/>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79" name="">
            <a:extLst xmlns:a="http://schemas.openxmlformats.org/drawingml/2006/main">
              <a:ext uri="{FF2B5EF4-FFF2-40B4-BE49-F238E27FC236}">
                <a16:creationId xmlns:a16="http://schemas.microsoft.com/office/drawing/2014/main" id="{6A721CE8-8E7C-4C0D-8534-4A41CD9E796B}"/>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46,21</a:t>
            </a:r>
          </a:p>
        </p:txBody>
      </p:sp>
      <p:sp>
        <p:nvSpPr>
          <p:cNvPr id="80" name="">
            <a:extLst xmlns:a="http://schemas.openxmlformats.org/drawingml/2006/main">
              <a:ext uri="{FF2B5EF4-FFF2-40B4-BE49-F238E27FC236}">
                <a16:creationId xmlns:a16="http://schemas.microsoft.com/office/drawing/2014/main" id="{950D4502-A882-4769-AE48-2A950F1298C5}"/>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FDEAFEB1-B369-465E-A50F-FD77E342E247}"/>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DC2CF3BF-8E2C-4DD3-851C-B7013F9737CF}"/>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175</a:t>
            </a:r>
          </a:p>
        </p:txBody>
      </p:sp>
      <p:sp>
        <p:nvSpPr>
          <p:cNvPr id="83" name="">
            <a:extLst xmlns:a="http://schemas.openxmlformats.org/drawingml/2006/main">
              <a:ext uri="{FF2B5EF4-FFF2-40B4-BE49-F238E27FC236}">
                <a16:creationId xmlns:a16="http://schemas.microsoft.com/office/drawing/2014/main" id="{5AD8B806-2D8D-4C86-9D93-336069911F2C}"/>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Gehensel, Erwin</a:t>
            </a:r>
          </a:p>
        </p:txBody>
      </p:sp>
      <p:sp>
        <p:nvSpPr>
          <p:cNvPr id="84" name="">
            <a:extLst xmlns:a="http://schemas.openxmlformats.org/drawingml/2006/main">
              <a:ext uri="{FF2B5EF4-FFF2-40B4-BE49-F238E27FC236}">
                <a16:creationId xmlns:a16="http://schemas.microsoft.com/office/drawing/2014/main" id="{79290F74-D9DA-4F34-B54F-723217146F03}"/>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85" name="">
            <a:extLst xmlns:a="http://schemas.openxmlformats.org/drawingml/2006/main">
              <a:ext uri="{FF2B5EF4-FFF2-40B4-BE49-F238E27FC236}">
                <a16:creationId xmlns:a16="http://schemas.microsoft.com/office/drawing/2014/main" id="{A020E315-D47D-495A-9C32-EA4B522247D5}"/>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86" name="">
            <a:extLst xmlns:a="http://schemas.openxmlformats.org/drawingml/2006/main">
              <a:ext uri="{FF2B5EF4-FFF2-40B4-BE49-F238E27FC236}">
                <a16:creationId xmlns:a16="http://schemas.microsoft.com/office/drawing/2014/main" id="{5860A064-F573-461F-AF5A-B69092FA448A}"/>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87" name="">
            <a:extLst xmlns:a="http://schemas.openxmlformats.org/drawingml/2006/main">
              <a:ext uri="{FF2B5EF4-FFF2-40B4-BE49-F238E27FC236}">
                <a16:creationId xmlns:a16="http://schemas.microsoft.com/office/drawing/2014/main" id="{A6625F84-ED23-47E4-AAB9-D3B9C80B4F78}"/>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88" name="">
            <a:extLst xmlns:a="http://schemas.openxmlformats.org/drawingml/2006/main">
              <a:ext uri="{FF2B5EF4-FFF2-40B4-BE49-F238E27FC236}">
                <a16:creationId xmlns:a16="http://schemas.microsoft.com/office/drawing/2014/main" id="{2C3F2C52-480F-4128-9A7D-B81B17591C04}"/>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9CD978EE-4191-4D09-8C47-A26955878F46}"/>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0" name="">
            <a:extLst xmlns:a="http://schemas.openxmlformats.org/drawingml/2006/main">
              <a:ext uri="{FF2B5EF4-FFF2-40B4-BE49-F238E27FC236}">
                <a16:creationId xmlns:a16="http://schemas.microsoft.com/office/drawing/2014/main" id="{FED36CD3-9D81-4DFD-BCA1-8DD1948F763C}"/>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46,15</a:t>
            </a:r>
          </a:p>
        </p:txBody>
      </p:sp>
      <p:sp>
        <p:nvSpPr>
          <p:cNvPr id="91" name="">
            <a:extLst xmlns:a="http://schemas.openxmlformats.org/drawingml/2006/main">
              <a:ext uri="{FF2B5EF4-FFF2-40B4-BE49-F238E27FC236}">
                <a16:creationId xmlns:a16="http://schemas.microsoft.com/office/drawing/2014/main" id="{2C8EA856-E3CD-4CD9-96A3-14BB3B04AF77}"/>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2E5D7F10-3793-43B3-98C9-DC399DBF59AA}"/>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B4F929AC-11EE-4DCD-93D7-226D75277A20}"/>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176</a:t>
            </a:r>
          </a:p>
        </p:txBody>
      </p:sp>
      <p:sp>
        <p:nvSpPr>
          <p:cNvPr id="94" name="">
            <a:extLst xmlns:a="http://schemas.openxmlformats.org/drawingml/2006/main">
              <a:ext uri="{FF2B5EF4-FFF2-40B4-BE49-F238E27FC236}">
                <a16:creationId xmlns:a16="http://schemas.microsoft.com/office/drawing/2014/main" id="{A11006EF-637B-4BBE-A1D6-2E58AB09C0B7}"/>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Kopp, Jürgen</a:t>
            </a:r>
          </a:p>
        </p:txBody>
      </p:sp>
      <p:sp>
        <p:nvSpPr>
          <p:cNvPr id="95" name="">
            <a:extLst xmlns:a="http://schemas.openxmlformats.org/drawingml/2006/main">
              <a:ext uri="{FF2B5EF4-FFF2-40B4-BE49-F238E27FC236}">
                <a16:creationId xmlns:a16="http://schemas.microsoft.com/office/drawing/2014/main" id="{9EDDCC30-7BCB-4CD4-91B9-143AF2244139}"/>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Donauwörth</a:t>
            </a:r>
          </a:p>
        </p:txBody>
      </p:sp>
      <p:sp>
        <p:nvSpPr>
          <p:cNvPr id="96" name="">
            <a:extLst xmlns:a="http://schemas.openxmlformats.org/drawingml/2006/main">
              <a:ext uri="{FF2B5EF4-FFF2-40B4-BE49-F238E27FC236}">
                <a16:creationId xmlns:a16="http://schemas.microsoft.com/office/drawing/2014/main" id="{DFC4B43C-A80F-443E-AB79-4FFC6C72ADB9}"/>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97" name="">
            <a:extLst xmlns:a="http://schemas.openxmlformats.org/drawingml/2006/main">
              <a:ext uri="{FF2B5EF4-FFF2-40B4-BE49-F238E27FC236}">
                <a16:creationId xmlns:a16="http://schemas.microsoft.com/office/drawing/2014/main" id="{4E05CD0E-740C-4562-926A-89DCA5ACC61A}"/>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98" name="">
            <a:extLst xmlns:a="http://schemas.openxmlformats.org/drawingml/2006/main">
              <a:ext uri="{FF2B5EF4-FFF2-40B4-BE49-F238E27FC236}">
                <a16:creationId xmlns:a16="http://schemas.microsoft.com/office/drawing/2014/main" id="{65C52A10-4593-4E91-B8D7-61398F0724A1}"/>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9" name="">
            <a:extLst xmlns:a="http://schemas.openxmlformats.org/drawingml/2006/main">
              <a:ext uri="{FF2B5EF4-FFF2-40B4-BE49-F238E27FC236}">
                <a16:creationId xmlns:a16="http://schemas.microsoft.com/office/drawing/2014/main" id="{837AAC4A-9D8F-414B-AF04-317C95167FC9}"/>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31C291C8-EAF2-4A19-AD92-BAAE0DDC6D29}"/>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101" name="">
            <a:extLst xmlns:a="http://schemas.openxmlformats.org/drawingml/2006/main">
              <a:ext uri="{FF2B5EF4-FFF2-40B4-BE49-F238E27FC236}">
                <a16:creationId xmlns:a16="http://schemas.microsoft.com/office/drawing/2014/main" id="{EA5FF8FD-FB9F-4E75-B686-AF5679646F60}"/>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46,01</a:t>
            </a:r>
          </a:p>
        </p:txBody>
      </p:sp>
      <p:sp>
        <p:nvSpPr>
          <p:cNvPr id="102" name="">
            <a:extLst xmlns:a="http://schemas.openxmlformats.org/drawingml/2006/main">
              <a:ext uri="{FF2B5EF4-FFF2-40B4-BE49-F238E27FC236}">
                <a16:creationId xmlns:a16="http://schemas.microsoft.com/office/drawing/2014/main" id="{D0773B70-9F2E-4A24-9571-61C8FE540F1C}"/>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2DD6A451-98DE-4E72-B301-2BC3A90B0BDC}"/>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24E944C3-DC64-4247-81B5-F2E767A9EB7F}"/>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177</a:t>
            </a:r>
          </a:p>
        </p:txBody>
      </p:sp>
      <p:sp>
        <p:nvSpPr>
          <p:cNvPr id="105" name="">
            <a:extLst xmlns:a="http://schemas.openxmlformats.org/drawingml/2006/main">
              <a:ext uri="{FF2B5EF4-FFF2-40B4-BE49-F238E27FC236}">
                <a16:creationId xmlns:a16="http://schemas.microsoft.com/office/drawing/2014/main" id="{1A6F8825-8E31-4440-9E33-B6F468E0EAFB}"/>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Seitel, Hans</a:t>
            </a:r>
          </a:p>
        </p:txBody>
      </p:sp>
      <p:sp>
        <p:nvSpPr>
          <p:cNvPr id="106" name="">
            <a:extLst xmlns:a="http://schemas.openxmlformats.org/drawingml/2006/main">
              <a:ext uri="{FF2B5EF4-FFF2-40B4-BE49-F238E27FC236}">
                <a16:creationId xmlns:a16="http://schemas.microsoft.com/office/drawing/2014/main" id="{3AD13B0F-A730-45D6-96D8-92C5B4EEDB13}"/>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107" name="">
            <a:extLst xmlns:a="http://schemas.openxmlformats.org/drawingml/2006/main">
              <a:ext uri="{FF2B5EF4-FFF2-40B4-BE49-F238E27FC236}">
                <a16:creationId xmlns:a16="http://schemas.microsoft.com/office/drawing/2014/main" id="{4FC58C65-8FE4-4422-AA26-F73FFF1B6321}"/>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08" name="">
            <a:extLst xmlns:a="http://schemas.openxmlformats.org/drawingml/2006/main">
              <a:ext uri="{FF2B5EF4-FFF2-40B4-BE49-F238E27FC236}">
                <a16:creationId xmlns:a16="http://schemas.microsoft.com/office/drawing/2014/main" id="{4CF053B7-7ECB-4832-A32F-8AEEDB2D28B6}"/>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109" name="">
            <a:extLst xmlns:a="http://schemas.openxmlformats.org/drawingml/2006/main">
              <a:ext uri="{FF2B5EF4-FFF2-40B4-BE49-F238E27FC236}">
                <a16:creationId xmlns:a16="http://schemas.microsoft.com/office/drawing/2014/main" id="{9A6919D5-ED87-430D-BEBD-840446C02448}"/>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10" name="">
            <a:extLst xmlns:a="http://schemas.openxmlformats.org/drawingml/2006/main">
              <a:ext uri="{FF2B5EF4-FFF2-40B4-BE49-F238E27FC236}">
                <a16:creationId xmlns:a16="http://schemas.microsoft.com/office/drawing/2014/main" id="{8DCA877B-99A5-4BDC-A1E2-EB07B5AB46C0}"/>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8318BBC3-014B-48A6-9FA4-188AEFD2FF25}"/>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12" name="">
            <a:extLst xmlns:a="http://schemas.openxmlformats.org/drawingml/2006/main">
              <a:ext uri="{FF2B5EF4-FFF2-40B4-BE49-F238E27FC236}">
                <a16:creationId xmlns:a16="http://schemas.microsoft.com/office/drawing/2014/main" id="{3AEC35F0-2F1A-4778-AB68-E0AC14164739}"/>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45,98</a:t>
            </a:r>
          </a:p>
        </p:txBody>
      </p:sp>
      <p:sp>
        <p:nvSpPr>
          <p:cNvPr id="113" name="">
            <a:extLst xmlns:a="http://schemas.openxmlformats.org/drawingml/2006/main">
              <a:ext uri="{FF2B5EF4-FFF2-40B4-BE49-F238E27FC236}">
                <a16:creationId xmlns:a16="http://schemas.microsoft.com/office/drawing/2014/main" id="{0CBAADDF-199D-4AD6-8C62-55E98AD19669}"/>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9CC75327-0F5D-4385-9CA0-DEF05FCCCD9B}"/>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0BEEEEB5-0D36-41A1-8E0F-FC8D99E0486F}"/>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178</a:t>
            </a:r>
          </a:p>
        </p:txBody>
      </p:sp>
      <p:sp>
        <p:nvSpPr>
          <p:cNvPr id="116" name="">
            <a:extLst xmlns:a="http://schemas.openxmlformats.org/drawingml/2006/main">
              <a:ext uri="{FF2B5EF4-FFF2-40B4-BE49-F238E27FC236}">
                <a16:creationId xmlns:a16="http://schemas.microsoft.com/office/drawing/2014/main" id="{040D9CA2-6962-42F4-A953-19293ABF50DA}"/>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Beer, Konrad</a:t>
            </a:r>
          </a:p>
        </p:txBody>
      </p:sp>
      <p:sp>
        <p:nvSpPr>
          <p:cNvPr id="117" name="">
            <a:extLst xmlns:a="http://schemas.openxmlformats.org/drawingml/2006/main">
              <a:ext uri="{FF2B5EF4-FFF2-40B4-BE49-F238E27FC236}">
                <a16:creationId xmlns:a16="http://schemas.microsoft.com/office/drawing/2014/main" id="{86231B28-BB5D-4F14-BB00-734CCF9A313B}"/>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München-West</a:t>
            </a:r>
          </a:p>
        </p:txBody>
      </p:sp>
      <p:sp>
        <p:nvSpPr>
          <p:cNvPr id="118" name="">
            <a:extLst xmlns:a="http://schemas.openxmlformats.org/drawingml/2006/main">
              <a:ext uri="{FF2B5EF4-FFF2-40B4-BE49-F238E27FC236}">
                <a16:creationId xmlns:a16="http://schemas.microsoft.com/office/drawing/2014/main" id="{A67CCEA9-1036-4D5D-87DC-995148739485}"/>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19" name="">
            <a:extLst xmlns:a="http://schemas.openxmlformats.org/drawingml/2006/main">
              <a:ext uri="{FF2B5EF4-FFF2-40B4-BE49-F238E27FC236}">
                <a16:creationId xmlns:a16="http://schemas.microsoft.com/office/drawing/2014/main" id="{7FA81F85-4F05-4F6E-A563-105332E00C53}"/>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120" name="">
            <a:extLst xmlns:a="http://schemas.openxmlformats.org/drawingml/2006/main">
              <a:ext uri="{FF2B5EF4-FFF2-40B4-BE49-F238E27FC236}">
                <a16:creationId xmlns:a16="http://schemas.microsoft.com/office/drawing/2014/main" id="{33AA9D77-58C4-47CF-AA3C-A8B9A05BBF8A}"/>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21" name="">
            <a:extLst xmlns:a="http://schemas.openxmlformats.org/drawingml/2006/main">
              <a:ext uri="{FF2B5EF4-FFF2-40B4-BE49-F238E27FC236}">
                <a16:creationId xmlns:a16="http://schemas.microsoft.com/office/drawing/2014/main" id="{07F8875E-F645-4EA4-9E2E-D59F0E018156}"/>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A2CE78DB-B900-4E4B-AE86-70459B0CBF5B}"/>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23" name="">
            <a:extLst xmlns:a="http://schemas.openxmlformats.org/drawingml/2006/main">
              <a:ext uri="{FF2B5EF4-FFF2-40B4-BE49-F238E27FC236}">
                <a16:creationId xmlns:a16="http://schemas.microsoft.com/office/drawing/2014/main" id="{30669248-D344-4A5E-8799-D787B8C28137}"/>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45,89</a:t>
            </a:r>
          </a:p>
        </p:txBody>
      </p:sp>
      <p:sp>
        <p:nvSpPr>
          <p:cNvPr id="124" name="">
            <a:extLst xmlns:a="http://schemas.openxmlformats.org/drawingml/2006/main">
              <a:ext uri="{FF2B5EF4-FFF2-40B4-BE49-F238E27FC236}">
                <a16:creationId xmlns:a16="http://schemas.microsoft.com/office/drawing/2014/main" id="{B0478D59-5FDC-4A3D-842A-46F52F500E24}"/>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47D7F194-7D75-44BF-8EBB-D33BAF54E07D}"/>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7A684E89-8EAF-4B17-8177-F6FAB0C129BB}"/>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179</a:t>
            </a:r>
          </a:p>
        </p:txBody>
      </p:sp>
      <p:sp>
        <p:nvSpPr>
          <p:cNvPr id="127" name="">
            <a:extLst xmlns:a="http://schemas.openxmlformats.org/drawingml/2006/main">
              <a:ext uri="{FF2B5EF4-FFF2-40B4-BE49-F238E27FC236}">
                <a16:creationId xmlns:a16="http://schemas.microsoft.com/office/drawing/2014/main" id="{0F4D9AAA-968D-4C27-9C52-5C71D63BC689}"/>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Prinz, Hans</a:t>
            </a:r>
          </a:p>
        </p:txBody>
      </p:sp>
      <p:sp>
        <p:nvSpPr>
          <p:cNvPr id="128" name="">
            <a:extLst xmlns:a="http://schemas.openxmlformats.org/drawingml/2006/main">
              <a:ext uri="{FF2B5EF4-FFF2-40B4-BE49-F238E27FC236}">
                <a16:creationId xmlns:a16="http://schemas.microsoft.com/office/drawing/2014/main" id="{365577CA-21C9-4E0F-845E-80EFAF2BCB61}"/>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129" name="">
            <a:extLst xmlns:a="http://schemas.openxmlformats.org/drawingml/2006/main">
              <a:ext uri="{FF2B5EF4-FFF2-40B4-BE49-F238E27FC236}">
                <a16:creationId xmlns:a16="http://schemas.microsoft.com/office/drawing/2014/main" id="{C1AF0D77-2A8A-4F51-BDE0-42E7D020A00D}"/>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30" name="">
            <a:extLst xmlns:a="http://schemas.openxmlformats.org/drawingml/2006/main">
              <a:ext uri="{FF2B5EF4-FFF2-40B4-BE49-F238E27FC236}">
                <a16:creationId xmlns:a16="http://schemas.microsoft.com/office/drawing/2014/main" id="{1DE519F7-C7AE-4487-8C07-DBCC5CD8316B}"/>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131" name="">
            <a:extLst xmlns:a="http://schemas.openxmlformats.org/drawingml/2006/main">
              <a:ext uri="{FF2B5EF4-FFF2-40B4-BE49-F238E27FC236}">
                <a16:creationId xmlns:a16="http://schemas.microsoft.com/office/drawing/2014/main" id="{9CB96E8E-A93E-4709-ADB4-9BB3897ED1C4}"/>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32" name="">
            <a:extLst xmlns:a="http://schemas.openxmlformats.org/drawingml/2006/main">
              <a:ext uri="{FF2B5EF4-FFF2-40B4-BE49-F238E27FC236}">
                <a16:creationId xmlns:a16="http://schemas.microsoft.com/office/drawing/2014/main" id="{ABB829D9-47E0-4BBD-A385-EE5C50AEE1FA}"/>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B71F1AE0-A88E-4FC5-8B39-900466F0EFB4}"/>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34" name="">
            <a:extLst xmlns:a="http://schemas.openxmlformats.org/drawingml/2006/main">
              <a:ext uri="{FF2B5EF4-FFF2-40B4-BE49-F238E27FC236}">
                <a16:creationId xmlns:a16="http://schemas.microsoft.com/office/drawing/2014/main" id="{2EBDC30F-178F-455D-91CF-408B6F19B5B9}"/>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45,89</a:t>
            </a:r>
          </a:p>
        </p:txBody>
      </p:sp>
      <p:sp>
        <p:nvSpPr>
          <p:cNvPr id="135" name="">
            <a:extLst xmlns:a="http://schemas.openxmlformats.org/drawingml/2006/main">
              <a:ext uri="{FF2B5EF4-FFF2-40B4-BE49-F238E27FC236}">
                <a16:creationId xmlns:a16="http://schemas.microsoft.com/office/drawing/2014/main" id="{8799A7BD-FCF1-42B0-A4D9-41B68776C271}"/>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B81D4D5F-4513-46F3-8AF6-9A73166AF9A9}"/>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E2A963DD-FB71-42CC-B4E4-129495393C89}"/>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180</a:t>
            </a:r>
          </a:p>
        </p:txBody>
      </p:sp>
      <p:sp>
        <p:nvSpPr>
          <p:cNvPr id="138" name="">
            <a:extLst xmlns:a="http://schemas.openxmlformats.org/drawingml/2006/main">
              <a:ext uri="{FF2B5EF4-FFF2-40B4-BE49-F238E27FC236}">
                <a16:creationId xmlns:a16="http://schemas.microsoft.com/office/drawing/2014/main" id="{183A81E7-00B0-414F-9AED-DABF746660FB}"/>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Riedel, Helmut</a:t>
            </a:r>
          </a:p>
        </p:txBody>
      </p:sp>
      <p:sp>
        <p:nvSpPr>
          <p:cNvPr id="139" name="">
            <a:extLst xmlns:a="http://schemas.openxmlformats.org/drawingml/2006/main">
              <a:ext uri="{FF2B5EF4-FFF2-40B4-BE49-F238E27FC236}">
                <a16:creationId xmlns:a16="http://schemas.microsoft.com/office/drawing/2014/main" id="{17FC9B52-BCA6-436E-8B61-BC79A706C361}"/>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Donauwörth</a:t>
            </a:r>
          </a:p>
        </p:txBody>
      </p:sp>
      <p:sp>
        <p:nvSpPr>
          <p:cNvPr id="140" name="">
            <a:extLst xmlns:a="http://schemas.openxmlformats.org/drawingml/2006/main">
              <a:ext uri="{FF2B5EF4-FFF2-40B4-BE49-F238E27FC236}">
                <a16:creationId xmlns:a16="http://schemas.microsoft.com/office/drawing/2014/main" id="{3E928B03-DF2C-4CD4-A209-5EBF129D3E71}"/>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41" name="">
            <a:extLst xmlns:a="http://schemas.openxmlformats.org/drawingml/2006/main">
              <a:ext uri="{FF2B5EF4-FFF2-40B4-BE49-F238E27FC236}">
                <a16:creationId xmlns:a16="http://schemas.microsoft.com/office/drawing/2014/main" id="{4CF8EF82-113E-423B-9308-E7FE8A92FB5F}"/>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142" name="">
            <a:extLst xmlns:a="http://schemas.openxmlformats.org/drawingml/2006/main">
              <a:ext uri="{FF2B5EF4-FFF2-40B4-BE49-F238E27FC236}">
                <a16:creationId xmlns:a16="http://schemas.microsoft.com/office/drawing/2014/main" id="{C663DFA1-9AEF-4F9A-8683-8E542C92D25A}"/>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43" name="">
            <a:extLst xmlns:a="http://schemas.openxmlformats.org/drawingml/2006/main">
              <a:ext uri="{FF2B5EF4-FFF2-40B4-BE49-F238E27FC236}">
                <a16:creationId xmlns:a16="http://schemas.microsoft.com/office/drawing/2014/main" id="{9056223E-6153-4FEB-8BA9-A70C8263F3EB}"/>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1F71ED70-2B15-4960-8EFE-247353AA1671}"/>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45" name="">
            <a:extLst xmlns:a="http://schemas.openxmlformats.org/drawingml/2006/main">
              <a:ext uri="{FF2B5EF4-FFF2-40B4-BE49-F238E27FC236}">
                <a16:creationId xmlns:a16="http://schemas.microsoft.com/office/drawing/2014/main" id="{B58AFB1F-9566-4D3F-8C20-668AC37F0067}"/>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45,89</a:t>
            </a:r>
          </a:p>
        </p:txBody>
      </p:sp>
      <p:sp>
        <p:nvSpPr>
          <p:cNvPr id="146" name="">
            <a:extLst xmlns:a="http://schemas.openxmlformats.org/drawingml/2006/main">
              <a:ext uri="{FF2B5EF4-FFF2-40B4-BE49-F238E27FC236}">
                <a16:creationId xmlns:a16="http://schemas.microsoft.com/office/drawing/2014/main" id="{67B8A7ED-42D7-49E6-9CCF-95912AC5BFA8}"/>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F05458C6-0387-46DE-8EFA-943D263CC14E}"/>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15 von 30</a:t>
            </a:r>
          </a:p>
        </p:txBody>
      </p:sp>
    </p:spTree>
    <p:extLst>
      <p:ext uri="{BB962C8B-B14F-4D97-AF65-F5344CB8AC3E}">
        <p14:creationId xmlns:p14="http://schemas.microsoft.com/office/powerpoint/2010/main" val="1705440315"/>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6C5634A7-1FAA-405B-88C7-C05256D71E44}"/>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2B929C6B-0DCB-421F-AD83-ED42BE80860E}"/>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75046A84-4761-4215-B9C1-0E15E1A1F87E}"/>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181–192</a:t>
            </a:r>
          </a:p>
        </p:txBody>
      </p:sp>
      <p:sp>
        <p:nvSpPr>
          <p:cNvPr id="4" name="">
            <a:extLst xmlns:a="http://schemas.openxmlformats.org/drawingml/2006/main">
              <a:ext uri="{FF2B5EF4-FFF2-40B4-BE49-F238E27FC236}">
                <a16:creationId xmlns:a16="http://schemas.microsoft.com/office/drawing/2014/main" id="{25863778-6C74-4CFE-B2AC-F45DBE362796}"/>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7ED95C1B-0CB0-4CE6-9315-FFEC1D592FF1}"/>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65D9716B-4175-4B03-8933-820CA590F791}"/>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42</a:t>
            </a:r>
          </a:p>
        </p:txBody>
      </p:sp>
      <p:sp>
        <p:nvSpPr>
          <p:cNvPr id="7" name="">
            <a:extLst xmlns:a="http://schemas.openxmlformats.org/drawingml/2006/main">
              <a:ext uri="{FF2B5EF4-FFF2-40B4-BE49-F238E27FC236}">
                <a16:creationId xmlns:a16="http://schemas.microsoft.com/office/drawing/2014/main" id="{3446A639-6491-483F-8153-EA0CF2FC189F}"/>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CEFB3575-0CD9-401E-8578-51E2CCD91FF2}"/>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39364DFD-C399-48DE-A245-96AC7E570CAB}"/>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910A5AB2-AEED-479F-A27B-709CA79E57A5}"/>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CF6B6A0F-C6F4-4D4E-BA9D-0DA5C54E3E07}"/>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EB7EEEC4-1D5A-4211-9916-99110C61DBE5}"/>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BA6E3D8C-F8C4-4027-A2FE-CA9838861140}"/>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E4E2490E-ADE0-423B-8B5A-3FDCC5D1B405}"/>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4EDF6C60-6BE3-4101-A057-873C647BC0C4}"/>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C86D3D45-6D1B-43BE-A1ED-E6AD5CBAE7F8}"/>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181</a:t>
            </a:r>
          </a:p>
        </p:txBody>
      </p:sp>
      <p:sp>
        <p:nvSpPr>
          <p:cNvPr id="17" name="">
            <a:extLst xmlns:a="http://schemas.openxmlformats.org/drawingml/2006/main">
              <a:ext uri="{FF2B5EF4-FFF2-40B4-BE49-F238E27FC236}">
                <a16:creationId xmlns:a16="http://schemas.microsoft.com/office/drawing/2014/main" id="{2DF1239B-CE70-4B4B-9B1E-EF70301341D2}"/>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Lerch, Joachim</a:t>
            </a:r>
          </a:p>
        </p:txBody>
      </p:sp>
      <p:sp>
        <p:nvSpPr>
          <p:cNvPr id="18" name="">
            <a:extLst xmlns:a="http://schemas.openxmlformats.org/drawingml/2006/main">
              <a:ext uri="{FF2B5EF4-FFF2-40B4-BE49-F238E27FC236}">
                <a16:creationId xmlns:a16="http://schemas.microsoft.com/office/drawing/2014/main" id="{B70D8B71-AB73-40ED-BB73-9C20EA604A5A}"/>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19" name="">
            <a:extLst xmlns:a="http://schemas.openxmlformats.org/drawingml/2006/main">
              <a:ext uri="{FF2B5EF4-FFF2-40B4-BE49-F238E27FC236}">
                <a16:creationId xmlns:a16="http://schemas.microsoft.com/office/drawing/2014/main" id="{380ECA31-EEEF-4980-8741-DA1D2C1EEED9}"/>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20" name="">
            <a:extLst xmlns:a="http://schemas.openxmlformats.org/drawingml/2006/main">
              <a:ext uri="{FF2B5EF4-FFF2-40B4-BE49-F238E27FC236}">
                <a16:creationId xmlns:a16="http://schemas.microsoft.com/office/drawing/2014/main" id="{F92DDA25-CA7E-4C38-A6D9-81D66769C288}"/>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21" name="">
            <a:extLst xmlns:a="http://schemas.openxmlformats.org/drawingml/2006/main">
              <a:ext uri="{FF2B5EF4-FFF2-40B4-BE49-F238E27FC236}">
                <a16:creationId xmlns:a16="http://schemas.microsoft.com/office/drawing/2014/main" id="{8860E930-ACFB-40BE-B66A-677475F3E153}"/>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22" name="">
            <a:extLst xmlns:a="http://schemas.openxmlformats.org/drawingml/2006/main">
              <a:ext uri="{FF2B5EF4-FFF2-40B4-BE49-F238E27FC236}">
                <a16:creationId xmlns:a16="http://schemas.microsoft.com/office/drawing/2014/main" id="{8F860256-372C-4F58-BC4F-95840C561D2E}"/>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50F8B0DC-2520-497E-BEEB-3BABA8C2A156}"/>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24" name="">
            <a:extLst xmlns:a="http://schemas.openxmlformats.org/drawingml/2006/main">
              <a:ext uri="{FF2B5EF4-FFF2-40B4-BE49-F238E27FC236}">
                <a16:creationId xmlns:a16="http://schemas.microsoft.com/office/drawing/2014/main" id="{066BF198-BE0A-4FE5-AE25-B02D6F3D0EA7}"/>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45,85</a:t>
            </a:r>
          </a:p>
        </p:txBody>
      </p:sp>
      <p:sp>
        <p:nvSpPr>
          <p:cNvPr id="25" name="">
            <a:extLst xmlns:a="http://schemas.openxmlformats.org/drawingml/2006/main">
              <a:ext uri="{FF2B5EF4-FFF2-40B4-BE49-F238E27FC236}">
                <a16:creationId xmlns:a16="http://schemas.microsoft.com/office/drawing/2014/main" id="{1DF1183A-058D-47CC-A8A8-D95F39C0B7E4}"/>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A8FFDD5B-2A53-497C-9A46-2B76FBA284FB}"/>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37AF7280-D514-4A9B-9D7F-5650459CEE87}"/>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182</a:t>
            </a:r>
          </a:p>
        </p:txBody>
      </p:sp>
      <p:sp>
        <p:nvSpPr>
          <p:cNvPr id="28" name="">
            <a:extLst xmlns:a="http://schemas.openxmlformats.org/drawingml/2006/main">
              <a:ext uri="{FF2B5EF4-FFF2-40B4-BE49-F238E27FC236}">
                <a16:creationId xmlns:a16="http://schemas.microsoft.com/office/drawing/2014/main" id="{E00510B0-F9FD-42E2-AE39-C998DB41D988}"/>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Weber, Franz</a:t>
            </a:r>
          </a:p>
        </p:txBody>
      </p:sp>
      <p:sp>
        <p:nvSpPr>
          <p:cNvPr id="29" name="">
            <a:extLst xmlns:a="http://schemas.openxmlformats.org/drawingml/2006/main">
              <a:ext uri="{FF2B5EF4-FFF2-40B4-BE49-F238E27FC236}">
                <a16:creationId xmlns:a16="http://schemas.microsoft.com/office/drawing/2014/main" id="{DFDF56F9-9CD0-41B7-A674-8CB8AE5ACDBA}"/>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30" name="">
            <a:extLst xmlns:a="http://schemas.openxmlformats.org/drawingml/2006/main">
              <a:ext uri="{FF2B5EF4-FFF2-40B4-BE49-F238E27FC236}">
                <a16:creationId xmlns:a16="http://schemas.microsoft.com/office/drawing/2014/main" id="{F78217E5-73BC-4FB1-94C7-88086A86A3F2}"/>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31" name="">
            <a:extLst xmlns:a="http://schemas.openxmlformats.org/drawingml/2006/main">
              <a:ext uri="{FF2B5EF4-FFF2-40B4-BE49-F238E27FC236}">
                <a16:creationId xmlns:a16="http://schemas.microsoft.com/office/drawing/2014/main" id="{E0D700CD-1AC2-48C1-B6D3-A537143BF84F}"/>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1/0/4</a:t>
            </a:r>
          </a:p>
        </p:txBody>
      </p:sp>
      <p:sp>
        <p:nvSpPr>
          <p:cNvPr id="32" name="">
            <a:extLst xmlns:a="http://schemas.openxmlformats.org/drawingml/2006/main">
              <a:ext uri="{FF2B5EF4-FFF2-40B4-BE49-F238E27FC236}">
                <a16:creationId xmlns:a16="http://schemas.microsoft.com/office/drawing/2014/main" id="{E039AE3D-F538-455E-9627-3064644E0236}"/>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33" name="">
            <a:extLst xmlns:a="http://schemas.openxmlformats.org/drawingml/2006/main">
              <a:ext uri="{FF2B5EF4-FFF2-40B4-BE49-F238E27FC236}">
                <a16:creationId xmlns:a16="http://schemas.microsoft.com/office/drawing/2014/main" id="{FBCE6F96-7B45-4662-AD1F-F0F793BE2195}"/>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5350AEDB-9AF0-4E08-A10F-2E330A0D68D1}"/>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18</a:t>
            </a:r>
          </a:p>
        </p:txBody>
      </p:sp>
      <p:sp>
        <p:nvSpPr>
          <p:cNvPr id="35" name="">
            <a:extLst xmlns:a="http://schemas.openxmlformats.org/drawingml/2006/main">
              <a:ext uri="{FF2B5EF4-FFF2-40B4-BE49-F238E27FC236}">
                <a16:creationId xmlns:a16="http://schemas.microsoft.com/office/drawing/2014/main" id="{0C5F19AB-9EC1-492E-B122-A9CA4B22F03F}"/>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45,74</a:t>
            </a:r>
          </a:p>
        </p:txBody>
      </p:sp>
      <p:sp>
        <p:nvSpPr>
          <p:cNvPr id="36" name="">
            <a:extLst xmlns:a="http://schemas.openxmlformats.org/drawingml/2006/main">
              <a:ext uri="{FF2B5EF4-FFF2-40B4-BE49-F238E27FC236}">
                <a16:creationId xmlns:a16="http://schemas.microsoft.com/office/drawing/2014/main" id="{8E39643F-BB74-4702-82D3-30391D4DF144}"/>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3D937D18-6B5B-4314-AEDF-E0AFC2A72A2F}"/>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84DE15F4-6546-4BD5-BB8A-AECADC1B4CA3}"/>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183</a:t>
            </a:r>
          </a:p>
        </p:txBody>
      </p:sp>
      <p:sp>
        <p:nvSpPr>
          <p:cNvPr id="39" name="">
            <a:extLst xmlns:a="http://schemas.openxmlformats.org/drawingml/2006/main">
              <a:ext uri="{FF2B5EF4-FFF2-40B4-BE49-F238E27FC236}">
                <a16:creationId xmlns:a16="http://schemas.microsoft.com/office/drawing/2014/main" id="{1D89B2BD-FDF2-44CC-83F1-640FF4591002}"/>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Austermann, Jörg</a:t>
            </a:r>
          </a:p>
        </p:txBody>
      </p:sp>
      <p:sp>
        <p:nvSpPr>
          <p:cNvPr id="40" name="">
            <a:extLst xmlns:a="http://schemas.openxmlformats.org/drawingml/2006/main">
              <a:ext uri="{FF2B5EF4-FFF2-40B4-BE49-F238E27FC236}">
                <a16:creationId xmlns:a16="http://schemas.microsoft.com/office/drawing/2014/main" id="{466C9CC4-F6CD-4062-B7FE-77C223E7B2A6}"/>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Igling</a:t>
            </a:r>
          </a:p>
        </p:txBody>
      </p:sp>
      <p:sp>
        <p:nvSpPr>
          <p:cNvPr id="41" name="">
            <a:extLst xmlns:a="http://schemas.openxmlformats.org/drawingml/2006/main">
              <a:ext uri="{FF2B5EF4-FFF2-40B4-BE49-F238E27FC236}">
                <a16:creationId xmlns:a16="http://schemas.microsoft.com/office/drawing/2014/main" id="{B2E4A164-EF0D-4F86-A16B-0B056E7C62A4}"/>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42" name="">
            <a:extLst xmlns:a="http://schemas.openxmlformats.org/drawingml/2006/main">
              <a:ext uri="{FF2B5EF4-FFF2-40B4-BE49-F238E27FC236}">
                <a16:creationId xmlns:a16="http://schemas.microsoft.com/office/drawing/2014/main" id="{5370B757-9F27-4670-AB28-BDC0068260BD}"/>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2/0/3</a:t>
            </a:r>
          </a:p>
        </p:txBody>
      </p:sp>
      <p:sp>
        <p:nvSpPr>
          <p:cNvPr id="43" name="">
            <a:extLst xmlns:a="http://schemas.openxmlformats.org/drawingml/2006/main">
              <a:ext uri="{FF2B5EF4-FFF2-40B4-BE49-F238E27FC236}">
                <a16:creationId xmlns:a16="http://schemas.microsoft.com/office/drawing/2014/main" id="{94CE1DAD-1DC3-4625-A747-E70242DC5F5C}"/>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44" name="">
            <a:extLst xmlns:a="http://schemas.openxmlformats.org/drawingml/2006/main">
              <a:ext uri="{FF2B5EF4-FFF2-40B4-BE49-F238E27FC236}">
                <a16:creationId xmlns:a16="http://schemas.microsoft.com/office/drawing/2014/main" id="{CDE955D2-0868-4A73-B128-6A4786198B92}"/>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38554EC6-49BE-4EEC-9482-3BA6DB73C7E3}"/>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46" name="">
            <a:extLst xmlns:a="http://schemas.openxmlformats.org/drawingml/2006/main">
              <a:ext uri="{FF2B5EF4-FFF2-40B4-BE49-F238E27FC236}">
                <a16:creationId xmlns:a16="http://schemas.microsoft.com/office/drawing/2014/main" id="{77385412-08DA-413C-8D45-C290CBCAAC84}"/>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45,73</a:t>
            </a:r>
          </a:p>
        </p:txBody>
      </p:sp>
      <p:sp>
        <p:nvSpPr>
          <p:cNvPr id="47" name="">
            <a:extLst xmlns:a="http://schemas.openxmlformats.org/drawingml/2006/main">
              <a:ext uri="{FF2B5EF4-FFF2-40B4-BE49-F238E27FC236}">
                <a16:creationId xmlns:a16="http://schemas.microsoft.com/office/drawing/2014/main" id="{6B94EB8C-6A21-4DD8-A5F3-942ED5C0DF84}"/>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C3AA5168-9A6D-45DF-9D8D-2747F2294FAB}"/>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28BC259F-4DF8-40DB-B67B-F6E28DF9167D}"/>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184</a:t>
            </a:r>
          </a:p>
        </p:txBody>
      </p:sp>
      <p:sp>
        <p:nvSpPr>
          <p:cNvPr id="50" name="">
            <a:extLst xmlns:a="http://schemas.openxmlformats.org/drawingml/2006/main">
              <a:ext uri="{FF2B5EF4-FFF2-40B4-BE49-F238E27FC236}">
                <a16:creationId xmlns:a16="http://schemas.microsoft.com/office/drawing/2014/main" id="{50A47472-B717-4B0F-BE8F-72A3FD31011C}"/>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Aichele, Anton</a:t>
            </a:r>
          </a:p>
        </p:txBody>
      </p:sp>
      <p:sp>
        <p:nvSpPr>
          <p:cNvPr id="51" name="">
            <a:extLst xmlns:a="http://schemas.openxmlformats.org/drawingml/2006/main">
              <a:ext uri="{FF2B5EF4-FFF2-40B4-BE49-F238E27FC236}">
                <a16:creationId xmlns:a16="http://schemas.microsoft.com/office/drawing/2014/main" id="{6E3201FC-EF6A-4CEA-8F9F-102A982CD337}"/>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Lenzfried</a:t>
            </a:r>
          </a:p>
        </p:txBody>
      </p:sp>
      <p:sp>
        <p:nvSpPr>
          <p:cNvPr id="52" name="">
            <a:extLst xmlns:a="http://schemas.openxmlformats.org/drawingml/2006/main">
              <a:ext uri="{FF2B5EF4-FFF2-40B4-BE49-F238E27FC236}">
                <a16:creationId xmlns:a16="http://schemas.microsoft.com/office/drawing/2014/main" id="{B75052BE-DC4D-44CD-9A76-0DF55D298087}"/>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53" name="">
            <a:extLst xmlns:a="http://schemas.openxmlformats.org/drawingml/2006/main">
              <a:ext uri="{FF2B5EF4-FFF2-40B4-BE49-F238E27FC236}">
                <a16:creationId xmlns:a16="http://schemas.microsoft.com/office/drawing/2014/main" id="{6223D553-3125-4B37-AB6B-3E4B27B13001}"/>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54" name="">
            <a:extLst xmlns:a="http://schemas.openxmlformats.org/drawingml/2006/main">
              <a:ext uri="{FF2B5EF4-FFF2-40B4-BE49-F238E27FC236}">
                <a16:creationId xmlns:a16="http://schemas.microsoft.com/office/drawing/2014/main" id="{03380EC5-01BE-4525-9E4B-3D253C6CAAAD}"/>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55" name="">
            <a:extLst xmlns:a="http://schemas.openxmlformats.org/drawingml/2006/main">
              <a:ext uri="{FF2B5EF4-FFF2-40B4-BE49-F238E27FC236}">
                <a16:creationId xmlns:a16="http://schemas.microsoft.com/office/drawing/2014/main" id="{B2CFE1FD-0D99-4AA5-A059-4C889A376B7D}"/>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14027C9B-5283-46E8-B9DD-281EF86682B1}"/>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57" name="">
            <a:extLst xmlns:a="http://schemas.openxmlformats.org/drawingml/2006/main">
              <a:ext uri="{FF2B5EF4-FFF2-40B4-BE49-F238E27FC236}">
                <a16:creationId xmlns:a16="http://schemas.microsoft.com/office/drawing/2014/main" id="{B2529C57-98BB-4090-999B-07380C89A7FF}"/>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45,63</a:t>
            </a:r>
          </a:p>
        </p:txBody>
      </p:sp>
      <p:sp>
        <p:nvSpPr>
          <p:cNvPr id="58" name="">
            <a:extLst xmlns:a="http://schemas.openxmlformats.org/drawingml/2006/main">
              <a:ext uri="{FF2B5EF4-FFF2-40B4-BE49-F238E27FC236}">
                <a16:creationId xmlns:a16="http://schemas.microsoft.com/office/drawing/2014/main" id="{71A1F63D-30A4-4947-8D49-7B581EB90988}"/>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F765F1C2-FEC6-4E53-8332-A5CF56857C27}"/>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C5237612-EDE1-4868-8273-DD2C1ECD733A}"/>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185</a:t>
            </a:r>
          </a:p>
        </p:txBody>
      </p:sp>
      <p:sp>
        <p:nvSpPr>
          <p:cNvPr id="61" name="">
            <a:extLst xmlns:a="http://schemas.openxmlformats.org/drawingml/2006/main">
              <a:ext uri="{FF2B5EF4-FFF2-40B4-BE49-F238E27FC236}">
                <a16:creationId xmlns:a16="http://schemas.microsoft.com/office/drawing/2014/main" id="{154A1C5C-496A-4E96-85E6-B02F5930BC1F}"/>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Kienberger, Jürgen</a:t>
            </a:r>
          </a:p>
        </p:txBody>
      </p:sp>
      <p:sp>
        <p:nvSpPr>
          <p:cNvPr id="62" name="">
            <a:extLst xmlns:a="http://schemas.openxmlformats.org/drawingml/2006/main">
              <a:ext uri="{FF2B5EF4-FFF2-40B4-BE49-F238E27FC236}">
                <a16:creationId xmlns:a16="http://schemas.microsoft.com/office/drawing/2014/main" id="{981572BA-9E33-4974-8063-B27D17A184C0}"/>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63" name="">
            <a:extLst xmlns:a="http://schemas.openxmlformats.org/drawingml/2006/main">
              <a:ext uri="{FF2B5EF4-FFF2-40B4-BE49-F238E27FC236}">
                <a16:creationId xmlns:a16="http://schemas.microsoft.com/office/drawing/2014/main" id="{B1A5632D-4851-43C4-BE33-08D6CCD328DB}"/>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64" name="">
            <a:extLst xmlns:a="http://schemas.openxmlformats.org/drawingml/2006/main">
              <a:ext uri="{FF2B5EF4-FFF2-40B4-BE49-F238E27FC236}">
                <a16:creationId xmlns:a16="http://schemas.microsoft.com/office/drawing/2014/main" id="{078F9500-6ED5-43C5-97D3-6B86F25E6962}"/>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65" name="">
            <a:extLst xmlns:a="http://schemas.openxmlformats.org/drawingml/2006/main">
              <a:ext uri="{FF2B5EF4-FFF2-40B4-BE49-F238E27FC236}">
                <a16:creationId xmlns:a16="http://schemas.microsoft.com/office/drawing/2014/main" id="{166029E7-3043-4E84-BD55-8A0767291A2C}"/>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66" name="">
            <a:extLst xmlns:a="http://schemas.openxmlformats.org/drawingml/2006/main">
              <a:ext uri="{FF2B5EF4-FFF2-40B4-BE49-F238E27FC236}">
                <a16:creationId xmlns:a16="http://schemas.microsoft.com/office/drawing/2014/main" id="{C9979106-D103-46C3-BDBD-8A7313BDB63F}"/>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17235351-4D8D-47A2-BC4F-83C36BD03BA2}"/>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68" name="">
            <a:extLst xmlns:a="http://schemas.openxmlformats.org/drawingml/2006/main">
              <a:ext uri="{FF2B5EF4-FFF2-40B4-BE49-F238E27FC236}">
                <a16:creationId xmlns:a16="http://schemas.microsoft.com/office/drawing/2014/main" id="{2F60A983-36A2-476B-8C0D-1ACA470D8C6E}"/>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45,63</a:t>
            </a:r>
          </a:p>
        </p:txBody>
      </p:sp>
      <p:sp>
        <p:nvSpPr>
          <p:cNvPr id="69" name="">
            <a:extLst xmlns:a="http://schemas.openxmlformats.org/drawingml/2006/main">
              <a:ext uri="{FF2B5EF4-FFF2-40B4-BE49-F238E27FC236}">
                <a16:creationId xmlns:a16="http://schemas.microsoft.com/office/drawing/2014/main" id="{D18DFBBC-D192-4A1B-BE07-57942F4742FE}"/>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8C13AB85-2820-47D1-9038-3DA23D503DC0}"/>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76814E79-6874-4127-9DEC-7670FB3263E7}"/>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186</a:t>
            </a:r>
          </a:p>
        </p:txBody>
      </p:sp>
      <p:sp>
        <p:nvSpPr>
          <p:cNvPr id="72" name="">
            <a:extLst xmlns:a="http://schemas.openxmlformats.org/drawingml/2006/main">
              <a:ext uri="{FF2B5EF4-FFF2-40B4-BE49-F238E27FC236}">
                <a16:creationId xmlns:a16="http://schemas.microsoft.com/office/drawing/2014/main" id="{A1C76109-F439-4AA7-9FF3-FD6099B75CF8}"/>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Poppa, Federico</a:t>
            </a:r>
          </a:p>
        </p:txBody>
      </p:sp>
      <p:sp>
        <p:nvSpPr>
          <p:cNvPr id="73" name="">
            <a:extLst xmlns:a="http://schemas.openxmlformats.org/drawingml/2006/main">
              <a:ext uri="{FF2B5EF4-FFF2-40B4-BE49-F238E27FC236}">
                <a16:creationId xmlns:a16="http://schemas.microsoft.com/office/drawing/2014/main" id="{30B1280A-B893-4E87-8BA7-1B7B7B965B82}"/>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II / A</a:t>
            </a:r>
          </a:p>
        </p:txBody>
      </p:sp>
      <p:sp>
        <p:nvSpPr>
          <p:cNvPr id="74" name="">
            <a:extLst xmlns:a="http://schemas.openxmlformats.org/drawingml/2006/main">
              <a:ext uri="{FF2B5EF4-FFF2-40B4-BE49-F238E27FC236}">
                <a16:creationId xmlns:a16="http://schemas.microsoft.com/office/drawing/2014/main" id="{57126999-3214-44D7-91E5-12AAE401641E}"/>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75" name="">
            <a:extLst xmlns:a="http://schemas.openxmlformats.org/drawingml/2006/main">
              <a:ext uri="{FF2B5EF4-FFF2-40B4-BE49-F238E27FC236}">
                <a16:creationId xmlns:a16="http://schemas.microsoft.com/office/drawing/2014/main" id="{0CC97D42-3DBC-4B45-8462-484639DDB10D}"/>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76" name="">
            <a:extLst xmlns:a="http://schemas.openxmlformats.org/drawingml/2006/main">
              <a:ext uri="{FF2B5EF4-FFF2-40B4-BE49-F238E27FC236}">
                <a16:creationId xmlns:a16="http://schemas.microsoft.com/office/drawing/2014/main" id="{D43E634C-49C3-4657-989C-4D2C73630E6C}"/>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77" name="">
            <a:extLst xmlns:a="http://schemas.openxmlformats.org/drawingml/2006/main">
              <a:ext uri="{FF2B5EF4-FFF2-40B4-BE49-F238E27FC236}">
                <a16:creationId xmlns:a16="http://schemas.microsoft.com/office/drawing/2014/main" id="{5E1E4566-2160-434D-9C84-7A9E83F8AB7D}"/>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34990649-D0DA-4B52-A771-7D0BEA7DEAF9}"/>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79" name="">
            <a:extLst xmlns:a="http://schemas.openxmlformats.org/drawingml/2006/main">
              <a:ext uri="{FF2B5EF4-FFF2-40B4-BE49-F238E27FC236}">
                <a16:creationId xmlns:a16="http://schemas.microsoft.com/office/drawing/2014/main" id="{355F4FEB-BC88-455C-A16A-EF065DE67A8A}"/>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45,32</a:t>
            </a:r>
          </a:p>
        </p:txBody>
      </p:sp>
      <p:sp>
        <p:nvSpPr>
          <p:cNvPr id="80" name="">
            <a:extLst xmlns:a="http://schemas.openxmlformats.org/drawingml/2006/main">
              <a:ext uri="{FF2B5EF4-FFF2-40B4-BE49-F238E27FC236}">
                <a16:creationId xmlns:a16="http://schemas.microsoft.com/office/drawing/2014/main" id="{453ADB75-F923-4858-A79D-5440BA7411AD}"/>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A1D13699-6A4A-4D3F-BD3B-A3411AF6C636}"/>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D2A106EB-EB89-4311-B995-AAEE4DB3E33C}"/>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187</a:t>
            </a:r>
          </a:p>
        </p:txBody>
      </p:sp>
      <p:sp>
        <p:nvSpPr>
          <p:cNvPr id="83" name="">
            <a:extLst xmlns:a="http://schemas.openxmlformats.org/drawingml/2006/main">
              <a:ext uri="{FF2B5EF4-FFF2-40B4-BE49-F238E27FC236}">
                <a16:creationId xmlns:a16="http://schemas.microsoft.com/office/drawing/2014/main" id="{675B847E-B01A-4613-941A-193B79463956}"/>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Wecker, Anton</a:t>
            </a:r>
          </a:p>
        </p:txBody>
      </p:sp>
      <p:sp>
        <p:nvSpPr>
          <p:cNvPr id="84" name="">
            <a:extLst xmlns:a="http://schemas.openxmlformats.org/drawingml/2006/main">
              <a:ext uri="{FF2B5EF4-FFF2-40B4-BE49-F238E27FC236}">
                <a16:creationId xmlns:a16="http://schemas.microsoft.com/office/drawing/2014/main" id="{B4AD50BA-5746-4D62-A870-81AAEED7C9C4}"/>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85" name="">
            <a:extLst xmlns:a="http://schemas.openxmlformats.org/drawingml/2006/main">
              <a:ext uri="{FF2B5EF4-FFF2-40B4-BE49-F238E27FC236}">
                <a16:creationId xmlns:a16="http://schemas.microsoft.com/office/drawing/2014/main" id="{F834F637-9105-4B71-8A26-E1D74A78BC57}"/>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86" name="">
            <a:extLst xmlns:a="http://schemas.openxmlformats.org/drawingml/2006/main">
              <a:ext uri="{FF2B5EF4-FFF2-40B4-BE49-F238E27FC236}">
                <a16:creationId xmlns:a16="http://schemas.microsoft.com/office/drawing/2014/main" id="{811EFA24-BC02-4AB8-A70C-C1A3B7B0A634}"/>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87" name="">
            <a:extLst xmlns:a="http://schemas.openxmlformats.org/drawingml/2006/main">
              <a:ext uri="{FF2B5EF4-FFF2-40B4-BE49-F238E27FC236}">
                <a16:creationId xmlns:a16="http://schemas.microsoft.com/office/drawing/2014/main" id="{2EAF5A6C-AE72-4490-AD7B-A08C06A41246}"/>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88" name="">
            <a:extLst xmlns:a="http://schemas.openxmlformats.org/drawingml/2006/main">
              <a:ext uri="{FF2B5EF4-FFF2-40B4-BE49-F238E27FC236}">
                <a16:creationId xmlns:a16="http://schemas.microsoft.com/office/drawing/2014/main" id="{F4D28DDE-78F3-47C7-8FF1-35210CC00B8E}"/>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032AF401-A4AC-4749-84C2-8FE0E666C3FF}"/>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90" name="">
            <a:extLst xmlns:a="http://schemas.openxmlformats.org/drawingml/2006/main">
              <a:ext uri="{FF2B5EF4-FFF2-40B4-BE49-F238E27FC236}">
                <a16:creationId xmlns:a16="http://schemas.microsoft.com/office/drawing/2014/main" id="{06267A66-9C81-4EB5-984F-F8DE03AA632B}"/>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44,89</a:t>
            </a:r>
          </a:p>
        </p:txBody>
      </p:sp>
      <p:sp>
        <p:nvSpPr>
          <p:cNvPr id="91" name="">
            <a:extLst xmlns:a="http://schemas.openxmlformats.org/drawingml/2006/main">
              <a:ext uri="{FF2B5EF4-FFF2-40B4-BE49-F238E27FC236}">
                <a16:creationId xmlns:a16="http://schemas.microsoft.com/office/drawing/2014/main" id="{0BBAE8FA-9B46-4750-8862-68CC4968B657}"/>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CFC891C4-DDCD-4025-BA29-53B0C67B4C58}"/>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300385AE-053B-4B82-A6A4-8205CAA5261E}"/>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188</a:t>
            </a:r>
          </a:p>
        </p:txBody>
      </p:sp>
      <p:sp>
        <p:nvSpPr>
          <p:cNvPr id="94" name="">
            <a:extLst xmlns:a="http://schemas.openxmlformats.org/drawingml/2006/main">
              <a:ext uri="{FF2B5EF4-FFF2-40B4-BE49-F238E27FC236}">
                <a16:creationId xmlns:a16="http://schemas.microsoft.com/office/drawing/2014/main" id="{854A4C0D-7338-426E-ABDC-6CEA648AC732}"/>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Machacek, Eduard</a:t>
            </a:r>
          </a:p>
        </p:txBody>
      </p:sp>
      <p:sp>
        <p:nvSpPr>
          <p:cNvPr id="95" name="">
            <a:extLst xmlns:a="http://schemas.openxmlformats.org/drawingml/2006/main">
              <a:ext uri="{FF2B5EF4-FFF2-40B4-BE49-F238E27FC236}">
                <a16:creationId xmlns:a16="http://schemas.microsoft.com/office/drawing/2014/main" id="{11AAD04C-E317-426A-BAAF-1634177ED2F8}"/>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96" name="">
            <a:extLst xmlns:a="http://schemas.openxmlformats.org/drawingml/2006/main">
              <a:ext uri="{FF2B5EF4-FFF2-40B4-BE49-F238E27FC236}">
                <a16:creationId xmlns:a16="http://schemas.microsoft.com/office/drawing/2014/main" id="{D2C28E81-BED2-4B6C-8EA0-C57CBE253225}"/>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97" name="">
            <a:extLst xmlns:a="http://schemas.openxmlformats.org/drawingml/2006/main">
              <a:ext uri="{FF2B5EF4-FFF2-40B4-BE49-F238E27FC236}">
                <a16:creationId xmlns:a16="http://schemas.microsoft.com/office/drawing/2014/main" id="{7C70C068-BC77-430C-9CC6-7CFB7CD732AA}"/>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98" name="">
            <a:extLst xmlns:a="http://schemas.openxmlformats.org/drawingml/2006/main">
              <a:ext uri="{FF2B5EF4-FFF2-40B4-BE49-F238E27FC236}">
                <a16:creationId xmlns:a16="http://schemas.microsoft.com/office/drawing/2014/main" id="{B9D2240C-9CCA-4425-949C-C0D1691096AB}"/>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9" name="">
            <a:extLst xmlns:a="http://schemas.openxmlformats.org/drawingml/2006/main">
              <a:ext uri="{FF2B5EF4-FFF2-40B4-BE49-F238E27FC236}">
                <a16:creationId xmlns:a16="http://schemas.microsoft.com/office/drawing/2014/main" id="{FD048DA5-4493-4EB6-B589-7754E7238E77}"/>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E9086A09-13AB-4BF0-8539-BF648A74896B}"/>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101" name="">
            <a:extLst xmlns:a="http://schemas.openxmlformats.org/drawingml/2006/main">
              <a:ext uri="{FF2B5EF4-FFF2-40B4-BE49-F238E27FC236}">
                <a16:creationId xmlns:a16="http://schemas.microsoft.com/office/drawing/2014/main" id="{9104AD0D-DB93-4DF8-8E3A-8C2D6D77D915}"/>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44,6</a:t>
            </a:r>
          </a:p>
        </p:txBody>
      </p:sp>
      <p:sp>
        <p:nvSpPr>
          <p:cNvPr id="102" name="">
            <a:extLst xmlns:a="http://schemas.openxmlformats.org/drawingml/2006/main">
              <a:ext uri="{FF2B5EF4-FFF2-40B4-BE49-F238E27FC236}">
                <a16:creationId xmlns:a16="http://schemas.microsoft.com/office/drawing/2014/main" id="{3DA9CD5D-911D-49E2-9E2C-F64957266EDF}"/>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DECB7662-7AB0-468B-88D6-306081C095D9}"/>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5F9557C7-057C-45EA-B34E-735D86BC4569}"/>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189</a:t>
            </a:r>
          </a:p>
        </p:txBody>
      </p:sp>
      <p:sp>
        <p:nvSpPr>
          <p:cNvPr id="105" name="">
            <a:extLst xmlns:a="http://schemas.openxmlformats.org/drawingml/2006/main">
              <a:ext uri="{FF2B5EF4-FFF2-40B4-BE49-F238E27FC236}">
                <a16:creationId xmlns:a16="http://schemas.microsoft.com/office/drawing/2014/main" id="{10008A0C-FDBE-448E-9ED6-D0858F79117C}"/>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Puckert, Franz</a:t>
            </a:r>
          </a:p>
        </p:txBody>
      </p:sp>
      <p:sp>
        <p:nvSpPr>
          <p:cNvPr id="106" name="">
            <a:extLst xmlns:a="http://schemas.openxmlformats.org/drawingml/2006/main">
              <a:ext uri="{FF2B5EF4-FFF2-40B4-BE49-F238E27FC236}">
                <a16:creationId xmlns:a16="http://schemas.microsoft.com/office/drawing/2014/main" id="{A66F129E-F0A6-4026-8213-F6D21E3710B7}"/>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107" name="">
            <a:extLst xmlns:a="http://schemas.openxmlformats.org/drawingml/2006/main">
              <a:ext uri="{FF2B5EF4-FFF2-40B4-BE49-F238E27FC236}">
                <a16:creationId xmlns:a16="http://schemas.microsoft.com/office/drawing/2014/main" id="{9A228E77-6D2B-4DCC-B6B7-D045C0879EB0}"/>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08" name="">
            <a:extLst xmlns:a="http://schemas.openxmlformats.org/drawingml/2006/main">
              <a:ext uri="{FF2B5EF4-FFF2-40B4-BE49-F238E27FC236}">
                <a16:creationId xmlns:a16="http://schemas.microsoft.com/office/drawing/2014/main" id="{C2BAB4DC-D8BF-48D1-8C59-161C804FEF48}"/>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109" name="">
            <a:extLst xmlns:a="http://schemas.openxmlformats.org/drawingml/2006/main">
              <a:ext uri="{FF2B5EF4-FFF2-40B4-BE49-F238E27FC236}">
                <a16:creationId xmlns:a16="http://schemas.microsoft.com/office/drawing/2014/main" id="{C3395E1C-FAB1-4664-8055-90DA31EEEDAF}"/>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10" name="">
            <a:extLst xmlns:a="http://schemas.openxmlformats.org/drawingml/2006/main">
              <a:ext uri="{FF2B5EF4-FFF2-40B4-BE49-F238E27FC236}">
                <a16:creationId xmlns:a16="http://schemas.microsoft.com/office/drawing/2014/main" id="{31F78810-7E1A-49CC-8420-8AA03447871A}"/>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F172E3CF-8BCF-49BE-997E-4F0598641403}"/>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112" name="">
            <a:extLst xmlns:a="http://schemas.openxmlformats.org/drawingml/2006/main">
              <a:ext uri="{FF2B5EF4-FFF2-40B4-BE49-F238E27FC236}">
                <a16:creationId xmlns:a16="http://schemas.microsoft.com/office/drawing/2014/main" id="{1D51170F-1048-4161-8B9C-AC06AE0AF4FC}"/>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44,48</a:t>
            </a:r>
          </a:p>
        </p:txBody>
      </p:sp>
      <p:sp>
        <p:nvSpPr>
          <p:cNvPr id="113" name="">
            <a:extLst xmlns:a="http://schemas.openxmlformats.org/drawingml/2006/main">
              <a:ext uri="{FF2B5EF4-FFF2-40B4-BE49-F238E27FC236}">
                <a16:creationId xmlns:a16="http://schemas.microsoft.com/office/drawing/2014/main" id="{B6248034-2BA1-4EBB-9634-751B715239F3}"/>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DBB6130A-4ED0-4E04-9E21-D929A63D4867}"/>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F271E75E-D1DD-4FDC-B17D-8097B6D8BCB0}"/>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190</a:t>
            </a:r>
          </a:p>
        </p:txBody>
      </p:sp>
      <p:sp>
        <p:nvSpPr>
          <p:cNvPr id="116" name="">
            <a:extLst xmlns:a="http://schemas.openxmlformats.org/drawingml/2006/main">
              <a:ext uri="{FF2B5EF4-FFF2-40B4-BE49-F238E27FC236}">
                <a16:creationId xmlns:a16="http://schemas.microsoft.com/office/drawing/2014/main" id="{9B3F0064-9BB8-4FB2-BB5B-81EB2A26D604}"/>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Valenzuela, Aldo</a:t>
            </a:r>
          </a:p>
        </p:txBody>
      </p:sp>
      <p:sp>
        <p:nvSpPr>
          <p:cNvPr id="117" name="">
            <a:extLst xmlns:a="http://schemas.openxmlformats.org/drawingml/2006/main">
              <a:ext uri="{FF2B5EF4-FFF2-40B4-BE49-F238E27FC236}">
                <a16:creationId xmlns:a16="http://schemas.microsoft.com/office/drawing/2014/main" id="{8F1E0D18-41F1-4807-8A43-797F86443AB8}"/>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118" name="">
            <a:extLst xmlns:a="http://schemas.openxmlformats.org/drawingml/2006/main">
              <a:ext uri="{FF2B5EF4-FFF2-40B4-BE49-F238E27FC236}">
                <a16:creationId xmlns:a16="http://schemas.microsoft.com/office/drawing/2014/main" id="{9BB2CBD2-9F40-4177-97E3-3B201CDCDE28}"/>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19" name="">
            <a:extLst xmlns:a="http://schemas.openxmlformats.org/drawingml/2006/main">
              <a:ext uri="{FF2B5EF4-FFF2-40B4-BE49-F238E27FC236}">
                <a16:creationId xmlns:a16="http://schemas.microsoft.com/office/drawing/2014/main" id="{36D11FB9-9F10-4684-A09A-8EE9B530C893}"/>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120" name="">
            <a:extLst xmlns:a="http://schemas.openxmlformats.org/drawingml/2006/main">
              <a:ext uri="{FF2B5EF4-FFF2-40B4-BE49-F238E27FC236}">
                <a16:creationId xmlns:a16="http://schemas.microsoft.com/office/drawing/2014/main" id="{4C9FB4EB-0B33-48DD-A796-CA897D8BBB35}"/>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21" name="">
            <a:extLst xmlns:a="http://schemas.openxmlformats.org/drawingml/2006/main">
              <a:ext uri="{FF2B5EF4-FFF2-40B4-BE49-F238E27FC236}">
                <a16:creationId xmlns:a16="http://schemas.microsoft.com/office/drawing/2014/main" id="{01547842-7D12-43AB-9661-23F7B305F41D}"/>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59A946CF-7764-49EC-94B6-DB869AE88AB3}"/>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123" name="">
            <a:extLst xmlns:a="http://schemas.openxmlformats.org/drawingml/2006/main">
              <a:ext uri="{FF2B5EF4-FFF2-40B4-BE49-F238E27FC236}">
                <a16:creationId xmlns:a16="http://schemas.microsoft.com/office/drawing/2014/main" id="{53EF00C7-AA0C-4D53-A23D-84BE7865A18D}"/>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44,34</a:t>
            </a:r>
          </a:p>
        </p:txBody>
      </p:sp>
      <p:sp>
        <p:nvSpPr>
          <p:cNvPr id="124" name="">
            <a:extLst xmlns:a="http://schemas.openxmlformats.org/drawingml/2006/main">
              <a:ext uri="{FF2B5EF4-FFF2-40B4-BE49-F238E27FC236}">
                <a16:creationId xmlns:a16="http://schemas.microsoft.com/office/drawing/2014/main" id="{C99EBFC3-F6C2-4EE0-BB1D-31ADD9FADE55}"/>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2780B339-0AD9-4158-A1F5-56CC3A32D66E}"/>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DB2EB6B4-F515-4582-A491-F2B42DEDC738}"/>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191</a:t>
            </a:r>
          </a:p>
        </p:txBody>
      </p:sp>
      <p:sp>
        <p:nvSpPr>
          <p:cNvPr id="127" name="">
            <a:extLst xmlns:a="http://schemas.openxmlformats.org/drawingml/2006/main">
              <a:ext uri="{FF2B5EF4-FFF2-40B4-BE49-F238E27FC236}">
                <a16:creationId xmlns:a16="http://schemas.microsoft.com/office/drawing/2014/main" id="{813E7D53-229B-4151-A9EC-2F2343F73DD9}"/>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Held, Stefan</a:t>
            </a:r>
          </a:p>
        </p:txBody>
      </p:sp>
      <p:sp>
        <p:nvSpPr>
          <p:cNvPr id="128" name="">
            <a:extLst xmlns:a="http://schemas.openxmlformats.org/drawingml/2006/main">
              <a:ext uri="{FF2B5EF4-FFF2-40B4-BE49-F238E27FC236}">
                <a16:creationId xmlns:a16="http://schemas.microsoft.com/office/drawing/2014/main" id="{309819D4-27A4-4764-A419-7216454E552C}"/>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129" name="">
            <a:extLst xmlns:a="http://schemas.openxmlformats.org/drawingml/2006/main">
              <a:ext uri="{FF2B5EF4-FFF2-40B4-BE49-F238E27FC236}">
                <a16:creationId xmlns:a16="http://schemas.microsoft.com/office/drawing/2014/main" id="{8DDD0DC8-5C8F-46A9-B54E-49B309B2A7BA}"/>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30" name="">
            <a:extLst xmlns:a="http://schemas.openxmlformats.org/drawingml/2006/main">
              <a:ext uri="{FF2B5EF4-FFF2-40B4-BE49-F238E27FC236}">
                <a16:creationId xmlns:a16="http://schemas.microsoft.com/office/drawing/2014/main" id="{87037363-FD48-4F1F-9AC9-25CD664D44EA}"/>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2/1/4</a:t>
            </a:r>
          </a:p>
        </p:txBody>
      </p:sp>
      <p:sp>
        <p:nvSpPr>
          <p:cNvPr id="131" name="">
            <a:extLst xmlns:a="http://schemas.openxmlformats.org/drawingml/2006/main">
              <a:ext uri="{FF2B5EF4-FFF2-40B4-BE49-F238E27FC236}">
                <a16:creationId xmlns:a16="http://schemas.microsoft.com/office/drawing/2014/main" id="{DBD1F2F6-FCB0-4BA5-B470-8A907625C3D4}"/>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132" name="">
            <a:extLst xmlns:a="http://schemas.openxmlformats.org/drawingml/2006/main">
              <a:ext uri="{FF2B5EF4-FFF2-40B4-BE49-F238E27FC236}">
                <a16:creationId xmlns:a16="http://schemas.microsoft.com/office/drawing/2014/main" id="{93B2358E-72E4-4E09-8693-18F0928A72C3}"/>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D52D74CB-DFC1-436E-A02C-C0EBFC55D4FC}"/>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34" name="">
            <a:extLst xmlns:a="http://schemas.openxmlformats.org/drawingml/2006/main">
              <a:ext uri="{FF2B5EF4-FFF2-40B4-BE49-F238E27FC236}">
                <a16:creationId xmlns:a16="http://schemas.microsoft.com/office/drawing/2014/main" id="{237A1D35-C249-4E91-8CAE-3FDBAE09DECF}"/>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44,22</a:t>
            </a:r>
          </a:p>
        </p:txBody>
      </p:sp>
      <p:sp>
        <p:nvSpPr>
          <p:cNvPr id="135" name="">
            <a:extLst xmlns:a="http://schemas.openxmlformats.org/drawingml/2006/main">
              <a:ext uri="{FF2B5EF4-FFF2-40B4-BE49-F238E27FC236}">
                <a16:creationId xmlns:a16="http://schemas.microsoft.com/office/drawing/2014/main" id="{A0DF4995-7F63-4F5B-851A-756A0BDD6007}"/>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2820552F-EE39-4620-8E5E-A1988CAA6B5D}"/>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18BBB29B-9732-4981-91CA-04F64C50F4FA}"/>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192</a:t>
            </a:r>
          </a:p>
        </p:txBody>
      </p:sp>
      <p:sp>
        <p:nvSpPr>
          <p:cNvPr id="138" name="">
            <a:extLst xmlns:a="http://schemas.openxmlformats.org/drawingml/2006/main">
              <a:ext uri="{FF2B5EF4-FFF2-40B4-BE49-F238E27FC236}">
                <a16:creationId xmlns:a16="http://schemas.microsoft.com/office/drawing/2014/main" id="{D108443B-AC7F-4409-96CF-3253DC5D751A}"/>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Renner, Alfred</a:t>
            </a:r>
          </a:p>
        </p:txBody>
      </p:sp>
      <p:sp>
        <p:nvSpPr>
          <p:cNvPr id="139" name="">
            <a:extLst xmlns:a="http://schemas.openxmlformats.org/drawingml/2006/main">
              <a:ext uri="{FF2B5EF4-FFF2-40B4-BE49-F238E27FC236}">
                <a16:creationId xmlns:a16="http://schemas.microsoft.com/office/drawing/2014/main" id="{5474E48A-9679-4F97-9F3E-8825FDBF1E2C}"/>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140" name="">
            <a:extLst xmlns:a="http://schemas.openxmlformats.org/drawingml/2006/main">
              <a:ext uri="{FF2B5EF4-FFF2-40B4-BE49-F238E27FC236}">
                <a16:creationId xmlns:a16="http://schemas.microsoft.com/office/drawing/2014/main" id="{7674E8C4-4556-4FC9-98B6-5B76325EFDC1}"/>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41" name="">
            <a:extLst xmlns:a="http://schemas.openxmlformats.org/drawingml/2006/main">
              <a:ext uri="{FF2B5EF4-FFF2-40B4-BE49-F238E27FC236}">
                <a16:creationId xmlns:a16="http://schemas.microsoft.com/office/drawing/2014/main" id="{96D6EF3B-EE4E-4F2E-B6B2-6F1482B73E76}"/>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1/0/2</a:t>
            </a:r>
          </a:p>
        </p:txBody>
      </p:sp>
      <p:sp>
        <p:nvSpPr>
          <p:cNvPr id="142" name="">
            <a:extLst xmlns:a="http://schemas.openxmlformats.org/drawingml/2006/main">
              <a:ext uri="{FF2B5EF4-FFF2-40B4-BE49-F238E27FC236}">
                <a16:creationId xmlns:a16="http://schemas.microsoft.com/office/drawing/2014/main" id="{E1FE0BCD-33A3-4637-A7BC-CCD5AAFD235E}"/>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3" name="">
            <a:extLst xmlns:a="http://schemas.openxmlformats.org/drawingml/2006/main">
              <a:ext uri="{FF2B5EF4-FFF2-40B4-BE49-F238E27FC236}">
                <a16:creationId xmlns:a16="http://schemas.microsoft.com/office/drawing/2014/main" id="{C4C2333E-0D21-4AD7-8679-EE5FF5337E6E}"/>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C9D45121-F2C6-4B02-8A8A-66C21E43A9E5}"/>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45" name="">
            <a:extLst xmlns:a="http://schemas.openxmlformats.org/drawingml/2006/main">
              <a:ext uri="{FF2B5EF4-FFF2-40B4-BE49-F238E27FC236}">
                <a16:creationId xmlns:a16="http://schemas.microsoft.com/office/drawing/2014/main" id="{CAC7C99F-2280-45C3-9B09-8DE35F33A495}"/>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43,83</a:t>
            </a:r>
          </a:p>
        </p:txBody>
      </p:sp>
      <p:sp>
        <p:nvSpPr>
          <p:cNvPr id="146" name="">
            <a:extLst xmlns:a="http://schemas.openxmlformats.org/drawingml/2006/main">
              <a:ext uri="{FF2B5EF4-FFF2-40B4-BE49-F238E27FC236}">
                <a16:creationId xmlns:a16="http://schemas.microsoft.com/office/drawing/2014/main" id="{64F92041-12B0-4FFE-8CF6-BD39B16FB4A2}"/>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0C22C367-5E7E-4348-86E6-F82B9BD7ECA4}"/>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16 von 30</a:t>
            </a:r>
          </a:p>
        </p:txBody>
      </p:sp>
    </p:spTree>
    <p:extLst>
      <p:ext uri="{BB962C8B-B14F-4D97-AF65-F5344CB8AC3E}">
        <p14:creationId xmlns:p14="http://schemas.microsoft.com/office/powerpoint/2010/main" val="181288738"/>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F08306A8-B58F-4B13-91FE-A929AA303254}"/>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3812B5B1-12DF-4527-AC6A-EA336767253E}"/>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6E8465C5-B382-4A25-B2B4-6479FA700081}"/>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193–204</a:t>
            </a:r>
          </a:p>
        </p:txBody>
      </p:sp>
      <p:sp>
        <p:nvSpPr>
          <p:cNvPr id="4" name="">
            <a:extLst xmlns:a="http://schemas.openxmlformats.org/drawingml/2006/main">
              <a:ext uri="{FF2B5EF4-FFF2-40B4-BE49-F238E27FC236}">
                <a16:creationId xmlns:a16="http://schemas.microsoft.com/office/drawing/2014/main" id="{731701B3-2115-4E7A-8614-6DA3D992D39F}"/>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C04E8E54-E791-441E-92A4-3747A2146FE3}"/>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571DA284-F0B7-4EFD-A65E-A0F653219BC1}"/>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43</a:t>
            </a:r>
          </a:p>
        </p:txBody>
      </p:sp>
      <p:sp>
        <p:nvSpPr>
          <p:cNvPr id="7" name="">
            <a:extLst xmlns:a="http://schemas.openxmlformats.org/drawingml/2006/main">
              <a:ext uri="{FF2B5EF4-FFF2-40B4-BE49-F238E27FC236}">
                <a16:creationId xmlns:a16="http://schemas.microsoft.com/office/drawing/2014/main" id="{037E54B2-0851-4264-8E41-A57AF113FEAF}"/>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ADEC754F-30C4-42C4-BA3E-C9A642611D84}"/>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8903F91A-D6BF-422C-9549-CEC2A76794C0}"/>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091B375B-3519-43CA-BF47-8BA6BE9473D6}"/>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41F3BABB-8D48-4002-A2ED-B714EF34D2FB}"/>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C604EA28-E7E6-4F45-951A-28A990E68FE3}"/>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E0C6C054-C68D-4EBD-BBD9-06C2F0357716}"/>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E5B65787-1B18-4BA6-85EF-1F0FD503C3D8}"/>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C099AA29-10F6-42EC-BC88-1DAE330DF3DA}"/>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57C6A491-7594-4AF4-B31B-EBA3DF8F12BF}"/>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193</a:t>
            </a:r>
          </a:p>
        </p:txBody>
      </p:sp>
      <p:sp>
        <p:nvSpPr>
          <p:cNvPr id="17" name="">
            <a:extLst xmlns:a="http://schemas.openxmlformats.org/drawingml/2006/main">
              <a:ext uri="{FF2B5EF4-FFF2-40B4-BE49-F238E27FC236}">
                <a16:creationId xmlns:a16="http://schemas.microsoft.com/office/drawing/2014/main" id="{BFE1210A-2B79-452B-B96F-7A8D975E82ED}"/>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Schmalholz, Josef</a:t>
            </a:r>
          </a:p>
        </p:txBody>
      </p:sp>
      <p:sp>
        <p:nvSpPr>
          <p:cNvPr id="18" name="">
            <a:extLst xmlns:a="http://schemas.openxmlformats.org/drawingml/2006/main">
              <a:ext uri="{FF2B5EF4-FFF2-40B4-BE49-F238E27FC236}">
                <a16:creationId xmlns:a16="http://schemas.microsoft.com/office/drawing/2014/main" id="{631CB0CA-A089-4BF2-BC14-0C94DD188017}"/>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19" name="">
            <a:extLst xmlns:a="http://schemas.openxmlformats.org/drawingml/2006/main">
              <a:ext uri="{FF2B5EF4-FFF2-40B4-BE49-F238E27FC236}">
                <a16:creationId xmlns:a16="http://schemas.microsoft.com/office/drawing/2014/main" id="{77E0C540-C34A-4613-8AC7-EBF1A5809E76}"/>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20" name="">
            <a:extLst xmlns:a="http://schemas.openxmlformats.org/drawingml/2006/main">
              <a:ext uri="{FF2B5EF4-FFF2-40B4-BE49-F238E27FC236}">
                <a16:creationId xmlns:a16="http://schemas.microsoft.com/office/drawing/2014/main" id="{D8D57847-D9AE-4B5A-AC41-AD8D598F691E}"/>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2/0/4</a:t>
            </a:r>
          </a:p>
        </p:txBody>
      </p:sp>
      <p:sp>
        <p:nvSpPr>
          <p:cNvPr id="21" name="">
            <a:extLst xmlns:a="http://schemas.openxmlformats.org/drawingml/2006/main">
              <a:ext uri="{FF2B5EF4-FFF2-40B4-BE49-F238E27FC236}">
                <a16:creationId xmlns:a16="http://schemas.microsoft.com/office/drawing/2014/main" id="{B3144AB5-33CD-4E6E-A1C8-65B6011E467B}"/>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22" name="">
            <a:extLst xmlns:a="http://schemas.openxmlformats.org/drawingml/2006/main">
              <a:ext uri="{FF2B5EF4-FFF2-40B4-BE49-F238E27FC236}">
                <a16:creationId xmlns:a16="http://schemas.microsoft.com/office/drawing/2014/main" id="{1188A651-F35A-4A4D-A953-5DE4CF2D5264}"/>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E70DEA89-2C23-446C-B4C0-DCC34FC7769E}"/>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24" name="">
            <a:extLst xmlns:a="http://schemas.openxmlformats.org/drawingml/2006/main">
              <a:ext uri="{FF2B5EF4-FFF2-40B4-BE49-F238E27FC236}">
                <a16:creationId xmlns:a16="http://schemas.microsoft.com/office/drawing/2014/main" id="{8B0833B9-74C9-4078-8C7D-AEA03EBCD766}"/>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43,3</a:t>
            </a:r>
          </a:p>
        </p:txBody>
      </p:sp>
      <p:sp>
        <p:nvSpPr>
          <p:cNvPr id="25" name="">
            <a:extLst xmlns:a="http://schemas.openxmlformats.org/drawingml/2006/main">
              <a:ext uri="{FF2B5EF4-FFF2-40B4-BE49-F238E27FC236}">
                <a16:creationId xmlns:a16="http://schemas.microsoft.com/office/drawing/2014/main" id="{204E85F1-855B-4611-928B-704F50393E58}"/>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8E9D5624-EDDB-4C50-BFD8-612EB72639B5}"/>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C6664C94-9890-4D8A-B993-AFF600003193}"/>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194</a:t>
            </a:r>
          </a:p>
        </p:txBody>
      </p:sp>
      <p:sp>
        <p:nvSpPr>
          <p:cNvPr id="28" name="">
            <a:extLst xmlns:a="http://schemas.openxmlformats.org/drawingml/2006/main">
              <a:ext uri="{FF2B5EF4-FFF2-40B4-BE49-F238E27FC236}">
                <a16:creationId xmlns:a16="http://schemas.microsoft.com/office/drawing/2014/main" id="{63204827-48F3-4145-8A55-C922D76FF391}"/>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Bißle, Bernhard</a:t>
            </a:r>
          </a:p>
        </p:txBody>
      </p:sp>
      <p:sp>
        <p:nvSpPr>
          <p:cNvPr id="29" name="">
            <a:extLst xmlns:a="http://schemas.openxmlformats.org/drawingml/2006/main">
              <a:ext uri="{FF2B5EF4-FFF2-40B4-BE49-F238E27FC236}">
                <a16:creationId xmlns:a16="http://schemas.microsoft.com/office/drawing/2014/main" id="{4550E23E-FAF6-4513-BDF9-20EA8DC290C2}"/>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II</a:t>
            </a:r>
          </a:p>
        </p:txBody>
      </p:sp>
      <p:sp>
        <p:nvSpPr>
          <p:cNvPr id="30" name="">
            <a:extLst xmlns:a="http://schemas.openxmlformats.org/drawingml/2006/main">
              <a:ext uri="{FF2B5EF4-FFF2-40B4-BE49-F238E27FC236}">
                <a16:creationId xmlns:a16="http://schemas.microsoft.com/office/drawing/2014/main" id="{F23BE51B-8804-4A2B-B1DF-C4CADFC2D694}"/>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31" name="">
            <a:extLst xmlns:a="http://schemas.openxmlformats.org/drawingml/2006/main">
              <a:ext uri="{FF2B5EF4-FFF2-40B4-BE49-F238E27FC236}">
                <a16:creationId xmlns:a16="http://schemas.microsoft.com/office/drawing/2014/main" id="{019B781C-1D43-4E1F-968A-2DAC519488A0}"/>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2/0/4</a:t>
            </a:r>
          </a:p>
        </p:txBody>
      </p:sp>
      <p:sp>
        <p:nvSpPr>
          <p:cNvPr id="32" name="">
            <a:extLst xmlns:a="http://schemas.openxmlformats.org/drawingml/2006/main">
              <a:ext uri="{FF2B5EF4-FFF2-40B4-BE49-F238E27FC236}">
                <a16:creationId xmlns:a16="http://schemas.microsoft.com/office/drawing/2014/main" id="{7426C6BA-AD97-42DF-B4C5-386DD948ECCB}"/>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33" name="">
            <a:extLst xmlns:a="http://schemas.openxmlformats.org/drawingml/2006/main">
              <a:ext uri="{FF2B5EF4-FFF2-40B4-BE49-F238E27FC236}">
                <a16:creationId xmlns:a16="http://schemas.microsoft.com/office/drawing/2014/main" id="{AAAB10ED-A080-4CF0-85C5-56A559816664}"/>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8510FB3C-D57B-4226-BA1D-EDF7C511AB3E}"/>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35" name="">
            <a:extLst xmlns:a="http://schemas.openxmlformats.org/drawingml/2006/main">
              <a:ext uri="{FF2B5EF4-FFF2-40B4-BE49-F238E27FC236}">
                <a16:creationId xmlns:a16="http://schemas.microsoft.com/office/drawing/2014/main" id="{8395D68D-6AE4-4EE7-A83E-51DC6B6CC0F0}"/>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43,22</a:t>
            </a:r>
          </a:p>
        </p:txBody>
      </p:sp>
      <p:sp>
        <p:nvSpPr>
          <p:cNvPr id="36" name="">
            <a:extLst xmlns:a="http://schemas.openxmlformats.org/drawingml/2006/main">
              <a:ext uri="{FF2B5EF4-FFF2-40B4-BE49-F238E27FC236}">
                <a16:creationId xmlns:a16="http://schemas.microsoft.com/office/drawing/2014/main" id="{2103A740-A386-4A39-9305-70CD4C6A797B}"/>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D2300C45-D0D5-4513-92A6-50994CAE2A9B}"/>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351AC2A8-7BD2-4B74-9EEF-B0003C199B60}"/>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195</a:t>
            </a:r>
          </a:p>
        </p:txBody>
      </p:sp>
      <p:sp>
        <p:nvSpPr>
          <p:cNvPr id="39" name="">
            <a:extLst xmlns:a="http://schemas.openxmlformats.org/drawingml/2006/main">
              <a:ext uri="{FF2B5EF4-FFF2-40B4-BE49-F238E27FC236}">
                <a16:creationId xmlns:a16="http://schemas.microsoft.com/office/drawing/2014/main" id="{D6E28C36-4977-4378-8DF1-AF64583DE85C}"/>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Eber, Manfred</a:t>
            </a:r>
          </a:p>
        </p:txBody>
      </p:sp>
      <p:sp>
        <p:nvSpPr>
          <p:cNvPr id="40" name="">
            <a:extLst xmlns:a="http://schemas.openxmlformats.org/drawingml/2006/main">
              <a:ext uri="{FF2B5EF4-FFF2-40B4-BE49-F238E27FC236}">
                <a16:creationId xmlns:a16="http://schemas.microsoft.com/office/drawing/2014/main" id="{9018479F-2742-4CCA-9BBA-5020E76794B8}"/>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Donauwörth</a:t>
            </a:r>
          </a:p>
        </p:txBody>
      </p:sp>
      <p:sp>
        <p:nvSpPr>
          <p:cNvPr id="41" name="">
            <a:extLst xmlns:a="http://schemas.openxmlformats.org/drawingml/2006/main">
              <a:ext uri="{FF2B5EF4-FFF2-40B4-BE49-F238E27FC236}">
                <a16:creationId xmlns:a16="http://schemas.microsoft.com/office/drawing/2014/main" id="{09E7EC5F-59F2-45E1-BDAC-47B0937C2B99}"/>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42" name="">
            <a:extLst xmlns:a="http://schemas.openxmlformats.org/drawingml/2006/main">
              <a:ext uri="{FF2B5EF4-FFF2-40B4-BE49-F238E27FC236}">
                <a16:creationId xmlns:a16="http://schemas.microsoft.com/office/drawing/2014/main" id="{555853F4-552F-45F7-84C6-4977C6473022}"/>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1/0/3</a:t>
            </a:r>
          </a:p>
        </p:txBody>
      </p:sp>
      <p:sp>
        <p:nvSpPr>
          <p:cNvPr id="43" name="">
            <a:extLst xmlns:a="http://schemas.openxmlformats.org/drawingml/2006/main">
              <a:ext uri="{FF2B5EF4-FFF2-40B4-BE49-F238E27FC236}">
                <a16:creationId xmlns:a16="http://schemas.microsoft.com/office/drawing/2014/main" id="{79D171DA-D660-4984-8345-15DE61261C88}"/>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44" name="">
            <a:extLst xmlns:a="http://schemas.openxmlformats.org/drawingml/2006/main">
              <a:ext uri="{FF2B5EF4-FFF2-40B4-BE49-F238E27FC236}">
                <a16:creationId xmlns:a16="http://schemas.microsoft.com/office/drawing/2014/main" id="{1B4AB9CB-B30F-42B1-BC7B-5F1E325E4B59}"/>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461953AA-357E-428D-8AAD-740E0F4BC502}"/>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46" name="">
            <a:extLst xmlns:a="http://schemas.openxmlformats.org/drawingml/2006/main">
              <a:ext uri="{FF2B5EF4-FFF2-40B4-BE49-F238E27FC236}">
                <a16:creationId xmlns:a16="http://schemas.microsoft.com/office/drawing/2014/main" id="{1131FF86-05F4-4A7C-8305-055BD36C5872}"/>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42,9</a:t>
            </a:r>
          </a:p>
        </p:txBody>
      </p:sp>
      <p:sp>
        <p:nvSpPr>
          <p:cNvPr id="47" name="">
            <a:extLst xmlns:a="http://schemas.openxmlformats.org/drawingml/2006/main">
              <a:ext uri="{FF2B5EF4-FFF2-40B4-BE49-F238E27FC236}">
                <a16:creationId xmlns:a16="http://schemas.microsoft.com/office/drawing/2014/main" id="{96B8FCAC-037F-44D5-8713-8316204D1B40}"/>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5E7130BF-ADB1-410A-8596-C2219CFB5772}"/>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B56153D8-DEBA-47F6-97C7-5FE085DE6F77}"/>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196</a:t>
            </a:r>
          </a:p>
        </p:txBody>
      </p:sp>
      <p:sp>
        <p:nvSpPr>
          <p:cNvPr id="50" name="">
            <a:extLst xmlns:a="http://schemas.openxmlformats.org/drawingml/2006/main">
              <a:ext uri="{FF2B5EF4-FFF2-40B4-BE49-F238E27FC236}">
                <a16:creationId xmlns:a16="http://schemas.microsoft.com/office/drawing/2014/main" id="{CABD9F1D-50BD-4B77-84B0-B84D6D7D2306}"/>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Schalk, Hermann</a:t>
            </a:r>
          </a:p>
        </p:txBody>
      </p:sp>
      <p:sp>
        <p:nvSpPr>
          <p:cNvPr id="51" name="">
            <a:extLst xmlns:a="http://schemas.openxmlformats.org/drawingml/2006/main">
              <a:ext uri="{FF2B5EF4-FFF2-40B4-BE49-F238E27FC236}">
                <a16:creationId xmlns:a16="http://schemas.microsoft.com/office/drawing/2014/main" id="{CBA63ED3-C839-41F2-AADC-6DB38C563B7F}"/>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52" name="">
            <a:extLst xmlns:a="http://schemas.openxmlformats.org/drawingml/2006/main">
              <a:ext uri="{FF2B5EF4-FFF2-40B4-BE49-F238E27FC236}">
                <a16:creationId xmlns:a16="http://schemas.microsoft.com/office/drawing/2014/main" id="{C7C4000A-EA45-4024-9948-BA4F521C5B6C}"/>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53" name="">
            <a:extLst xmlns:a="http://schemas.openxmlformats.org/drawingml/2006/main">
              <a:ext uri="{FF2B5EF4-FFF2-40B4-BE49-F238E27FC236}">
                <a16:creationId xmlns:a16="http://schemas.microsoft.com/office/drawing/2014/main" id="{948A1396-C3F2-43E7-AC26-2915F5893501}"/>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1/0/3</a:t>
            </a:r>
          </a:p>
        </p:txBody>
      </p:sp>
      <p:sp>
        <p:nvSpPr>
          <p:cNvPr id="54" name="">
            <a:extLst xmlns:a="http://schemas.openxmlformats.org/drawingml/2006/main">
              <a:ext uri="{FF2B5EF4-FFF2-40B4-BE49-F238E27FC236}">
                <a16:creationId xmlns:a16="http://schemas.microsoft.com/office/drawing/2014/main" id="{17EB4871-7C3F-4F2F-8B36-5E0C8B8305DB}"/>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55" name="">
            <a:extLst xmlns:a="http://schemas.openxmlformats.org/drawingml/2006/main">
              <a:ext uri="{FF2B5EF4-FFF2-40B4-BE49-F238E27FC236}">
                <a16:creationId xmlns:a16="http://schemas.microsoft.com/office/drawing/2014/main" id="{29E0E394-D20C-4935-9AFC-3FA9FA0ECEFC}"/>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1D819061-F7D9-4193-A8E2-2D1C4ED5A87E}"/>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57" name="">
            <a:extLst xmlns:a="http://schemas.openxmlformats.org/drawingml/2006/main">
              <a:ext uri="{FF2B5EF4-FFF2-40B4-BE49-F238E27FC236}">
                <a16:creationId xmlns:a16="http://schemas.microsoft.com/office/drawing/2014/main" id="{1DE1B360-52A4-4863-B2F0-A72B9B4A5858}"/>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42,81</a:t>
            </a:r>
          </a:p>
        </p:txBody>
      </p:sp>
      <p:sp>
        <p:nvSpPr>
          <p:cNvPr id="58" name="">
            <a:extLst xmlns:a="http://schemas.openxmlformats.org/drawingml/2006/main">
              <a:ext uri="{FF2B5EF4-FFF2-40B4-BE49-F238E27FC236}">
                <a16:creationId xmlns:a16="http://schemas.microsoft.com/office/drawing/2014/main" id="{FC5CE662-0398-40E7-9B4F-47335E90A921}"/>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4B250DA4-9BE7-4A20-AE6D-C5E6D808D5F8}"/>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4995417D-685D-4AC8-AC4D-5E0FDE633AB7}"/>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197</a:t>
            </a:r>
          </a:p>
        </p:txBody>
      </p:sp>
      <p:sp>
        <p:nvSpPr>
          <p:cNvPr id="61" name="">
            <a:extLst xmlns:a="http://schemas.openxmlformats.org/drawingml/2006/main">
              <a:ext uri="{FF2B5EF4-FFF2-40B4-BE49-F238E27FC236}">
                <a16:creationId xmlns:a16="http://schemas.microsoft.com/office/drawing/2014/main" id="{EDDFF424-DB81-4E40-84D2-BD56F2A75078}"/>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Wüst, Gerhard</a:t>
            </a:r>
          </a:p>
        </p:txBody>
      </p:sp>
      <p:sp>
        <p:nvSpPr>
          <p:cNvPr id="62" name="">
            <a:extLst xmlns:a="http://schemas.openxmlformats.org/drawingml/2006/main">
              <a:ext uri="{FF2B5EF4-FFF2-40B4-BE49-F238E27FC236}">
                <a16:creationId xmlns:a16="http://schemas.microsoft.com/office/drawing/2014/main" id="{E8D4A493-B786-42E0-8842-1473CACD009E}"/>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63" name="">
            <a:extLst xmlns:a="http://schemas.openxmlformats.org/drawingml/2006/main">
              <a:ext uri="{FF2B5EF4-FFF2-40B4-BE49-F238E27FC236}">
                <a16:creationId xmlns:a16="http://schemas.microsoft.com/office/drawing/2014/main" id="{6634F38B-6852-4749-A5DA-217B1A7437DD}"/>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64" name="">
            <a:extLst xmlns:a="http://schemas.openxmlformats.org/drawingml/2006/main">
              <a:ext uri="{FF2B5EF4-FFF2-40B4-BE49-F238E27FC236}">
                <a16:creationId xmlns:a16="http://schemas.microsoft.com/office/drawing/2014/main" id="{FA2DF75C-E322-4A6C-84DC-78A184A1D2A5}"/>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2/0/4</a:t>
            </a:r>
          </a:p>
        </p:txBody>
      </p:sp>
      <p:sp>
        <p:nvSpPr>
          <p:cNvPr id="65" name="">
            <a:extLst xmlns:a="http://schemas.openxmlformats.org/drawingml/2006/main">
              <a:ext uri="{FF2B5EF4-FFF2-40B4-BE49-F238E27FC236}">
                <a16:creationId xmlns:a16="http://schemas.microsoft.com/office/drawing/2014/main" id="{6489905D-71F3-4DD7-BB5F-7304326932F5}"/>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66" name="">
            <a:extLst xmlns:a="http://schemas.openxmlformats.org/drawingml/2006/main">
              <a:ext uri="{FF2B5EF4-FFF2-40B4-BE49-F238E27FC236}">
                <a16:creationId xmlns:a16="http://schemas.microsoft.com/office/drawing/2014/main" id="{AD333EED-3B5C-4C70-956B-3824172390F2}"/>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0FE21CBA-65AA-4DB0-A0BC-087F4E07760B}"/>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20</a:t>
            </a:r>
          </a:p>
        </p:txBody>
      </p:sp>
      <p:sp>
        <p:nvSpPr>
          <p:cNvPr id="68" name="">
            <a:extLst xmlns:a="http://schemas.openxmlformats.org/drawingml/2006/main">
              <a:ext uri="{FF2B5EF4-FFF2-40B4-BE49-F238E27FC236}">
                <a16:creationId xmlns:a16="http://schemas.microsoft.com/office/drawing/2014/main" id="{2B658AC7-AF4B-48B4-82A3-2972C042AC76}"/>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42,62</a:t>
            </a:r>
          </a:p>
        </p:txBody>
      </p:sp>
      <p:sp>
        <p:nvSpPr>
          <p:cNvPr id="69" name="">
            <a:extLst xmlns:a="http://schemas.openxmlformats.org/drawingml/2006/main">
              <a:ext uri="{FF2B5EF4-FFF2-40B4-BE49-F238E27FC236}">
                <a16:creationId xmlns:a16="http://schemas.microsoft.com/office/drawing/2014/main" id="{66633F06-1AA2-404C-AE95-822FDF90BA43}"/>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6D21DE90-E607-4A92-9651-FAA61A0570D4}"/>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86264C8B-5DC0-4E38-B86C-12202190F59E}"/>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198</a:t>
            </a:r>
          </a:p>
        </p:txBody>
      </p:sp>
      <p:sp>
        <p:nvSpPr>
          <p:cNvPr id="72" name="">
            <a:extLst xmlns:a="http://schemas.openxmlformats.org/drawingml/2006/main">
              <a:ext uri="{FF2B5EF4-FFF2-40B4-BE49-F238E27FC236}">
                <a16:creationId xmlns:a16="http://schemas.microsoft.com/office/drawing/2014/main" id="{8584BF7D-9B5E-4EF4-B09F-36E3A0B28462}"/>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Schlegel, Norbert</a:t>
            </a:r>
          </a:p>
        </p:txBody>
      </p:sp>
      <p:sp>
        <p:nvSpPr>
          <p:cNvPr id="73" name="">
            <a:extLst xmlns:a="http://schemas.openxmlformats.org/drawingml/2006/main">
              <a:ext uri="{FF2B5EF4-FFF2-40B4-BE49-F238E27FC236}">
                <a16:creationId xmlns:a16="http://schemas.microsoft.com/office/drawing/2014/main" id="{25CB64A1-2B26-4513-82DE-31026AEF0693}"/>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Reischenhof</a:t>
            </a:r>
          </a:p>
        </p:txBody>
      </p:sp>
      <p:sp>
        <p:nvSpPr>
          <p:cNvPr id="74" name="">
            <a:extLst xmlns:a="http://schemas.openxmlformats.org/drawingml/2006/main">
              <a:ext uri="{FF2B5EF4-FFF2-40B4-BE49-F238E27FC236}">
                <a16:creationId xmlns:a16="http://schemas.microsoft.com/office/drawing/2014/main" id="{8CBC7864-4145-4A4E-8E5F-1E543F3FB34B}"/>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75" name="">
            <a:extLst xmlns:a="http://schemas.openxmlformats.org/drawingml/2006/main">
              <a:ext uri="{FF2B5EF4-FFF2-40B4-BE49-F238E27FC236}">
                <a16:creationId xmlns:a16="http://schemas.microsoft.com/office/drawing/2014/main" id="{61B72480-5622-4AD3-918C-C262F3053E23}"/>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2/0/5</a:t>
            </a:r>
          </a:p>
        </p:txBody>
      </p:sp>
      <p:sp>
        <p:nvSpPr>
          <p:cNvPr id="76" name="">
            <a:extLst xmlns:a="http://schemas.openxmlformats.org/drawingml/2006/main">
              <a:ext uri="{FF2B5EF4-FFF2-40B4-BE49-F238E27FC236}">
                <a16:creationId xmlns:a16="http://schemas.microsoft.com/office/drawing/2014/main" id="{06DD6068-ED6A-4CBB-B00B-669816C856BB}"/>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77" name="">
            <a:extLst xmlns:a="http://schemas.openxmlformats.org/drawingml/2006/main">
              <a:ext uri="{FF2B5EF4-FFF2-40B4-BE49-F238E27FC236}">
                <a16:creationId xmlns:a16="http://schemas.microsoft.com/office/drawing/2014/main" id="{53CFE836-EF42-4324-B1F1-7AC7230EEF33}"/>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92A135DE-448B-46FD-A872-88E0C27758FE}"/>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23</a:t>
            </a:r>
          </a:p>
        </p:txBody>
      </p:sp>
      <p:sp>
        <p:nvSpPr>
          <p:cNvPr id="79" name="">
            <a:extLst xmlns:a="http://schemas.openxmlformats.org/drawingml/2006/main">
              <a:ext uri="{FF2B5EF4-FFF2-40B4-BE49-F238E27FC236}">
                <a16:creationId xmlns:a16="http://schemas.microsoft.com/office/drawing/2014/main" id="{7B18FFD4-F9BD-4EBC-9E74-8F340564B206}"/>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42,23</a:t>
            </a:r>
          </a:p>
        </p:txBody>
      </p:sp>
      <p:sp>
        <p:nvSpPr>
          <p:cNvPr id="80" name="">
            <a:extLst xmlns:a="http://schemas.openxmlformats.org/drawingml/2006/main">
              <a:ext uri="{FF2B5EF4-FFF2-40B4-BE49-F238E27FC236}">
                <a16:creationId xmlns:a16="http://schemas.microsoft.com/office/drawing/2014/main" id="{8C0535CA-0905-4309-9EE4-3539129FB32E}"/>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04B830ED-3749-4902-8954-A90DE9291848}"/>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EB618347-F829-4DF3-B0C2-C6E7CD2D55E9}"/>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199</a:t>
            </a:r>
          </a:p>
        </p:txBody>
      </p:sp>
      <p:sp>
        <p:nvSpPr>
          <p:cNvPr id="83" name="">
            <a:extLst xmlns:a="http://schemas.openxmlformats.org/drawingml/2006/main">
              <a:ext uri="{FF2B5EF4-FFF2-40B4-BE49-F238E27FC236}">
                <a16:creationId xmlns:a16="http://schemas.microsoft.com/office/drawing/2014/main" id="{1F6D3690-81E2-4468-BA75-1F12F6145229}"/>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Fuchs, Heribert</a:t>
            </a:r>
          </a:p>
        </p:txBody>
      </p:sp>
      <p:sp>
        <p:nvSpPr>
          <p:cNvPr id="84" name="">
            <a:extLst xmlns:a="http://schemas.openxmlformats.org/drawingml/2006/main">
              <a:ext uri="{FF2B5EF4-FFF2-40B4-BE49-F238E27FC236}">
                <a16:creationId xmlns:a16="http://schemas.microsoft.com/office/drawing/2014/main" id="{5A495AE4-4835-46F2-9620-25BB55913EA7}"/>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85" name="">
            <a:extLst xmlns:a="http://schemas.openxmlformats.org/drawingml/2006/main">
              <a:ext uri="{FF2B5EF4-FFF2-40B4-BE49-F238E27FC236}">
                <a16:creationId xmlns:a16="http://schemas.microsoft.com/office/drawing/2014/main" id="{3EB5D796-F316-47D9-A2D0-56F3EBE63ABC}"/>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86" name="">
            <a:extLst xmlns:a="http://schemas.openxmlformats.org/drawingml/2006/main">
              <a:ext uri="{FF2B5EF4-FFF2-40B4-BE49-F238E27FC236}">
                <a16:creationId xmlns:a16="http://schemas.microsoft.com/office/drawing/2014/main" id="{E96B484B-9979-45FD-AE12-0A43F5226ABE}"/>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1/0/3</a:t>
            </a:r>
          </a:p>
        </p:txBody>
      </p:sp>
      <p:sp>
        <p:nvSpPr>
          <p:cNvPr id="87" name="">
            <a:extLst xmlns:a="http://schemas.openxmlformats.org/drawingml/2006/main">
              <a:ext uri="{FF2B5EF4-FFF2-40B4-BE49-F238E27FC236}">
                <a16:creationId xmlns:a16="http://schemas.microsoft.com/office/drawing/2014/main" id="{37791837-43CC-4BAB-B31E-5740FAEAC630}"/>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88" name="">
            <a:extLst xmlns:a="http://schemas.openxmlformats.org/drawingml/2006/main">
              <a:ext uri="{FF2B5EF4-FFF2-40B4-BE49-F238E27FC236}">
                <a16:creationId xmlns:a16="http://schemas.microsoft.com/office/drawing/2014/main" id="{58AEE7A4-4A10-433C-A1F5-E6DA32C3EF32}"/>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0DF6F71F-82FF-4EFE-9B5E-E89E9E06BCD6}"/>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90" name="">
            <a:extLst xmlns:a="http://schemas.openxmlformats.org/drawingml/2006/main">
              <a:ext uri="{FF2B5EF4-FFF2-40B4-BE49-F238E27FC236}">
                <a16:creationId xmlns:a16="http://schemas.microsoft.com/office/drawing/2014/main" id="{BE9DCA09-2C5B-41CA-A91E-32CCE0399FFD}"/>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41,35</a:t>
            </a:r>
          </a:p>
        </p:txBody>
      </p:sp>
      <p:sp>
        <p:nvSpPr>
          <p:cNvPr id="91" name="">
            <a:extLst xmlns:a="http://schemas.openxmlformats.org/drawingml/2006/main">
              <a:ext uri="{FF2B5EF4-FFF2-40B4-BE49-F238E27FC236}">
                <a16:creationId xmlns:a16="http://schemas.microsoft.com/office/drawing/2014/main" id="{4FCE78C1-FF9A-4795-A29C-C5C0C2549122}"/>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820509B1-3CD3-482A-A1C7-0FF4B1BF23CF}"/>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EC2CE8B9-C920-42D0-93CD-65D9DC5C9EA2}"/>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200</a:t>
            </a:r>
          </a:p>
        </p:txBody>
      </p:sp>
      <p:sp>
        <p:nvSpPr>
          <p:cNvPr id="94" name="">
            <a:extLst xmlns:a="http://schemas.openxmlformats.org/drawingml/2006/main">
              <a:ext uri="{FF2B5EF4-FFF2-40B4-BE49-F238E27FC236}">
                <a16:creationId xmlns:a16="http://schemas.microsoft.com/office/drawing/2014/main" id="{6E4599CA-B744-49D7-9F42-42A9C0CED434}"/>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Schmidt, Wolfram</a:t>
            </a:r>
          </a:p>
        </p:txBody>
      </p:sp>
      <p:sp>
        <p:nvSpPr>
          <p:cNvPr id="95" name="">
            <a:extLst xmlns:a="http://schemas.openxmlformats.org/drawingml/2006/main">
              <a:ext uri="{FF2B5EF4-FFF2-40B4-BE49-F238E27FC236}">
                <a16:creationId xmlns:a16="http://schemas.microsoft.com/office/drawing/2014/main" id="{BF688D59-1610-4A42-807E-3404D2582FBF}"/>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96" name="">
            <a:extLst xmlns:a="http://schemas.openxmlformats.org/drawingml/2006/main">
              <a:ext uri="{FF2B5EF4-FFF2-40B4-BE49-F238E27FC236}">
                <a16:creationId xmlns:a16="http://schemas.microsoft.com/office/drawing/2014/main" id="{AB640880-8635-4E0B-A3A7-9F72FA78A464}"/>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7" name="">
            <a:extLst xmlns:a="http://schemas.openxmlformats.org/drawingml/2006/main">
              <a:ext uri="{FF2B5EF4-FFF2-40B4-BE49-F238E27FC236}">
                <a16:creationId xmlns:a16="http://schemas.microsoft.com/office/drawing/2014/main" id="{D05EC262-1693-4501-9CE6-32C21E745862}"/>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1/0/3</a:t>
            </a:r>
          </a:p>
        </p:txBody>
      </p:sp>
      <p:sp>
        <p:nvSpPr>
          <p:cNvPr id="98" name="">
            <a:extLst xmlns:a="http://schemas.openxmlformats.org/drawingml/2006/main">
              <a:ext uri="{FF2B5EF4-FFF2-40B4-BE49-F238E27FC236}">
                <a16:creationId xmlns:a16="http://schemas.microsoft.com/office/drawing/2014/main" id="{BA6B6277-F17B-4B74-91AD-590094017A35}"/>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99" name="">
            <a:extLst xmlns:a="http://schemas.openxmlformats.org/drawingml/2006/main">
              <a:ext uri="{FF2B5EF4-FFF2-40B4-BE49-F238E27FC236}">
                <a16:creationId xmlns:a16="http://schemas.microsoft.com/office/drawing/2014/main" id="{0ABFACBD-0290-4032-8688-BE87423707BB}"/>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A3D89E0A-7CCE-44F5-A740-B237F7AA2E2B}"/>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01" name="">
            <a:extLst xmlns:a="http://schemas.openxmlformats.org/drawingml/2006/main">
              <a:ext uri="{FF2B5EF4-FFF2-40B4-BE49-F238E27FC236}">
                <a16:creationId xmlns:a16="http://schemas.microsoft.com/office/drawing/2014/main" id="{3083BFFF-9BEC-476E-8982-3D4C77729F70}"/>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41,19</a:t>
            </a:r>
          </a:p>
        </p:txBody>
      </p:sp>
      <p:sp>
        <p:nvSpPr>
          <p:cNvPr id="102" name="">
            <a:extLst xmlns:a="http://schemas.openxmlformats.org/drawingml/2006/main">
              <a:ext uri="{FF2B5EF4-FFF2-40B4-BE49-F238E27FC236}">
                <a16:creationId xmlns:a16="http://schemas.microsoft.com/office/drawing/2014/main" id="{D7855E4A-AD75-4054-BE91-08E3058B6BF2}"/>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D3E94D39-8C86-4ADE-8D5F-F94212EFEF54}"/>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2C7BF0AD-1126-4849-8755-79C419EC56E7}"/>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201</a:t>
            </a:r>
          </a:p>
        </p:txBody>
      </p:sp>
      <p:sp>
        <p:nvSpPr>
          <p:cNvPr id="105" name="">
            <a:extLst xmlns:a="http://schemas.openxmlformats.org/drawingml/2006/main">
              <a:ext uri="{FF2B5EF4-FFF2-40B4-BE49-F238E27FC236}">
                <a16:creationId xmlns:a16="http://schemas.microsoft.com/office/drawing/2014/main" id="{DC62D684-C751-4608-A8BB-A7A7A92735F3}"/>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Schuster, Rudi</a:t>
            </a:r>
          </a:p>
        </p:txBody>
      </p:sp>
      <p:sp>
        <p:nvSpPr>
          <p:cNvPr id="106" name="">
            <a:extLst xmlns:a="http://schemas.openxmlformats.org/drawingml/2006/main">
              <a:ext uri="{FF2B5EF4-FFF2-40B4-BE49-F238E27FC236}">
                <a16:creationId xmlns:a16="http://schemas.microsoft.com/office/drawing/2014/main" id="{2C6B7806-EB1C-4416-A796-83E016918A99}"/>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107" name="">
            <a:extLst xmlns:a="http://schemas.openxmlformats.org/drawingml/2006/main">
              <a:ext uri="{FF2B5EF4-FFF2-40B4-BE49-F238E27FC236}">
                <a16:creationId xmlns:a16="http://schemas.microsoft.com/office/drawing/2014/main" id="{D394DF6A-5BC8-4491-A990-90BD2094D27D}"/>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08" name="">
            <a:extLst xmlns:a="http://schemas.openxmlformats.org/drawingml/2006/main">
              <a:ext uri="{FF2B5EF4-FFF2-40B4-BE49-F238E27FC236}">
                <a16:creationId xmlns:a16="http://schemas.microsoft.com/office/drawing/2014/main" id="{A0FA83EF-B647-47F3-9FE5-2E21D65872BF}"/>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1/0/3</a:t>
            </a:r>
          </a:p>
        </p:txBody>
      </p:sp>
      <p:sp>
        <p:nvSpPr>
          <p:cNvPr id="109" name="">
            <a:extLst xmlns:a="http://schemas.openxmlformats.org/drawingml/2006/main">
              <a:ext uri="{FF2B5EF4-FFF2-40B4-BE49-F238E27FC236}">
                <a16:creationId xmlns:a16="http://schemas.microsoft.com/office/drawing/2014/main" id="{93EA7B11-8B57-4394-91DB-37C558DA56FD}"/>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10" name="">
            <a:extLst xmlns:a="http://schemas.openxmlformats.org/drawingml/2006/main">
              <a:ext uri="{FF2B5EF4-FFF2-40B4-BE49-F238E27FC236}">
                <a16:creationId xmlns:a16="http://schemas.microsoft.com/office/drawing/2014/main" id="{7F4E9EBB-6161-4542-A156-7B9BE416B01B}"/>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3BE31D61-1BD6-4DC7-84C7-C1558637949E}"/>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112" name="">
            <a:extLst xmlns:a="http://schemas.openxmlformats.org/drawingml/2006/main">
              <a:ext uri="{FF2B5EF4-FFF2-40B4-BE49-F238E27FC236}">
                <a16:creationId xmlns:a16="http://schemas.microsoft.com/office/drawing/2014/main" id="{8BD89971-ED86-4F13-A0BA-F35C64C4A0A0}"/>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41,07</a:t>
            </a:r>
          </a:p>
        </p:txBody>
      </p:sp>
      <p:sp>
        <p:nvSpPr>
          <p:cNvPr id="113" name="">
            <a:extLst xmlns:a="http://schemas.openxmlformats.org/drawingml/2006/main">
              <a:ext uri="{FF2B5EF4-FFF2-40B4-BE49-F238E27FC236}">
                <a16:creationId xmlns:a16="http://schemas.microsoft.com/office/drawing/2014/main" id="{7F0E30AB-5385-4F13-AB4C-3929ADE6F1A9}"/>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93296023-A96F-45E5-86AA-B0395B23FEA4}"/>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2DFF7009-8128-492E-9764-0DBD4B2E7C90}"/>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202</a:t>
            </a:r>
          </a:p>
        </p:txBody>
      </p:sp>
      <p:sp>
        <p:nvSpPr>
          <p:cNvPr id="116" name="">
            <a:extLst xmlns:a="http://schemas.openxmlformats.org/drawingml/2006/main">
              <a:ext uri="{FF2B5EF4-FFF2-40B4-BE49-F238E27FC236}">
                <a16:creationId xmlns:a16="http://schemas.microsoft.com/office/drawing/2014/main" id="{914FC802-4DAB-4E43-9D05-3AA0B75E1A3C}"/>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Weidlich, Volker</a:t>
            </a:r>
          </a:p>
        </p:txBody>
      </p:sp>
      <p:sp>
        <p:nvSpPr>
          <p:cNvPr id="117" name="">
            <a:extLst xmlns:a="http://schemas.openxmlformats.org/drawingml/2006/main">
              <a:ext uri="{FF2B5EF4-FFF2-40B4-BE49-F238E27FC236}">
                <a16:creationId xmlns:a16="http://schemas.microsoft.com/office/drawing/2014/main" id="{9EC03F32-B6B4-402D-8C6D-8D6056A5216A}"/>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II</a:t>
            </a:r>
          </a:p>
        </p:txBody>
      </p:sp>
      <p:sp>
        <p:nvSpPr>
          <p:cNvPr id="118" name="">
            <a:extLst xmlns:a="http://schemas.openxmlformats.org/drawingml/2006/main">
              <a:ext uri="{FF2B5EF4-FFF2-40B4-BE49-F238E27FC236}">
                <a16:creationId xmlns:a16="http://schemas.microsoft.com/office/drawing/2014/main" id="{ABB11A0B-A198-42D5-B4BF-20735278EA6A}"/>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9" name="">
            <a:extLst xmlns:a="http://schemas.openxmlformats.org/drawingml/2006/main">
              <a:ext uri="{FF2B5EF4-FFF2-40B4-BE49-F238E27FC236}">
                <a16:creationId xmlns:a16="http://schemas.microsoft.com/office/drawing/2014/main" id="{2993598B-2444-4093-B62C-7AE85978F58C}"/>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1/1/3</a:t>
            </a:r>
          </a:p>
        </p:txBody>
      </p:sp>
      <p:sp>
        <p:nvSpPr>
          <p:cNvPr id="120" name="">
            <a:extLst xmlns:a="http://schemas.openxmlformats.org/drawingml/2006/main">
              <a:ext uri="{FF2B5EF4-FFF2-40B4-BE49-F238E27FC236}">
                <a16:creationId xmlns:a16="http://schemas.microsoft.com/office/drawing/2014/main" id="{35F439AB-DD54-4EEE-A403-C252FD5DC6EB}"/>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21" name="">
            <a:extLst xmlns:a="http://schemas.openxmlformats.org/drawingml/2006/main">
              <a:ext uri="{FF2B5EF4-FFF2-40B4-BE49-F238E27FC236}">
                <a16:creationId xmlns:a16="http://schemas.microsoft.com/office/drawing/2014/main" id="{86EE8E0B-2E57-4B2F-AD80-19E58AAFA553}"/>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B5AEBE7C-36DB-4070-8DFC-1C2294D3BF30}"/>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23" name="">
            <a:extLst xmlns:a="http://schemas.openxmlformats.org/drawingml/2006/main">
              <a:ext uri="{FF2B5EF4-FFF2-40B4-BE49-F238E27FC236}">
                <a16:creationId xmlns:a16="http://schemas.microsoft.com/office/drawing/2014/main" id="{87A2F5B8-BE94-4056-A561-E61DF8090C7E}"/>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41,06</a:t>
            </a:r>
          </a:p>
        </p:txBody>
      </p:sp>
      <p:sp>
        <p:nvSpPr>
          <p:cNvPr id="124" name="">
            <a:extLst xmlns:a="http://schemas.openxmlformats.org/drawingml/2006/main">
              <a:ext uri="{FF2B5EF4-FFF2-40B4-BE49-F238E27FC236}">
                <a16:creationId xmlns:a16="http://schemas.microsoft.com/office/drawing/2014/main" id="{5820DADE-11B8-4690-82F4-B716356421B2}"/>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F22FE39F-66C2-4405-9154-B4C1A7E9D6E7}"/>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B3467FE0-3F11-4775-9F7D-0E227A63B211}"/>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203</a:t>
            </a:r>
          </a:p>
        </p:txBody>
      </p:sp>
      <p:sp>
        <p:nvSpPr>
          <p:cNvPr id="127" name="">
            <a:extLst xmlns:a="http://schemas.openxmlformats.org/drawingml/2006/main">
              <a:ext uri="{FF2B5EF4-FFF2-40B4-BE49-F238E27FC236}">
                <a16:creationId xmlns:a16="http://schemas.microsoft.com/office/drawing/2014/main" id="{0CFCB1B6-8422-4CD3-ADAE-AD7A2A7854B5}"/>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Marquard, Fritz</a:t>
            </a:r>
          </a:p>
        </p:txBody>
      </p:sp>
      <p:sp>
        <p:nvSpPr>
          <p:cNvPr id="128" name="">
            <a:extLst xmlns:a="http://schemas.openxmlformats.org/drawingml/2006/main">
              <a:ext uri="{FF2B5EF4-FFF2-40B4-BE49-F238E27FC236}">
                <a16:creationId xmlns:a16="http://schemas.microsoft.com/office/drawing/2014/main" id="{BFBCF640-E69B-44AE-9047-67521BDDF34D}"/>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Steibis</a:t>
            </a:r>
          </a:p>
        </p:txBody>
      </p:sp>
      <p:sp>
        <p:nvSpPr>
          <p:cNvPr id="129" name="">
            <a:extLst xmlns:a="http://schemas.openxmlformats.org/drawingml/2006/main">
              <a:ext uri="{FF2B5EF4-FFF2-40B4-BE49-F238E27FC236}">
                <a16:creationId xmlns:a16="http://schemas.microsoft.com/office/drawing/2014/main" id="{1C10092A-0704-4CE2-8A0E-623E798A8974}"/>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30" name="">
            <a:extLst xmlns:a="http://schemas.openxmlformats.org/drawingml/2006/main">
              <a:ext uri="{FF2B5EF4-FFF2-40B4-BE49-F238E27FC236}">
                <a16:creationId xmlns:a16="http://schemas.microsoft.com/office/drawing/2014/main" id="{0CCAA494-05F2-4428-B529-E087B0B0B304}"/>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0/1/2</a:t>
            </a:r>
          </a:p>
        </p:txBody>
      </p:sp>
      <p:sp>
        <p:nvSpPr>
          <p:cNvPr id="131" name="">
            <a:extLst xmlns:a="http://schemas.openxmlformats.org/drawingml/2006/main">
              <a:ext uri="{FF2B5EF4-FFF2-40B4-BE49-F238E27FC236}">
                <a16:creationId xmlns:a16="http://schemas.microsoft.com/office/drawing/2014/main" id="{3991FED9-4725-46FA-AFD7-EBD25A60E073}"/>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2" name="">
            <a:extLst xmlns:a="http://schemas.openxmlformats.org/drawingml/2006/main">
              <a:ext uri="{FF2B5EF4-FFF2-40B4-BE49-F238E27FC236}">
                <a16:creationId xmlns:a16="http://schemas.microsoft.com/office/drawing/2014/main" id="{17A3A661-D279-4687-95FD-F582BFDB8EBF}"/>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EC20AFC9-FF7B-4B92-A407-A85FD37CD730}"/>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34" name="">
            <a:extLst xmlns:a="http://schemas.openxmlformats.org/drawingml/2006/main">
              <a:ext uri="{FF2B5EF4-FFF2-40B4-BE49-F238E27FC236}">
                <a16:creationId xmlns:a16="http://schemas.microsoft.com/office/drawing/2014/main" id="{2BCE6680-AE0D-4700-A569-72E604E0F7D7}"/>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41</a:t>
            </a:r>
          </a:p>
        </p:txBody>
      </p:sp>
      <p:sp>
        <p:nvSpPr>
          <p:cNvPr id="135" name="">
            <a:extLst xmlns:a="http://schemas.openxmlformats.org/drawingml/2006/main">
              <a:ext uri="{FF2B5EF4-FFF2-40B4-BE49-F238E27FC236}">
                <a16:creationId xmlns:a16="http://schemas.microsoft.com/office/drawing/2014/main" id="{0E069F49-CDAA-45CF-A795-BC202A49D0D4}"/>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0EC491D7-51E4-4CEE-8B92-A58FA3176499}"/>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C23B24DC-F883-42B5-9930-4FA0CBCA8581}"/>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204</a:t>
            </a:r>
          </a:p>
        </p:txBody>
      </p:sp>
      <p:sp>
        <p:nvSpPr>
          <p:cNvPr id="138" name="">
            <a:extLst xmlns:a="http://schemas.openxmlformats.org/drawingml/2006/main">
              <a:ext uri="{FF2B5EF4-FFF2-40B4-BE49-F238E27FC236}">
                <a16:creationId xmlns:a16="http://schemas.microsoft.com/office/drawing/2014/main" id="{67895F98-3A10-43A4-B254-DB8039C8FE86}"/>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Mugrauer, Siggi</a:t>
            </a:r>
          </a:p>
        </p:txBody>
      </p:sp>
      <p:sp>
        <p:nvSpPr>
          <p:cNvPr id="139" name="">
            <a:extLst xmlns:a="http://schemas.openxmlformats.org/drawingml/2006/main">
              <a:ext uri="{FF2B5EF4-FFF2-40B4-BE49-F238E27FC236}">
                <a16:creationId xmlns:a16="http://schemas.microsoft.com/office/drawing/2014/main" id="{64ACE3D2-486A-4B22-98D9-8B31B99B6AA2}"/>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Donauwörth</a:t>
            </a:r>
          </a:p>
        </p:txBody>
      </p:sp>
      <p:sp>
        <p:nvSpPr>
          <p:cNvPr id="140" name="">
            <a:extLst xmlns:a="http://schemas.openxmlformats.org/drawingml/2006/main">
              <a:ext uri="{FF2B5EF4-FFF2-40B4-BE49-F238E27FC236}">
                <a16:creationId xmlns:a16="http://schemas.microsoft.com/office/drawing/2014/main" id="{F492960D-36BF-40F6-902F-905440CB27DB}"/>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41" name="">
            <a:extLst xmlns:a="http://schemas.openxmlformats.org/drawingml/2006/main">
              <a:ext uri="{FF2B5EF4-FFF2-40B4-BE49-F238E27FC236}">
                <a16:creationId xmlns:a16="http://schemas.microsoft.com/office/drawing/2014/main" id="{7B6316DD-19CA-435D-A255-B9D623AFD464}"/>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2/0/4</a:t>
            </a:r>
          </a:p>
        </p:txBody>
      </p:sp>
      <p:sp>
        <p:nvSpPr>
          <p:cNvPr id="142" name="">
            <a:extLst xmlns:a="http://schemas.openxmlformats.org/drawingml/2006/main">
              <a:ext uri="{FF2B5EF4-FFF2-40B4-BE49-F238E27FC236}">
                <a16:creationId xmlns:a16="http://schemas.microsoft.com/office/drawing/2014/main" id="{2567EFF3-AD58-497A-9E7D-7CB376B40000}"/>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43" name="">
            <a:extLst xmlns:a="http://schemas.openxmlformats.org/drawingml/2006/main">
              <a:ext uri="{FF2B5EF4-FFF2-40B4-BE49-F238E27FC236}">
                <a16:creationId xmlns:a16="http://schemas.microsoft.com/office/drawing/2014/main" id="{03C0B66D-1364-4A26-9F73-435DB0E00880}"/>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CF076D1F-8A05-4554-AC0B-B3BFD1F7979C}"/>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28</a:t>
            </a:r>
          </a:p>
        </p:txBody>
      </p:sp>
      <p:sp>
        <p:nvSpPr>
          <p:cNvPr id="145" name="">
            <a:extLst xmlns:a="http://schemas.openxmlformats.org/drawingml/2006/main">
              <a:ext uri="{FF2B5EF4-FFF2-40B4-BE49-F238E27FC236}">
                <a16:creationId xmlns:a16="http://schemas.microsoft.com/office/drawing/2014/main" id="{81724EDC-671B-4761-B4E8-73C85FAFA1EA}"/>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40,91</a:t>
            </a:r>
          </a:p>
        </p:txBody>
      </p:sp>
      <p:sp>
        <p:nvSpPr>
          <p:cNvPr id="146" name="">
            <a:extLst xmlns:a="http://schemas.openxmlformats.org/drawingml/2006/main">
              <a:ext uri="{FF2B5EF4-FFF2-40B4-BE49-F238E27FC236}">
                <a16:creationId xmlns:a16="http://schemas.microsoft.com/office/drawing/2014/main" id="{18D471BA-77D1-4750-BBF5-28A91A9E54CE}"/>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CF8C9CFF-72BF-439E-BE55-576DEE110315}"/>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17 von 30</a:t>
            </a:r>
          </a:p>
        </p:txBody>
      </p:sp>
    </p:spTree>
    <p:extLst>
      <p:ext uri="{BB962C8B-B14F-4D97-AF65-F5344CB8AC3E}">
        <p14:creationId xmlns:p14="http://schemas.microsoft.com/office/powerpoint/2010/main" val="422754028"/>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C8B0871F-8041-4FC4-BA7D-7543F6473B92}"/>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6746DFF4-5DCA-4EFA-B6D1-60FE0E47841E}"/>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8907040F-38A7-475D-8BFC-4BAAAAACA8BA}"/>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205–216</a:t>
            </a:r>
          </a:p>
        </p:txBody>
      </p:sp>
      <p:sp>
        <p:nvSpPr>
          <p:cNvPr id="4" name="">
            <a:extLst xmlns:a="http://schemas.openxmlformats.org/drawingml/2006/main">
              <a:ext uri="{FF2B5EF4-FFF2-40B4-BE49-F238E27FC236}">
                <a16:creationId xmlns:a16="http://schemas.microsoft.com/office/drawing/2014/main" id="{55D1877F-98C9-497C-A9E2-84FA241B7559}"/>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72E7DDCF-61C5-480C-BF8E-1DE5CDA47BCA}"/>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97C09FBA-0808-4BC1-AAD7-0BBC9DC4C887}"/>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44</a:t>
            </a:r>
          </a:p>
        </p:txBody>
      </p:sp>
      <p:sp>
        <p:nvSpPr>
          <p:cNvPr id="7" name="">
            <a:extLst xmlns:a="http://schemas.openxmlformats.org/drawingml/2006/main">
              <a:ext uri="{FF2B5EF4-FFF2-40B4-BE49-F238E27FC236}">
                <a16:creationId xmlns:a16="http://schemas.microsoft.com/office/drawing/2014/main" id="{148EF0BB-2A43-463A-8B74-2F10536BBC86}"/>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0F14655A-3065-43A7-AC0D-D272FEE12177}"/>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9B90C8BC-E3C7-4FE8-8194-9489DEA0265F}"/>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C5AA5D26-D53E-4E34-B1FA-4184F4B69477}"/>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254BF56E-1584-4D88-A42D-C7105B1FD2BC}"/>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4B38BEA8-D9F1-4F61-8560-50A723BB85C6}"/>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6073D39F-E787-478D-9F2E-976D94707E44}"/>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BB45F5A9-8D6E-43D6-9677-3E025FFE44E3}"/>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663809EC-7D71-47DD-BA9E-6C5100A8C9BF}"/>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790933BE-88BC-4160-9F76-20F1CA459ECB}"/>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205</a:t>
            </a:r>
          </a:p>
        </p:txBody>
      </p:sp>
      <p:sp>
        <p:nvSpPr>
          <p:cNvPr id="17" name="">
            <a:extLst xmlns:a="http://schemas.openxmlformats.org/drawingml/2006/main">
              <a:ext uri="{FF2B5EF4-FFF2-40B4-BE49-F238E27FC236}">
                <a16:creationId xmlns:a16="http://schemas.microsoft.com/office/drawing/2014/main" id="{D1D5FBF9-8BA8-4781-81DB-2BA697316850}"/>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Kraus, Erich</a:t>
            </a:r>
          </a:p>
        </p:txBody>
      </p:sp>
      <p:sp>
        <p:nvSpPr>
          <p:cNvPr id="18" name="">
            <a:extLst xmlns:a="http://schemas.openxmlformats.org/drawingml/2006/main">
              <a:ext uri="{FF2B5EF4-FFF2-40B4-BE49-F238E27FC236}">
                <a16:creationId xmlns:a16="http://schemas.microsoft.com/office/drawing/2014/main" id="{1343A387-1E00-4B5C-B887-81C2B7099822}"/>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19" name="">
            <a:extLst xmlns:a="http://schemas.openxmlformats.org/drawingml/2006/main">
              <a:ext uri="{FF2B5EF4-FFF2-40B4-BE49-F238E27FC236}">
                <a16:creationId xmlns:a16="http://schemas.microsoft.com/office/drawing/2014/main" id="{9BA1DF78-81A7-40FD-BF5D-03D8ABBD5956}"/>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20" name="">
            <a:extLst xmlns:a="http://schemas.openxmlformats.org/drawingml/2006/main">
              <a:ext uri="{FF2B5EF4-FFF2-40B4-BE49-F238E27FC236}">
                <a16:creationId xmlns:a16="http://schemas.microsoft.com/office/drawing/2014/main" id="{A603C989-017F-4302-8335-A04C7D260F48}"/>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1/0/3</a:t>
            </a:r>
          </a:p>
        </p:txBody>
      </p:sp>
      <p:sp>
        <p:nvSpPr>
          <p:cNvPr id="21" name="">
            <a:extLst xmlns:a="http://schemas.openxmlformats.org/drawingml/2006/main">
              <a:ext uri="{FF2B5EF4-FFF2-40B4-BE49-F238E27FC236}">
                <a16:creationId xmlns:a16="http://schemas.microsoft.com/office/drawing/2014/main" id="{53F0E71F-D38F-4655-8ED1-ABEA55FE9B11}"/>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22" name="">
            <a:extLst xmlns:a="http://schemas.openxmlformats.org/drawingml/2006/main">
              <a:ext uri="{FF2B5EF4-FFF2-40B4-BE49-F238E27FC236}">
                <a16:creationId xmlns:a16="http://schemas.microsoft.com/office/drawing/2014/main" id="{FBBDBA4E-C2BA-4986-9CE7-B479875AB230}"/>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7A5B2BDF-1BE8-4569-9471-4500EB4B867F}"/>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24" name="">
            <a:extLst xmlns:a="http://schemas.openxmlformats.org/drawingml/2006/main">
              <a:ext uri="{FF2B5EF4-FFF2-40B4-BE49-F238E27FC236}">
                <a16:creationId xmlns:a16="http://schemas.microsoft.com/office/drawing/2014/main" id="{5BE9F659-9271-4833-892F-833EB01C3FA5}"/>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40,66</a:t>
            </a:r>
          </a:p>
        </p:txBody>
      </p:sp>
      <p:sp>
        <p:nvSpPr>
          <p:cNvPr id="25" name="">
            <a:extLst xmlns:a="http://schemas.openxmlformats.org/drawingml/2006/main">
              <a:ext uri="{FF2B5EF4-FFF2-40B4-BE49-F238E27FC236}">
                <a16:creationId xmlns:a16="http://schemas.microsoft.com/office/drawing/2014/main" id="{5491F039-C98C-48DE-ADC9-3AF4CB291D69}"/>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24EB7EAF-0B51-4E17-97AE-2D0823AA202C}"/>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7D6BBA41-3401-4189-A0CA-7CD15AB312F2}"/>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206</a:t>
            </a:r>
          </a:p>
        </p:txBody>
      </p:sp>
      <p:sp>
        <p:nvSpPr>
          <p:cNvPr id="28" name="">
            <a:extLst xmlns:a="http://schemas.openxmlformats.org/drawingml/2006/main">
              <a:ext uri="{FF2B5EF4-FFF2-40B4-BE49-F238E27FC236}">
                <a16:creationId xmlns:a16="http://schemas.microsoft.com/office/drawing/2014/main" id="{0B9F9D48-3BAE-4FA5-8311-0E3EE4C765C0}"/>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Scott, Kai</a:t>
            </a:r>
          </a:p>
        </p:txBody>
      </p:sp>
      <p:sp>
        <p:nvSpPr>
          <p:cNvPr id="29" name="">
            <a:extLst xmlns:a="http://schemas.openxmlformats.org/drawingml/2006/main">
              <a:ext uri="{FF2B5EF4-FFF2-40B4-BE49-F238E27FC236}">
                <a16:creationId xmlns:a16="http://schemas.microsoft.com/office/drawing/2014/main" id="{E40C18E6-DD4A-4B1C-90F1-BED9424DCE5C}"/>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30" name="">
            <a:extLst xmlns:a="http://schemas.openxmlformats.org/drawingml/2006/main">
              <a:ext uri="{FF2B5EF4-FFF2-40B4-BE49-F238E27FC236}">
                <a16:creationId xmlns:a16="http://schemas.microsoft.com/office/drawing/2014/main" id="{BFC355CA-FBE9-46A7-B9A1-F6F02469FD4A}"/>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31" name="">
            <a:extLst xmlns:a="http://schemas.openxmlformats.org/drawingml/2006/main">
              <a:ext uri="{FF2B5EF4-FFF2-40B4-BE49-F238E27FC236}">
                <a16:creationId xmlns:a16="http://schemas.microsoft.com/office/drawing/2014/main" id="{26EEFE63-F815-4E51-A2C0-9E2013CF79AA}"/>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1/0/3</a:t>
            </a:r>
          </a:p>
        </p:txBody>
      </p:sp>
      <p:sp>
        <p:nvSpPr>
          <p:cNvPr id="32" name="">
            <a:extLst xmlns:a="http://schemas.openxmlformats.org/drawingml/2006/main">
              <a:ext uri="{FF2B5EF4-FFF2-40B4-BE49-F238E27FC236}">
                <a16:creationId xmlns:a16="http://schemas.microsoft.com/office/drawing/2014/main" id="{93BD6935-5450-4A68-8948-4B20A9008DAC}"/>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33" name="">
            <a:extLst xmlns:a="http://schemas.openxmlformats.org/drawingml/2006/main">
              <a:ext uri="{FF2B5EF4-FFF2-40B4-BE49-F238E27FC236}">
                <a16:creationId xmlns:a16="http://schemas.microsoft.com/office/drawing/2014/main" id="{7A66B0E5-67D5-47E3-A591-20EC6ADB10EF}"/>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585DD9BB-1784-476B-AA57-F7A84FC06C6C}"/>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35" name="">
            <a:extLst xmlns:a="http://schemas.openxmlformats.org/drawingml/2006/main">
              <a:ext uri="{FF2B5EF4-FFF2-40B4-BE49-F238E27FC236}">
                <a16:creationId xmlns:a16="http://schemas.microsoft.com/office/drawing/2014/main" id="{5228F452-4EFD-4909-AC18-86ACB3935D7D}"/>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40,41</a:t>
            </a:r>
          </a:p>
        </p:txBody>
      </p:sp>
      <p:sp>
        <p:nvSpPr>
          <p:cNvPr id="36" name="">
            <a:extLst xmlns:a="http://schemas.openxmlformats.org/drawingml/2006/main">
              <a:ext uri="{FF2B5EF4-FFF2-40B4-BE49-F238E27FC236}">
                <a16:creationId xmlns:a16="http://schemas.microsoft.com/office/drawing/2014/main" id="{0211DCF2-769E-4502-B818-5ACFB158F249}"/>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1BCB4923-2C45-4571-9CE0-F31E90C5009E}"/>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48E89527-40CC-4C5A-8F01-CF7E081A232F}"/>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207</a:t>
            </a:r>
          </a:p>
        </p:txBody>
      </p:sp>
      <p:sp>
        <p:nvSpPr>
          <p:cNvPr id="39" name="">
            <a:extLst xmlns:a="http://schemas.openxmlformats.org/drawingml/2006/main">
              <a:ext uri="{FF2B5EF4-FFF2-40B4-BE49-F238E27FC236}">
                <a16:creationId xmlns:a16="http://schemas.microsoft.com/office/drawing/2014/main" id="{7FD53AA1-FBC2-4191-B457-060D248993A7}"/>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Schuster, Johann</a:t>
            </a:r>
          </a:p>
        </p:txBody>
      </p:sp>
      <p:sp>
        <p:nvSpPr>
          <p:cNvPr id="40" name="">
            <a:extLst xmlns:a="http://schemas.openxmlformats.org/drawingml/2006/main">
              <a:ext uri="{FF2B5EF4-FFF2-40B4-BE49-F238E27FC236}">
                <a16:creationId xmlns:a16="http://schemas.microsoft.com/office/drawing/2014/main" id="{1FF49AE7-DDF6-4F82-9334-AC7052407274}"/>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II</a:t>
            </a:r>
          </a:p>
        </p:txBody>
      </p:sp>
      <p:sp>
        <p:nvSpPr>
          <p:cNvPr id="41" name="">
            <a:extLst xmlns:a="http://schemas.openxmlformats.org/drawingml/2006/main">
              <a:ext uri="{FF2B5EF4-FFF2-40B4-BE49-F238E27FC236}">
                <a16:creationId xmlns:a16="http://schemas.microsoft.com/office/drawing/2014/main" id="{649FA08E-F390-47FA-81B1-E1EA507BBBD2}"/>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42" name="">
            <a:extLst xmlns:a="http://schemas.openxmlformats.org/drawingml/2006/main">
              <a:ext uri="{FF2B5EF4-FFF2-40B4-BE49-F238E27FC236}">
                <a16:creationId xmlns:a16="http://schemas.microsoft.com/office/drawing/2014/main" id="{B2C0AAA0-33F8-45A9-94F3-ED7645DE20E9}"/>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1/0/3</a:t>
            </a:r>
          </a:p>
        </p:txBody>
      </p:sp>
      <p:sp>
        <p:nvSpPr>
          <p:cNvPr id="43" name="">
            <a:extLst xmlns:a="http://schemas.openxmlformats.org/drawingml/2006/main">
              <a:ext uri="{FF2B5EF4-FFF2-40B4-BE49-F238E27FC236}">
                <a16:creationId xmlns:a16="http://schemas.microsoft.com/office/drawing/2014/main" id="{6DECB951-575F-44A5-BB94-167D6277BBDB}"/>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44" name="">
            <a:extLst xmlns:a="http://schemas.openxmlformats.org/drawingml/2006/main">
              <a:ext uri="{FF2B5EF4-FFF2-40B4-BE49-F238E27FC236}">
                <a16:creationId xmlns:a16="http://schemas.microsoft.com/office/drawing/2014/main" id="{C9022FA8-E59D-4B24-911C-28B2884C608C}"/>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84AF15BC-499E-42A5-B9A2-A6076A2E0504}"/>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19</a:t>
            </a:r>
          </a:p>
        </p:txBody>
      </p:sp>
      <p:sp>
        <p:nvSpPr>
          <p:cNvPr id="46" name="">
            <a:extLst xmlns:a="http://schemas.openxmlformats.org/drawingml/2006/main">
              <a:ext uri="{FF2B5EF4-FFF2-40B4-BE49-F238E27FC236}">
                <a16:creationId xmlns:a16="http://schemas.microsoft.com/office/drawing/2014/main" id="{23A1D028-0404-4454-B1E5-4BD62C22AD95}"/>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40,24</a:t>
            </a:r>
          </a:p>
        </p:txBody>
      </p:sp>
      <p:sp>
        <p:nvSpPr>
          <p:cNvPr id="47" name="">
            <a:extLst xmlns:a="http://schemas.openxmlformats.org/drawingml/2006/main">
              <a:ext uri="{FF2B5EF4-FFF2-40B4-BE49-F238E27FC236}">
                <a16:creationId xmlns:a16="http://schemas.microsoft.com/office/drawing/2014/main" id="{61F008F8-CC8D-46C2-89F5-3E9573E65FDB}"/>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A0FA332A-A1C8-4951-9676-9586AADC5A70}"/>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DE6EF1A1-0CE1-4A5B-88DE-C470CD3D7F85}"/>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208</a:t>
            </a:r>
          </a:p>
        </p:txBody>
      </p:sp>
      <p:sp>
        <p:nvSpPr>
          <p:cNvPr id="50" name="">
            <a:extLst xmlns:a="http://schemas.openxmlformats.org/drawingml/2006/main">
              <a:ext uri="{FF2B5EF4-FFF2-40B4-BE49-F238E27FC236}">
                <a16:creationId xmlns:a16="http://schemas.microsoft.com/office/drawing/2014/main" id="{A273483D-D49C-418D-88EF-2C387A590A59}"/>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Pfäffle, Oliver</a:t>
            </a:r>
          </a:p>
        </p:txBody>
      </p:sp>
      <p:sp>
        <p:nvSpPr>
          <p:cNvPr id="51" name="">
            <a:extLst xmlns:a="http://schemas.openxmlformats.org/drawingml/2006/main">
              <a:ext uri="{FF2B5EF4-FFF2-40B4-BE49-F238E27FC236}">
                <a16:creationId xmlns:a16="http://schemas.microsoft.com/office/drawing/2014/main" id="{FCA232B2-1BDC-4437-AE19-5C9ACFBC76E9}"/>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Steibis</a:t>
            </a:r>
          </a:p>
        </p:txBody>
      </p:sp>
      <p:sp>
        <p:nvSpPr>
          <p:cNvPr id="52" name="">
            <a:extLst xmlns:a="http://schemas.openxmlformats.org/drawingml/2006/main">
              <a:ext uri="{FF2B5EF4-FFF2-40B4-BE49-F238E27FC236}">
                <a16:creationId xmlns:a16="http://schemas.microsoft.com/office/drawing/2014/main" id="{B09F64FD-45D8-4980-8E6B-3EDD985941AF}"/>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53" name="">
            <a:extLst xmlns:a="http://schemas.openxmlformats.org/drawingml/2006/main">
              <a:ext uri="{FF2B5EF4-FFF2-40B4-BE49-F238E27FC236}">
                <a16:creationId xmlns:a16="http://schemas.microsoft.com/office/drawing/2014/main" id="{81FF4083-B2E8-4ED1-AEFD-9F1FA7F0A874}"/>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1/0/4</a:t>
            </a:r>
          </a:p>
        </p:txBody>
      </p:sp>
      <p:sp>
        <p:nvSpPr>
          <p:cNvPr id="54" name="">
            <a:extLst xmlns:a="http://schemas.openxmlformats.org/drawingml/2006/main">
              <a:ext uri="{FF2B5EF4-FFF2-40B4-BE49-F238E27FC236}">
                <a16:creationId xmlns:a16="http://schemas.microsoft.com/office/drawing/2014/main" id="{442F0B3F-7E67-483E-AE65-0977ABC0AB1F}"/>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55" name="">
            <a:extLst xmlns:a="http://schemas.openxmlformats.org/drawingml/2006/main">
              <a:ext uri="{FF2B5EF4-FFF2-40B4-BE49-F238E27FC236}">
                <a16:creationId xmlns:a16="http://schemas.microsoft.com/office/drawing/2014/main" id="{4CFA4780-63CA-4B75-9AB6-529F7917E4BA}"/>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310DFB45-607D-448B-93F0-CD90E0CA7188}"/>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57" name="">
            <a:extLst xmlns:a="http://schemas.openxmlformats.org/drawingml/2006/main">
              <a:ext uri="{FF2B5EF4-FFF2-40B4-BE49-F238E27FC236}">
                <a16:creationId xmlns:a16="http://schemas.microsoft.com/office/drawing/2014/main" id="{C95CFF70-4D16-4243-8CDB-AF2538CA2035}"/>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39,68</a:t>
            </a:r>
          </a:p>
        </p:txBody>
      </p:sp>
      <p:sp>
        <p:nvSpPr>
          <p:cNvPr id="58" name="">
            <a:extLst xmlns:a="http://schemas.openxmlformats.org/drawingml/2006/main">
              <a:ext uri="{FF2B5EF4-FFF2-40B4-BE49-F238E27FC236}">
                <a16:creationId xmlns:a16="http://schemas.microsoft.com/office/drawing/2014/main" id="{7E2038A5-7351-4801-AADF-D58404D90A25}"/>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DD2E0B7A-D614-488E-A8C1-A9EBDE82F3DF}"/>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7EEBA171-6D0E-41CD-8412-9191E6F93294}"/>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209</a:t>
            </a:r>
          </a:p>
        </p:txBody>
      </p:sp>
      <p:sp>
        <p:nvSpPr>
          <p:cNvPr id="61" name="">
            <a:extLst xmlns:a="http://schemas.openxmlformats.org/drawingml/2006/main">
              <a:ext uri="{FF2B5EF4-FFF2-40B4-BE49-F238E27FC236}">
                <a16:creationId xmlns:a16="http://schemas.microsoft.com/office/drawing/2014/main" id="{0A2A7E0F-9F18-4B63-A2C3-820B29387172}"/>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Wudy, Franz</a:t>
            </a:r>
          </a:p>
        </p:txBody>
      </p:sp>
      <p:sp>
        <p:nvSpPr>
          <p:cNvPr id="62" name="">
            <a:extLst xmlns:a="http://schemas.openxmlformats.org/drawingml/2006/main">
              <a:ext uri="{FF2B5EF4-FFF2-40B4-BE49-F238E27FC236}">
                <a16:creationId xmlns:a16="http://schemas.microsoft.com/office/drawing/2014/main" id="{0919FDF9-B48C-49F5-BCE0-0E2441B5D554}"/>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II</a:t>
            </a:r>
          </a:p>
        </p:txBody>
      </p:sp>
      <p:sp>
        <p:nvSpPr>
          <p:cNvPr id="63" name="">
            <a:extLst xmlns:a="http://schemas.openxmlformats.org/drawingml/2006/main">
              <a:ext uri="{FF2B5EF4-FFF2-40B4-BE49-F238E27FC236}">
                <a16:creationId xmlns:a16="http://schemas.microsoft.com/office/drawing/2014/main" id="{5B6DC89D-1B3E-4522-9703-0C16CADA4101}"/>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64" name="">
            <a:extLst xmlns:a="http://schemas.openxmlformats.org/drawingml/2006/main">
              <a:ext uri="{FF2B5EF4-FFF2-40B4-BE49-F238E27FC236}">
                <a16:creationId xmlns:a16="http://schemas.microsoft.com/office/drawing/2014/main" id="{DF881222-31B1-4113-8B88-3ED1A4229C05}"/>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1/1/4</a:t>
            </a:r>
          </a:p>
        </p:txBody>
      </p:sp>
      <p:sp>
        <p:nvSpPr>
          <p:cNvPr id="65" name="">
            <a:extLst xmlns:a="http://schemas.openxmlformats.org/drawingml/2006/main">
              <a:ext uri="{FF2B5EF4-FFF2-40B4-BE49-F238E27FC236}">
                <a16:creationId xmlns:a16="http://schemas.microsoft.com/office/drawing/2014/main" id="{AEB39CA4-490E-4241-8330-FA87F764C45D}"/>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66" name="">
            <a:extLst xmlns:a="http://schemas.openxmlformats.org/drawingml/2006/main">
              <a:ext uri="{FF2B5EF4-FFF2-40B4-BE49-F238E27FC236}">
                <a16:creationId xmlns:a16="http://schemas.microsoft.com/office/drawing/2014/main" id="{3A5902BF-C095-4B44-9176-00F021710DC6}"/>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C8A86D03-2886-4D5B-9159-903EB65C5A0B}"/>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68" name="">
            <a:extLst xmlns:a="http://schemas.openxmlformats.org/drawingml/2006/main">
              <a:ext uri="{FF2B5EF4-FFF2-40B4-BE49-F238E27FC236}">
                <a16:creationId xmlns:a16="http://schemas.microsoft.com/office/drawing/2014/main" id="{D4EA7C21-E95F-4FCA-84FC-055E62E04457}"/>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39,59</a:t>
            </a:r>
          </a:p>
        </p:txBody>
      </p:sp>
      <p:sp>
        <p:nvSpPr>
          <p:cNvPr id="69" name="">
            <a:extLst xmlns:a="http://schemas.openxmlformats.org/drawingml/2006/main">
              <a:ext uri="{FF2B5EF4-FFF2-40B4-BE49-F238E27FC236}">
                <a16:creationId xmlns:a16="http://schemas.microsoft.com/office/drawing/2014/main" id="{0E554965-1C2B-43C2-8860-A564C4BACC6C}"/>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28792A2A-1917-4FF6-8335-6FF2E420CF76}"/>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558E9936-56B3-48F0-B5E6-7D6F51DE7632}"/>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210</a:t>
            </a:r>
          </a:p>
        </p:txBody>
      </p:sp>
      <p:sp>
        <p:nvSpPr>
          <p:cNvPr id="72" name="">
            <a:extLst xmlns:a="http://schemas.openxmlformats.org/drawingml/2006/main">
              <a:ext uri="{FF2B5EF4-FFF2-40B4-BE49-F238E27FC236}">
                <a16:creationId xmlns:a16="http://schemas.microsoft.com/office/drawing/2014/main" id="{910B1C2D-BD60-48E5-9806-3A9C8AB21F36}"/>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Sieber, Franz</a:t>
            </a:r>
          </a:p>
        </p:txBody>
      </p:sp>
      <p:sp>
        <p:nvSpPr>
          <p:cNvPr id="73" name="">
            <a:extLst xmlns:a="http://schemas.openxmlformats.org/drawingml/2006/main">
              <a:ext uri="{FF2B5EF4-FFF2-40B4-BE49-F238E27FC236}">
                <a16:creationId xmlns:a16="http://schemas.microsoft.com/office/drawing/2014/main" id="{7240D42A-D747-46C2-B1BD-073A9491F8B4}"/>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Reischenhof</a:t>
            </a:r>
          </a:p>
        </p:txBody>
      </p:sp>
      <p:sp>
        <p:nvSpPr>
          <p:cNvPr id="74" name="">
            <a:extLst xmlns:a="http://schemas.openxmlformats.org/drawingml/2006/main">
              <a:ext uri="{FF2B5EF4-FFF2-40B4-BE49-F238E27FC236}">
                <a16:creationId xmlns:a16="http://schemas.microsoft.com/office/drawing/2014/main" id="{E6BB1E6A-8157-46E2-B57F-4D5E81A7F1FB}"/>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75" name="">
            <a:extLst xmlns:a="http://schemas.openxmlformats.org/drawingml/2006/main">
              <a:ext uri="{FF2B5EF4-FFF2-40B4-BE49-F238E27FC236}">
                <a16:creationId xmlns:a16="http://schemas.microsoft.com/office/drawing/2014/main" id="{2DB50269-3585-416D-873E-A978D0DC8BF5}"/>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0/0/3</a:t>
            </a:r>
          </a:p>
        </p:txBody>
      </p:sp>
      <p:sp>
        <p:nvSpPr>
          <p:cNvPr id="76" name="">
            <a:extLst xmlns:a="http://schemas.openxmlformats.org/drawingml/2006/main">
              <a:ext uri="{FF2B5EF4-FFF2-40B4-BE49-F238E27FC236}">
                <a16:creationId xmlns:a16="http://schemas.microsoft.com/office/drawing/2014/main" id="{E0D428CC-A8D6-4D24-B896-B8B271878FE1}"/>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7" name="">
            <a:extLst xmlns:a="http://schemas.openxmlformats.org/drawingml/2006/main">
              <a:ext uri="{FF2B5EF4-FFF2-40B4-BE49-F238E27FC236}">
                <a16:creationId xmlns:a16="http://schemas.microsoft.com/office/drawing/2014/main" id="{563A5FA3-E9E0-455A-A6CF-946D6FA41FD9}"/>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BE3C1D95-D888-4706-BBCF-11711041B9C7}"/>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79" name="">
            <a:extLst xmlns:a="http://schemas.openxmlformats.org/drawingml/2006/main">
              <a:ext uri="{FF2B5EF4-FFF2-40B4-BE49-F238E27FC236}">
                <a16:creationId xmlns:a16="http://schemas.microsoft.com/office/drawing/2014/main" id="{28A2F9DA-7BDB-4C98-9532-9166D12645C5}"/>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38,86</a:t>
            </a:r>
          </a:p>
        </p:txBody>
      </p:sp>
      <p:sp>
        <p:nvSpPr>
          <p:cNvPr id="80" name="">
            <a:extLst xmlns:a="http://schemas.openxmlformats.org/drawingml/2006/main">
              <a:ext uri="{FF2B5EF4-FFF2-40B4-BE49-F238E27FC236}">
                <a16:creationId xmlns:a16="http://schemas.microsoft.com/office/drawing/2014/main" id="{379370EE-6D1D-4122-A2C2-725DF8FB616F}"/>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5B12E611-56B4-4F82-8363-EECFF7F8032C}"/>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A0ADB615-FBB5-4678-AECF-F34D98138A75}"/>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211</a:t>
            </a:r>
          </a:p>
        </p:txBody>
      </p:sp>
      <p:sp>
        <p:nvSpPr>
          <p:cNvPr id="83" name="">
            <a:extLst xmlns:a="http://schemas.openxmlformats.org/drawingml/2006/main">
              <a:ext uri="{FF2B5EF4-FFF2-40B4-BE49-F238E27FC236}">
                <a16:creationId xmlns:a16="http://schemas.microsoft.com/office/drawing/2014/main" id="{22870A2A-C0E3-4996-9A70-0F9D9E7691D9}"/>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Riedel, H.P.</a:t>
            </a:r>
          </a:p>
        </p:txBody>
      </p:sp>
      <p:sp>
        <p:nvSpPr>
          <p:cNvPr id="84" name="">
            <a:extLst xmlns:a="http://schemas.openxmlformats.org/drawingml/2006/main">
              <a:ext uri="{FF2B5EF4-FFF2-40B4-BE49-F238E27FC236}">
                <a16:creationId xmlns:a16="http://schemas.microsoft.com/office/drawing/2014/main" id="{0F36D72F-F9F0-438F-A7C5-3BEDEC0A07D1}"/>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85" name="">
            <a:extLst xmlns:a="http://schemas.openxmlformats.org/drawingml/2006/main">
              <a:ext uri="{FF2B5EF4-FFF2-40B4-BE49-F238E27FC236}">
                <a16:creationId xmlns:a16="http://schemas.microsoft.com/office/drawing/2014/main" id="{F3E50289-1AF7-4616-B4F4-1B6C53C9C38C}"/>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86" name="">
            <a:extLst xmlns:a="http://schemas.openxmlformats.org/drawingml/2006/main">
              <a:ext uri="{FF2B5EF4-FFF2-40B4-BE49-F238E27FC236}">
                <a16:creationId xmlns:a16="http://schemas.microsoft.com/office/drawing/2014/main" id="{B3906B77-E4F8-43CC-A20D-11C6AFF79D5B}"/>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3/0/10</a:t>
            </a:r>
          </a:p>
        </p:txBody>
      </p:sp>
      <p:sp>
        <p:nvSpPr>
          <p:cNvPr id="87" name="">
            <a:extLst xmlns:a="http://schemas.openxmlformats.org/drawingml/2006/main">
              <a:ext uri="{FF2B5EF4-FFF2-40B4-BE49-F238E27FC236}">
                <a16:creationId xmlns:a16="http://schemas.microsoft.com/office/drawing/2014/main" id="{9F6E15CB-DE0B-46BB-A3F8-B7EB92DAD06F}"/>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88" name="">
            <a:extLst xmlns:a="http://schemas.openxmlformats.org/drawingml/2006/main">
              <a:ext uri="{FF2B5EF4-FFF2-40B4-BE49-F238E27FC236}">
                <a16:creationId xmlns:a16="http://schemas.microsoft.com/office/drawing/2014/main" id="{473B715D-FD61-426A-815F-9F28E5B2CCB9}"/>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145E8A21-C4F2-4184-B131-81AE688BC7C2}"/>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30</a:t>
            </a:r>
          </a:p>
        </p:txBody>
      </p:sp>
      <p:sp>
        <p:nvSpPr>
          <p:cNvPr id="90" name="">
            <a:extLst xmlns:a="http://schemas.openxmlformats.org/drawingml/2006/main">
              <a:ext uri="{FF2B5EF4-FFF2-40B4-BE49-F238E27FC236}">
                <a16:creationId xmlns:a16="http://schemas.microsoft.com/office/drawing/2014/main" id="{E46B5395-50F3-47A6-A742-CAD5BA2473A9}"/>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38,5</a:t>
            </a:r>
          </a:p>
        </p:txBody>
      </p:sp>
      <p:sp>
        <p:nvSpPr>
          <p:cNvPr id="91" name="">
            <a:extLst xmlns:a="http://schemas.openxmlformats.org/drawingml/2006/main">
              <a:ext uri="{FF2B5EF4-FFF2-40B4-BE49-F238E27FC236}">
                <a16:creationId xmlns:a16="http://schemas.microsoft.com/office/drawing/2014/main" id="{EACF202F-AA41-4433-A256-E7E6ACB7CBA9}"/>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B7666E77-E974-4935-B7B0-896D7188980D}"/>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9C4AC707-6370-45B2-9FEB-06D0CAA561C3}"/>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212</a:t>
            </a:r>
          </a:p>
        </p:txBody>
      </p:sp>
      <p:sp>
        <p:nvSpPr>
          <p:cNvPr id="94" name="">
            <a:extLst xmlns:a="http://schemas.openxmlformats.org/drawingml/2006/main">
              <a:ext uri="{FF2B5EF4-FFF2-40B4-BE49-F238E27FC236}">
                <a16:creationId xmlns:a16="http://schemas.microsoft.com/office/drawing/2014/main" id="{1CD4C784-B89C-4222-9FB1-36B65D2AF5AD}"/>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Schöllhorn, Erich</a:t>
            </a:r>
          </a:p>
        </p:txBody>
      </p:sp>
      <p:sp>
        <p:nvSpPr>
          <p:cNvPr id="95" name="">
            <a:extLst xmlns:a="http://schemas.openxmlformats.org/drawingml/2006/main">
              <a:ext uri="{FF2B5EF4-FFF2-40B4-BE49-F238E27FC236}">
                <a16:creationId xmlns:a16="http://schemas.microsoft.com/office/drawing/2014/main" id="{ADCF08E3-F2C1-449E-95F0-91F96938C4A0}"/>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II</a:t>
            </a:r>
          </a:p>
        </p:txBody>
      </p:sp>
      <p:sp>
        <p:nvSpPr>
          <p:cNvPr id="96" name="">
            <a:extLst xmlns:a="http://schemas.openxmlformats.org/drawingml/2006/main">
              <a:ext uri="{FF2B5EF4-FFF2-40B4-BE49-F238E27FC236}">
                <a16:creationId xmlns:a16="http://schemas.microsoft.com/office/drawing/2014/main" id="{1EBE56EE-1462-4B11-A6BA-F285CF1A5E3D}"/>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97" name="">
            <a:extLst xmlns:a="http://schemas.openxmlformats.org/drawingml/2006/main">
              <a:ext uri="{FF2B5EF4-FFF2-40B4-BE49-F238E27FC236}">
                <a16:creationId xmlns:a16="http://schemas.microsoft.com/office/drawing/2014/main" id="{9D7F2CCC-AA1C-40B8-AC67-33528D37662E}"/>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1/0/4</a:t>
            </a:r>
          </a:p>
        </p:txBody>
      </p:sp>
      <p:sp>
        <p:nvSpPr>
          <p:cNvPr id="98" name="">
            <a:extLst xmlns:a="http://schemas.openxmlformats.org/drawingml/2006/main">
              <a:ext uri="{FF2B5EF4-FFF2-40B4-BE49-F238E27FC236}">
                <a16:creationId xmlns:a16="http://schemas.microsoft.com/office/drawing/2014/main" id="{88715A27-15EF-4E6B-8F2F-4743852C689B}"/>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99" name="">
            <a:extLst xmlns:a="http://schemas.openxmlformats.org/drawingml/2006/main">
              <a:ext uri="{FF2B5EF4-FFF2-40B4-BE49-F238E27FC236}">
                <a16:creationId xmlns:a16="http://schemas.microsoft.com/office/drawing/2014/main" id="{E9837068-F7AA-448C-BEAC-0412A33754E5}"/>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970F06B2-C577-4B95-927D-A13E6CBF028C}"/>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101" name="">
            <a:extLst xmlns:a="http://schemas.openxmlformats.org/drawingml/2006/main">
              <a:ext uri="{FF2B5EF4-FFF2-40B4-BE49-F238E27FC236}">
                <a16:creationId xmlns:a16="http://schemas.microsoft.com/office/drawing/2014/main" id="{A4F3AC33-5032-497A-881F-1BCA1B04B42E}"/>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37,64</a:t>
            </a:r>
          </a:p>
        </p:txBody>
      </p:sp>
      <p:sp>
        <p:nvSpPr>
          <p:cNvPr id="102" name="">
            <a:extLst xmlns:a="http://schemas.openxmlformats.org/drawingml/2006/main">
              <a:ext uri="{FF2B5EF4-FFF2-40B4-BE49-F238E27FC236}">
                <a16:creationId xmlns:a16="http://schemas.microsoft.com/office/drawing/2014/main" id="{D7492F61-FEBC-495E-B782-A714A89FFB4C}"/>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5421D3B7-3401-4139-84FB-28418910F3D3}"/>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D80CC25B-1A21-4217-8144-C796D7D6EC9F}"/>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213</a:t>
            </a:r>
          </a:p>
        </p:txBody>
      </p:sp>
      <p:sp>
        <p:nvSpPr>
          <p:cNvPr id="105" name="">
            <a:extLst xmlns:a="http://schemas.openxmlformats.org/drawingml/2006/main">
              <a:ext uri="{FF2B5EF4-FFF2-40B4-BE49-F238E27FC236}">
                <a16:creationId xmlns:a16="http://schemas.microsoft.com/office/drawing/2014/main" id="{C3DCC3DE-3B24-4A19-920F-2BEBEAC46A0C}"/>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Ries, Bernhard</a:t>
            </a:r>
          </a:p>
        </p:txBody>
      </p:sp>
      <p:sp>
        <p:nvSpPr>
          <p:cNvPr id="106" name="">
            <a:extLst xmlns:a="http://schemas.openxmlformats.org/drawingml/2006/main">
              <a:ext uri="{FF2B5EF4-FFF2-40B4-BE49-F238E27FC236}">
                <a16:creationId xmlns:a16="http://schemas.microsoft.com/office/drawing/2014/main" id="{275D26D3-59D3-497A-8F3B-298D60845BAB}"/>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107" name="">
            <a:extLst xmlns:a="http://schemas.openxmlformats.org/drawingml/2006/main">
              <a:ext uri="{FF2B5EF4-FFF2-40B4-BE49-F238E27FC236}">
                <a16:creationId xmlns:a16="http://schemas.microsoft.com/office/drawing/2014/main" id="{07A42503-E304-45C8-AE94-5DC4D2FF7699}"/>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08" name="">
            <a:extLst xmlns:a="http://schemas.openxmlformats.org/drawingml/2006/main">
              <a:ext uri="{FF2B5EF4-FFF2-40B4-BE49-F238E27FC236}">
                <a16:creationId xmlns:a16="http://schemas.microsoft.com/office/drawing/2014/main" id="{F1C74532-F705-435F-BA76-6E03A21FB13F}"/>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0/0/3</a:t>
            </a:r>
          </a:p>
        </p:txBody>
      </p:sp>
      <p:sp>
        <p:nvSpPr>
          <p:cNvPr id="109" name="">
            <a:extLst xmlns:a="http://schemas.openxmlformats.org/drawingml/2006/main">
              <a:ext uri="{FF2B5EF4-FFF2-40B4-BE49-F238E27FC236}">
                <a16:creationId xmlns:a16="http://schemas.microsoft.com/office/drawing/2014/main" id="{CE72ED44-FA11-423C-9EFE-F48AD52F1A90}"/>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10" name="">
            <a:extLst xmlns:a="http://schemas.openxmlformats.org/drawingml/2006/main">
              <a:ext uri="{FF2B5EF4-FFF2-40B4-BE49-F238E27FC236}">
                <a16:creationId xmlns:a16="http://schemas.microsoft.com/office/drawing/2014/main" id="{C05CD4A5-96DE-4625-98F7-D694CE1F39D4}"/>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75A45795-BE1B-456E-ABDD-D4B0C00E0BBA}"/>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12" name="">
            <a:extLst xmlns:a="http://schemas.openxmlformats.org/drawingml/2006/main">
              <a:ext uri="{FF2B5EF4-FFF2-40B4-BE49-F238E27FC236}">
                <a16:creationId xmlns:a16="http://schemas.microsoft.com/office/drawing/2014/main" id="{FF585DD8-DE4A-4B3D-8231-DBD4452249F2}"/>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37,41</a:t>
            </a:r>
          </a:p>
        </p:txBody>
      </p:sp>
      <p:sp>
        <p:nvSpPr>
          <p:cNvPr id="113" name="">
            <a:extLst xmlns:a="http://schemas.openxmlformats.org/drawingml/2006/main">
              <a:ext uri="{FF2B5EF4-FFF2-40B4-BE49-F238E27FC236}">
                <a16:creationId xmlns:a16="http://schemas.microsoft.com/office/drawing/2014/main" id="{BB4B52CB-B17F-4A78-A1A7-45F33C3E0766}"/>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71941A58-6027-4F19-9B4A-C57595D0695C}"/>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F76A18EE-4F94-49B1-8AF3-29D6CA7CE90A}"/>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214</a:t>
            </a:r>
          </a:p>
        </p:txBody>
      </p:sp>
      <p:sp>
        <p:nvSpPr>
          <p:cNvPr id="116" name="">
            <a:extLst xmlns:a="http://schemas.openxmlformats.org/drawingml/2006/main">
              <a:ext uri="{FF2B5EF4-FFF2-40B4-BE49-F238E27FC236}">
                <a16:creationId xmlns:a16="http://schemas.microsoft.com/office/drawing/2014/main" id="{AFE88BB6-9D19-4381-96DB-8B9746189A40}"/>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Sorg, Willi</a:t>
            </a:r>
          </a:p>
        </p:txBody>
      </p:sp>
      <p:sp>
        <p:nvSpPr>
          <p:cNvPr id="117" name="">
            <a:extLst xmlns:a="http://schemas.openxmlformats.org/drawingml/2006/main">
              <a:ext uri="{FF2B5EF4-FFF2-40B4-BE49-F238E27FC236}">
                <a16:creationId xmlns:a16="http://schemas.microsoft.com/office/drawing/2014/main" id="{DF2E0E64-29A0-4D2A-A5BA-A44D6A89762B}"/>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Lenzfried</a:t>
            </a:r>
          </a:p>
        </p:txBody>
      </p:sp>
      <p:sp>
        <p:nvSpPr>
          <p:cNvPr id="118" name="">
            <a:extLst xmlns:a="http://schemas.openxmlformats.org/drawingml/2006/main">
              <a:ext uri="{FF2B5EF4-FFF2-40B4-BE49-F238E27FC236}">
                <a16:creationId xmlns:a16="http://schemas.microsoft.com/office/drawing/2014/main" id="{C89EF2EC-B9DF-4C4D-AE56-6AC0E8EDF712}"/>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9" name="">
            <a:extLst xmlns:a="http://schemas.openxmlformats.org/drawingml/2006/main">
              <a:ext uri="{FF2B5EF4-FFF2-40B4-BE49-F238E27FC236}">
                <a16:creationId xmlns:a16="http://schemas.microsoft.com/office/drawing/2014/main" id="{7B5FD815-C349-4F10-8C44-A5EEE3511B0C}"/>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1/0/4</a:t>
            </a:r>
          </a:p>
        </p:txBody>
      </p:sp>
      <p:sp>
        <p:nvSpPr>
          <p:cNvPr id="120" name="">
            <a:extLst xmlns:a="http://schemas.openxmlformats.org/drawingml/2006/main">
              <a:ext uri="{FF2B5EF4-FFF2-40B4-BE49-F238E27FC236}">
                <a16:creationId xmlns:a16="http://schemas.microsoft.com/office/drawing/2014/main" id="{3F714DAB-05D2-442E-A634-C39C087F5773}"/>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21" name="">
            <a:extLst xmlns:a="http://schemas.openxmlformats.org/drawingml/2006/main">
              <a:ext uri="{FF2B5EF4-FFF2-40B4-BE49-F238E27FC236}">
                <a16:creationId xmlns:a16="http://schemas.microsoft.com/office/drawing/2014/main" id="{DFDA9794-DBC2-4A67-8388-DE1500456F4B}"/>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8E9EA61B-A2BD-40DA-9AC0-127D8E68B59C}"/>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22</a:t>
            </a:r>
          </a:p>
        </p:txBody>
      </p:sp>
      <p:sp>
        <p:nvSpPr>
          <p:cNvPr id="123" name="">
            <a:extLst xmlns:a="http://schemas.openxmlformats.org/drawingml/2006/main">
              <a:ext uri="{FF2B5EF4-FFF2-40B4-BE49-F238E27FC236}">
                <a16:creationId xmlns:a16="http://schemas.microsoft.com/office/drawing/2014/main" id="{4C33369C-6F3D-4817-B988-EB8242D1CBD3}"/>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37,11</a:t>
            </a:r>
          </a:p>
        </p:txBody>
      </p:sp>
      <p:sp>
        <p:nvSpPr>
          <p:cNvPr id="124" name="">
            <a:extLst xmlns:a="http://schemas.openxmlformats.org/drawingml/2006/main">
              <a:ext uri="{FF2B5EF4-FFF2-40B4-BE49-F238E27FC236}">
                <a16:creationId xmlns:a16="http://schemas.microsoft.com/office/drawing/2014/main" id="{1DD21DE9-9399-4AE9-AFD7-001A13EE1FA2}"/>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6A085834-3162-48D1-B2A1-54B5DFCC2099}"/>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662E3DB3-6CEF-44A7-97E0-A4355299CAAC}"/>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215</a:t>
            </a:r>
          </a:p>
        </p:txBody>
      </p:sp>
      <p:sp>
        <p:nvSpPr>
          <p:cNvPr id="127" name="">
            <a:extLst xmlns:a="http://schemas.openxmlformats.org/drawingml/2006/main">
              <a:ext uri="{FF2B5EF4-FFF2-40B4-BE49-F238E27FC236}">
                <a16:creationId xmlns:a16="http://schemas.microsoft.com/office/drawing/2014/main" id="{691FE484-51AC-4468-BBCA-C109893E2A34}"/>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Tite, Dr. Dan</a:t>
            </a:r>
          </a:p>
        </p:txBody>
      </p:sp>
      <p:sp>
        <p:nvSpPr>
          <p:cNvPr id="128" name="">
            <a:extLst xmlns:a="http://schemas.openxmlformats.org/drawingml/2006/main">
              <a:ext uri="{FF2B5EF4-FFF2-40B4-BE49-F238E27FC236}">
                <a16:creationId xmlns:a16="http://schemas.microsoft.com/office/drawing/2014/main" id="{1D8F4176-AFEC-4370-9C87-C5215DBDAD8D}"/>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Weiherhof</a:t>
            </a:r>
          </a:p>
        </p:txBody>
      </p:sp>
      <p:sp>
        <p:nvSpPr>
          <p:cNvPr id="129" name="">
            <a:extLst xmlns:a="http://schemas.openxmlformats.org/drawingml/2006/main">
              <a:ext uri="{FF2B5EF4-FFF2-40B4-BE49-F238E27FC236}">
                <a16:creationId xmlns:a16="http://schemas.microsoft.com/office/drawing/2014/main" id="{7C165934-3169-4D6F-B7B4-7A0A4E60FBC6}"/>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30" name="">
            <a:extLst xmlns:a="http://schemas.openxmlformats.org/drawingml/2006/main">
              <a:ext uri="{FF2B5EF4-FFF2-40B4-BE49-F238E27FC236}">
                <a16:creationId xmlns:a16="http://schemas.microsoft.com/office/drawing/2014/main" id="{2D8D9D97-750F-4038-A2DD-00BB4A9AB218}"/>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0/0/4</a:t>
            </a:r>
          </a:p>
        </p:txBody>
      </p:sp>
      <p:sp>
        <p:nvSpPr>
          <p:cNvPr id="131" name="">
            <a:extLst xmlns:a="http://schemas.openxmlformats.org/drawingml/2006/main">
              <a:ext uri="{FF2B5EF4-FFF2-40B4-BE49-F238E27FC236}">
                <a16:creationId xmlns:a16="http://schemas.microsoft.com/office/drawing/2014/main" id="{D922DF5B-1951-4CA9-AA6C-A345A4EE1F10}"/>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2" name="">
            <a:extLst xmlns:a="http://schemas.openxmlformats.org/drawingml/2006/main">
              <a:ext uri="{FF2B5EF4-FFF2-40B4-BE49-F238E27FC236}">
                <a16:creationId xmlns:a16="http://schemas.microsoft.com/office/drawing/2014/main" id="{34CF2FE1-2F7B-4359-B157-E7123C40BC65}"/>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657E44D2-288A-4672-AA36-8AA5C5730EE5}"/>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13</a:t>
            </a:r>
          </a:p>
        </p:txBody>
      </p:sp>
      <p:sp>
        <p:nvSpPr>
          <p:cNvPr id="134" name="">
            <a:extLst xmlns:a="http://schemas.openxmlformats.org/drawingml/2006/main">
              <a:ext uri="{FF2B5EF4-FFF2-40B4-BE49-F238E27FC236}">
                <a16:creationId xmlns:a16="http://schemas.microsoft.com/office/drawing/2014/main" id="{187DC5BF-57EC-4323-B108-BB33E59A9F9E}"/>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37,04</a:t>
            </a:r>
          </a:p>
        </p:txBody>
      </p:sp>
      <p:sp>
        <p:nvSpPr>
          <p:cNvPr id="135" name="">
            <a:extLst xmlns:a="http://schemas.openxmlformats.org/drawingml/2006/main">
              <a:ext uri="{FF2B5EF4-FFF2-40B4-BE49-F238E27FC236}">
                <a16:creationId xmlns:a16="http://schemas.microsoft.com/office/drawing/2014/main" id="{D0FA13DF-C439-40B8-BD96-2062D982B659}"/>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A9915864-AB66-462A-BB0F-250A90148F6C}"/>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1531E9DB-3851-4E1D-9DA9-E600A1E709A9}"/>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216</a:t>
            </a:r>
          </a:p>
        </p:txBody>
      </p:sp>
      <p:sp>
        <p:nvSpPr>
          <p:cNvPr id="138" name="">
            <a:extLst xmlns:a="http://schemas.openxmlformats.org/drawingml/2006/main">
              <a:ext uri="{FF2B5EF4-FFF2-40B4-BE49-F238E27FC236}">
                <a16:creationId xmlns:a16="http://schemas.microsoft.com/office/drawing/2014/main" id="{1CF945D6-A75F-4C76-9AFE-7C0CF85DA264}"/>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Maier, Dr. Fritz</a:t>
            </a:r>
          </a:p>
        </p:txBody>
      </p:sp>
      <p:sp>
        <p:nvSpPr>
          <p:cNvPr id="139" name="">
            <a:extLst xmlns:a="http://schemas.openxmlformats.org/drawingml/2006/main">
              <a:ext uri="{FF2B5EF4-FFF2-40B4-BE49-F238E27FC236}">
                <a16:creationId xmlns:a16="http://schemas.microsoft.com/office/drawing/2014/main" id="{A8FE963A-5827-4453-94A1-ED34D8CE197A}"/>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140" name="">
            <a:extLst xmlns:a="http://schemas.openxmlformats.org/drawingml/2006/main">
              <a:ext uri="{FF2B5EF4-FFF2-40B4-BE49-F238E27FC236}">
                <a16:creationId xmlns:a16="http://schemas.microsoft.com/office/drawing/2014/main" id="{E25BBFED-7B10-4636-8861-E414D9C79916}"/>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41" name="">
            <a:extLst xmlns:a="http://schemas.openxmlformats.org/drawingml/2006/main">
              <a:ext uri="{FF2B5EF4-FFF2-40B4-BE49-F238E27FC236}">
                <a16:creationId xmlns:a16="http://schemas.microsoft.com/office/drawing/2014/main" id="{08BBECCD-5EFC-4CE7-80E5-2590DB873376}"/>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0/1/3</a:t>
            </a:r>
          </a:p>
        </p:txBody>
      </p:sp>
      <p:sp>
        <p:nvSpPr>
          <p:cNvPr id="142" name="">
            <a:extLst xmlns:a="http://schemas.openxmlformats.org/drawingml/2006/main">
              <a:ext uri="{FF2B5EF4-FFF2-40B4-BE49-F238E27FC236}">
                <a16:creationId xmlns:a16="http://schemas.microsoft.com/office/drawing/2014/main" id="{3599DE71-3A7E-4056-B897-4A80AE711C54}"/>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43" name="">
            <a:extLst xmlns:a="http://schemas.openxmlformats.org/drawingml/2006/main">
              <a:ext uri="{FF2B5EF4-FFF2-40B4-BE49-F238E27FC236}">
                <a16:creationId xmlns:a16="http://schemas.microsoft.com/office/drawing/2014/main" id="{31D75D05-A397-4B3B-B0D2-3CCFEA6B4927}"/>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E72BE825-E9BC-42E8-8E36-D2FFB353B331}"/>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145" name="">
            <a:extLst xmlns:a="http://schemas.openxmlformats.org/drawingml/2006/main">
              <a:ext uri="{FF2B5EF4-FFF2-40B4-BE49-F238E27FC236}">
                <a16:creationId xmlns:a16="http://schemas.microsoft.com/office/drawing/2014/main" id="{6FA12E0C-53EC-4669-B817-66AD97F496CD}"/>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36,96</a:t>
            </a:r>
          </a:p>
        </p:txBody>
      </p:sp>
      <p:sp>
        <p:nvSpPr>
          <p:cNvPr id="146" name="">
            <a:extLst xmlns:a="http://schemas.openxmlformats.org/drawingml/2006/main">
              <a:ext uri="{FF2B5EF4-FFF2-40B4-BE49-F238E27FC236}">
                <a16:creationId xmlns:a16="http://schemas.microsoft.com/office/drawing/2014/main" id="{DD6317E8-B11B-4CF0-99D4-EC3AB7973C6C}"/>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D822D4FD-396E-4C5D-A6E6-24169675E111}"/>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18 von 30</a:t>
            </a:r>
          </a:p>
        </p:txBody>
      </p:sp>
    </p:spTree>
    <p:extLst>
      <p:ext uri="{BB962C8B-B14F-4D97-AF65-F5344CB8AC3E}">
        <p14:creationId xmlns:p14="http://schemas.microsoft.com/office/powerpoint/2010/main" val="1859864825"/>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3C6C5E6B-CDBA-42F5-A4D9-A190B4EF2EC8}"/>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84F78866-3B9A-4DCA-B1EE-22214F59145E}"/>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D98CE10A-9A75-4613-829D-99B57417F7B3}"/>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Vollständige Spielerwertung: Plätze 217–228</a:t>
            </a:r>
          </a:p>
        </p:txBody>
      </p:sp>
      <p:sp>
        <p:nvSpPr>
          <p:cNvPr id="4" name="">
            <a:extLst xmlns:a="http://schemas.openxmlformats.org/drawingml/2006/main">
              <a:ext uri="{FF2B5EF4-FFF2-40B4-BE49-F238E27FC236}">
                <a16:creationId xmlns:a16="http://schemas.microsoft.com/office/drawing/2014/main" id="{BF3545E4-933A-449C-B844-E8403A320829}"/>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CEF18848-3087-4B65-B4A7-64A1A14B39B9}"/>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5F2045D7-A267-4507-A5D1-157D12B8846A}"/>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45</a:t>
            </a:r>
          </a:p>
        </p:txBody>
      </p:sp>
      <p:sp>
        <p:nvSpPr>
          <p:cNvPr id="7" name="">
            <a:extLst xmlns:a="http://schemas.openxmlformats.org/drawingml/2006/main">
              <a:ext uri="{FF2B5EF4-FFF2-40B4-BE49-F238E27FC236}">
                <a16:creationId xmlns:a16="http://schemas.microsoft.com/office/drawing/2014/main" id="{92DA0DD3-CCBF-4AB9-9CF2-6F0A57C00A38}"/>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4E920519-4F91-48D1-9A83-0D9A3523FB99}"/>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131E989A-5C68-461B-9CD2-9AE5D0978C1B}"/>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7DDE7630-1876-42EB-876A-32CBB7E8B2DB}"/>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23854FE6-2314-4540-9472-135D42A5AEBD}"/>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70EEFC90-F1A6-47A8-88F3-6A9AA3045CFB}"/>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503598F3-12F0-4182-8E0C-DB4A26A8FF1E}"/>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643E930E-3303-4BFA-AF0D-8009F257CE83}"/>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4AE4DD73-D459-43A9-A3FE-3A7D52D87EC0}"/>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D2514796-4A05-4148-961A-50F079DF1C19}"/>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217</a:t>
            </a:r>
          </a:p>
        </p:txBody>
      </p:sp>
      <p:sp>
        <p:nvSpPr>
          <p:cNvPr id="17" name="">
            <a:extLst xmlns:a="http://schemas.openxmlformats.org/drawingml/2006/main">
              <a:ext uri="{FF2B5EF4-FFF2-40B4-BE49-F238E27FC236}">
                <a16:creationId xmlns:a16="http://schemas.microsoft.com/office/drawing/2014/main" id="{B4F24E9B-E96A-4D6E-8BCD-01B352299582}"/>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Fendt, Albert</a:t>
            </a:r>
          </a:p>
        </p:txBody>
      </p:sp>
      <p:sp>
        <p:nvSpPr>
          <p:cNvPr id="18" name="">
            <a:extLst xmlns:a="http://schemas.openxmlformats.org/drawingml/2006/main">
              <a:ext uri="{FF2B5EF4-FFF2-40B4-BE49-F238E27FC236}">
                <a16:creationId xmlns:a16="http://schemas.microsoft.com/office/drawing/2014/main" id="{204FBC1E-6374-40B0-9D35-6EBDB11027E9}"/>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19" name="">
            <a:extLst xmlns:a="http://schemas.openxmlformats.org/drawingml/2006/main">
              <a:ext uri="{FF2B5EF4-FFF2-40B4-BE49-F238E27FC236}">
                <a16:creationId xmlns:a16="http://schemas.microsoft.com/office/drawing/2014/main" id="{015F9CC3-9CC0-4C24-9105-1FE1781E3C02}"/>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20" name="">
            <a:extLst xmlns:a="http://schemas.openxmlformats.org/drawingml/2006/main">
              <a:ext uri="{FF2B5EF4-FFF2-40B4-BE49-F238E27FC236}">
                <a16:creationId xmlns:a16="http://schemas.microsoft.com/office/drawing/2014/main" id="{A6D3528C-64A7-45A1-9A49-9CB45D30CE4D}"/>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0/0/3</a:t>
            </a:r>
          </a:p>
        </p:txBody>
      </p:sp>
      <p:sp>
        <p:nvSpPr>
          <p:cNvPr id="21" name="">
            <a:extLst xmlns:a="http://schemas.openxmlformats.org/drawingml/2006/main">
              <a:ext uri="{FF2B5EF4-FFF2-40B4-BE49-F238E27FC236}">
                <a16:creationId xmlns:a16="http://schemas.microsoft.com/office/drawing/2014/main" id="{77FA65EF-E875-4CFE-BB50-6AB2F7CC275E}"/>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2" name="">
            <a:extLst xmlns:a="http://schemas.openxmlformats.org/drawingml/2006/main">
              <a:ext uri="{FF2B5EF4-FFF2-40B4-BE49-F238E27FC236}">
                <a16:creationId xmlns:a16="http://schemas.microsoft.com/office/drawing/2014/main" id="{22B18562-9F7F-46E2-B506-B0A820C43454}"/>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D7F586A7-1201-4753-8BD9-58C22962E3AD}"/>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24" name="">
            <a:extLst xmlns:a="http://schemas.openxmlformats.org/drawingml/2006/main">
              <a:ext uri="{FF2B5EF4-FFF2-40B4-BE49-F238E27FC236}">
                <a16:creationId xmlns:a16="http://schemas.microsoft.com/office/drawing/2014/main" id="{8456F3A1-EE83-462D-9C95-081098F7ABF7}"/>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36,94</a:t>
            </a:r>
          </a:p>
        </p:txBody>
      </p:sp>
      <p:sp>
        <p:nvSpPr>
          <p:cNvPr id="25" name="">
            <a:extLst xmlns:a="http://schemas.openxmlformats.org/drawingml/2006/main">
              <a:ext uri="{FF2B5EF4-FFF2-40B4-BE49-F238E27FC236}">
                <a16:creationId xmlns:a16="http://schemas.microsoft.com/office/drawing/2014/main" id="{8379ACB0-0637-42CD-8C39-292967B137E4}"/>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398F80AD-7CC1-40F8-A9DD-E43CCF7859F5}"/>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474491A5-C9DF-4404-8CED-85A0B44A4939}"/>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218</a:t>
            </a:r>
          </a:p>
        </p:txBody>
      </p:sp>
      <p:sp>
        <p:nvSpPr>
          <p:cNvPr id="28" name="">
            <a:extLst xmlns:a="http://schemas.openxmlformats.org/drawingml/2006/main">
              <a:ext uri="{FF2B5EF4-FFF2-40B4-BE49-F238E27FC236}">
                <a16:creationId xmlns:a16="http://schemas.microsoft.com/office/drawing/2014/main" id="{E16E43F3-9144-416A-96F6-89B9556D4A12}"/>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Fischer, Hartmut</a:t>
            </a:r>
          </a:p>
        </p:txBody>
      </p:sp>
      <p:sp>
        <p:nvSpPr>
          <p:cNvPr id="29" name="">
            <a:extLst xmlns:a="http://schemas.openxmlformats.org/drawingml/2006/main">
              <a:ext uri="{FF2B5EF4-FFF2-40B4-BE49-F238E27FC236}">
                <a16:creationId xmlns:a16="http://schemas.microsoft.com/office/drawing/2014/main" id="{C53DABA9-42FE-440E-A684-A28DA2187828}"/>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30" name="">
            <a:extLst xmlns:a="http://schemas.openxmlformats.org/drawingml/2006/main">
              <a:ext uri="{FF2B5EF4-FFF2-40B4-BE49-F238E27FC236}">
                <a16:creationId xmlns:a16="http://schemas.microsoft.com/office/drawing/2014/main" id="{13828A43-91F6-4409-AEC5-0E17EB34D22C}"/>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31" name="">
            <a:extLst xmlns:a="http://schemas.openxmlformats.org/drawingml/2006/main">
              <a:ext uri="{FF2B5EF4-FFF2-40B4-BE49-F238E27FC236}">
                <a16:creationId xmlns:a16="http://schemas.microsoft.com/office/drawing/2014/main" id="{5DA7291C-4715-4C62-9609-154B6B0115F4}"/>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0/1/3</a:t>
            </a:r>
          </a:p>
        </p:txBody>
      </p:sp>
      <p:sp>
        <p:nvSpPr>
          <p:cNvPr id="32" name="">
            <a:extLst xmlns:a="http://schemas.openxmlformats.org/drawingml/2006/main">
              <a:ext uri="{FF2B5EF4-FFF2-40B4-BE49-F238E27FC236}">
                <a16:creationId xmlns:a16="http://schemas.microsoft.com/office/drawing/2014/main" id="{0237E168-E035-4EEE-BB7D-5B7721E926AB}"/>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3" name="">
            <a:extLst xmlns:a="http://schemas.openxmlformats.org/drawingml/2006/main">
              <a:ext uri="{FF2B5EF4-FFF2-40B4-BE49-F238E27FC236}">
                <a16:creationId xmlns:a16="http://schemas.microsoft.com/office/drawing/2014/main" id="{0D6150E7-A77D-4BAF-BEAF-38795D2AB80C}"/>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BA352404-035B-4140-85F9-031787BCF1E8}"/>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35" name="">
            <a:extLst xmlns:a="http://schemas.openxmlformats.org/drawingml/2006/main">
              <a:ext uri="{FF2B5EF4-FFF2-40B4-BE49-F238E27FC236}">
                <a16:creationId xmlns:a16="http://schemas.microsoft.com/office/drawing/2014/main" id="{4FDBB0D8-828E-4925-A718-7BFD0194D9CB}"/>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36,8</a:t>
            </a:r>
          </a:p>
        </p:txBody>
      </p:sp>
      <p:sp>
        <p:nvSpPr>
          <p:cNvPr id="36" name="">
            <a:extLst xmlns:a="http://schemas.openxmlformats.org/drawingml/2006/main">
              <a:ext uri="{FF2B5EF4-FFF2-40B4-BE49-F238E27FC236}">
                <a16:creationId xmlns:a16="http://schemas.microsoft.com/office/drawing/2014/main" id="{7BA037D9-5AD6-41A5-901D-F5040537D4E4}"/>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D1A325F0-990B-4829-9EFB-907A5729E661}"/>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322B48B3-4E79-4E6C-8436-8EE00A973C3C}"/>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219</a:t>
            </a:r>
          </a:p>
        </p:txBody>
      </p:sp>
      <p:sp>
        <p:nvSpPr>
          <p:cNvPr id="39" name="">
            <a:extLst xmlns:a="http://schemas.openxmlformats.org/drawingml/2006/main">
              <a:ext uri="{FF2B5EF4-FFF2-40B4-BE49-F238E27FC236}">
                <a16:creationId xmlns:a16="http://schemas.microsoft.com/office/drawing/2014/main" id="{5D6C43CE-BD2B-461C-9F07-40654CD9940F}"/>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Schmidberger, Georg</a:t>
            </a:r>
          </a:p>
        </p:txBody>
      </p:sp>
      <p:sp>
        <p:nvSpPr>
          <p:cNvPr id="40" name="">
            <a:extLst xmlns:a="http://schemas.openxmlformats.org/drawingml/2006/main">
              <a:ext uri="{FF2B5EF4-FFF2-40B4-BE49-F238E27FC236}">
                <a16:creationId xmlns:a16="http://schemas.microsoft.com/office/drawing/2014/main" id="{6E940B9F-CF18-4F61-B18B-B47D206D497C}"/>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41" name="">
            <a:extLst xmlns:a="http://schemas.openxmlformats.org/drawingml/2006/main">
              <a:ext uri="{FF2B5EF4-FFF2-40B4-BE49-F238E27FC236}">
                <a16:creationId xmlns:a16="http://schemas.microsoft.com/office/drawing/2014/main" id="{1BDC6C13-950D-4769-A825-4B9C4064D636}"/>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42" name="">
            <a:extLst xmlns:a="http://schemas.openxmlformats.org/drawingml/2006/main">
              <a:ext uri="{FF2B5EF4-FFF2-40B4-BE49-F238E27FC236}">
                <a16:creationId xmlns:a16="http://schemas.microsoft.com/office/drawing/2014/main" id="{BA3D94CD-CADD-46B3-809A-750B55EE4452}"/>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1/0/4</a:t>
            </a:r>
          </a:p>
        </p:txBody>
      </p:sp>
      <p:sp>
        <p:nvSpPr>
          <p:cNvPr id="43" name="">
            <a:extLst xmlns:a="http://schemas.openxmlformats.org/drawingml/2006/main">
              <a:ext uri="{FF2B5EF4-FFF2-40B4-BE49-F238E27FC236}">
                <a16:creationId xmlns:a16="http://schemas.microsoft.com/office/drawing/2014/main" id="{DA3D260F-1019-4272-B762-D641C5D7FA73}"/>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44" name="">
            <a:extLst xmlns:a="http://schemas.openxmlformats.org/drawingml/2006/main">
              <a:ext uri="{FF2B5EF4-FFF2-40B4-BE49-F238E27FC236}">
                <a16:creationId xmlns:a16="http://schemas.microsoft.com/office/drawing/2014/main" id="{B3BDB45D-2AD6-4C5A-88F9-5718E81BA09C}"/>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83A0113E-A26E-4F00-81C1-3EBEDC74D408}"/>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46" name="">
            <a:extLst xmlns:a="http://schemas.openxmlformats.org/drawingml/2006/main">
              <a:ext uri="{FF2B5EF4-FFF2-40B4-BE49-F238E27FC236}">
                <a16:creationId xmlns:a16="http://schemas.microsoft.com/office/drawing/2014/main" id="{4EF373A5-686F-49B8-BC59-33082CF86789}"/>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36,77</a:t>
            </a:r>
          </a:p>
        </p:txBody>
      </p:sp>
      <p:sp>
        <p:nvSpPr>
          <p:cNvPr id="47" name="">
            <a:extLst xmlns:a="http://schemas.openxmlformats.org/drawingml/2006/main">
              <a:ext uri="{FF2B5EF4-FFF2-40B4-BE49-F238E27FC236}">
                <a16:creationId xmlns:a16="http://schemas.microsoft.com/office/drawing/2014/main" id="{2D5A4712-F374-4673-97BE-C674755088B9}"/>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CC62C67C-F495-4F24-88C4-2224E447F308}"/>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41AD187B-55A4-452A-A508-DB74F4603DFC}"/>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220</a:t>
            </a:r>
          </a:p>
        </p:txBody>
      </p:sp>
      <p:sp>
        <p:nvSpPr>
          <p:cNvPr id="50" name="">
            <a:extLst xmlns:a="http://schemas.openxmlformats.org/drawingml/2006/main">
              <a:ext uri="{FF2B5EF4-FFF2-40B4-BE49-F238E27FC236}">
                <a16:creationId xmlns:a16="http://schemas.microsoft.com/office/drawing/2014/main" id="{99F19E9D-1E29-4C4C-BE3D-738C67D7B81A}"/>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Rohal, Peter</a:t>
            </a:r>
          </a:p>
        </p:txBody>
      </p:sp>
      <p:sp>
        <p:nvSpPr>
          <p:cNvPr id="51" name="">
            <a:extLst xmlns:a="http://schemas.openxmlformats.org/drawingml/2006/main">
              <a:ext uri="{FF2B5EF4-FFF2-40B4-BE49-F238E27FC236}">
                <a16:creationId xmlns:a16="http://schemas.microsoft.com/office/drawing/2014/main" id="{8B528532-3345-41A3-BAF1-B3071E100ADD}"/>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52" name="">
            <a:extLst xmlns:a="http://schemas.openxmlformats.org/drawingml/2006/main">
              <a:ext uri="{FF2B5EF4-FFF2-40B4-BE49-F238E27FC236}">
                <a16:creationId xmlns:a16="http://schemas.microsoft.com/office/drawing/2014/main" id="{388618CC-3767-4E65-9C36-2AB0D65AFC98}"/>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53" name="">
            <a:extLst xmlns:a="http://schemas.openxmlformats.org/drawingml/2006/main">
              <a:ext uri="{FF2B5EF4-FFF2-40B4-BE49-F238E27FC236}">
                <a16:creationId xmlns:a16="http://schemas.microsoft.com/office/drawing/2014/main" id="{C62181CB-F451-4214-9F4B-13256B98BC79}"/>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0/0/3</a:t>
            </a:r>
          </a:p>
        </p:txBody>
      </p:sp>
      <p:sp>
        <p:nvSpPr>
          <p:cNvPr id="54" name="">
            <a:extLst xmlns:a="http://schemas.openxmlformats.org/drawingml/2006/main">
              <a:ext uri="{FF2B5EF4-FFF2-40B4-BE49-F238E27FC236}">
                <a16:creationId xmlns:a16="http://schemas.microsoft.com/office/drawing/2014/main" id="{B8554835-9D2F-46A6-8300-BDB95058FB82}"/>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5" name="">
            <a:extLst xmlns:a="http://schemas.openxmlformats.org/drawingml/2006/main">
              <a:ext uri="{FF2B5EF4-FFF2-40B4-BE49-F238E27FC236}">
                <a16:creationId xmlns:a16="http://schemas.microsoft.com/office/drawing/2014/main" id="{4599FBDD-A678-4A45-8F43-4BF29DC1B862}"/>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72EFA427-997D-4AFF-A4E5-D2309E7F6FC7}"/>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57" name="">
            <a:extLst xmlns:a="http://schemas.openxmlformats.org/drawingml/2006/main">
              <a:ext uri="{FF2B5EF4-FFF2-40B4-BE49-F238E27FC236}">
                <a16:creationId xmlns:a16="http://schemas.microsoft.com/office/drawing/2014/main" id="{A5F004F3-0F1B-40A0-B1A5-97EE298E3667}"/>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35,43</a:t>
            </a:r>
          </a:p>
        </p:txBody>
      </p:sp>
      <p:sp>
        <p:nvSpPr>
          <p:cNvPr id="58" name="">
            <a:extLst xmlns:a="http://schemas.openxmlformats.org/drawingml/2006/main">
              <a:ext uri="{FF2B5EF4-FFF2-40B4-BE49-F238E27FC236}">
                <a16:creationId xmlns:a16="http://schemas.microsoft.com/office/drawing/2014/main" id="{2BD50570-0784-4B64-B5CD-042DD7AB00A4}"/>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44FFED82-0369-49C0-BB47-532A7D218A65}"/>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72F66390-547F-4B84-AB71-DB3BB318375D}"/>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221</a:t>
            </a:r>
          </a:p>
        </p:txBody>
      </p:sp>
      <p:sp>
        <p:nvSpPr>
          <p:cNvPr id="61" name="">
            <a:extLst xmlns:a="http://schemas.openxmlformats.org/drawingml/2006/main">
              <a:ext uri="{FF2B5EF4-FFF2-40B4-BE49-F238E27FC236}">
                <a16:creationId xmlns:a16="http://schemas.microsoft.com/office/drawing/2014/main" id="{0184526E-81F4-4AD3-BBAD-4C04CFC426E8}"/>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Alt, Dino</a:t>
            </a:r>
          </a:p>
        </p:txBody>
      </p:sp>
      <p:sp>
        <p:nvSpPr>
          <p:cNvPr id="62" name="">
            <a:extLst xmlns:a="http://schemas.openxmlformats.org/drawingml/2006/main">
              <a:ext uri="{FF2B5EF4-FFF2-40B4-BE49-F238E27FC236}">
                <a16:creationId xmlns:a16="http://schemas.microsoft.com/office/drawing/2014/main" id="{8318A8E2-12EE-4DF5-991D-2CDED9570521}"/>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63" name="">
            <a:extLst xmlns:a="http://schemas.openxmlformats.org/drawingml/2006/main">
              <a:ext uri="{FF2B5EF4-FFF2-40B4-BE49-F238E27FC236}">
                <a16:creationId xmlns:a16="http://schemas.microsoft.com/office/drawing/2014/main" id="{DEDCC8D2-2215-4EDD-86D7-F62C953EE817}"/>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64" name="">
            <a:extLst xmlns:a="http://schemas.openxmlformats.org/drawingml/2006/main">
              <a:ext uri="{FF2B5EF4-FFF2-40B4-BE49-F238E27FC236}">
                <a16:creationId xmlns:a16="http://schemas.microsoft.com/office/drawing/2014/main" id="{560D6630-A5A8-41E4-898D-E40908A1713C}"/>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0/0/3</a:t>
            </a:r>
          </a:p>
        </p:txBody>
      </p:sp>
      <p:sp>
        <p:nvSpPr>
          <p:cNvPr id="65" name="">
            <a:extLst xmlns:a="http://schemas.openxmlformats.org/drawingml/2006/main">
              <a:ext uri="{FF2B5EF4-FFF2-40B4-BE49-F238E27FC236}">
                <a16:creationId xmlns:a16="http://schemas.microsoft.com/office/drawing/2014/main" id="{60657CB8-4C8C-479B-8C07-92F7C4BFA633}"/>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66" name="">
            <a:extLst xmlns:a="http://schemas.openxmlformats.org/drawingml/2006/main">
              <a:ext uri="{FF2B5EF4-FFF2-40B4-BE49-F238E27FC236}">
                <a16:creationId xmlns:a16="http://schemas.microsoft.com/office/drawing/2014/main" id="{65ACF67D-DB64-4FC9-A95B-6C2B79C513DA}"/>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CBF714CB-9769-4746-8063-90174E86009E}"/>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68" name="">
            <a:extLst xmlns:a="http://schemas.openxmlformats.org/drawingml/2006/main">
              <a:ext uri="{FF2B5EF4-FFF2-40B4-BE49-F238E27FC236}">
                <a16:creationId xmlns:a16="http://schemas.microsoft.com/office/drawing/2014/main" id="{29FB3CFD-DF2C-42D5-925D-B43D711388AD}"/>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35,13</a:t>
            </a:r>
          </a:p>
        </p:txBody>
      </p:sp>
      <p:sp>
        <p:nvSpPr>
          <p:cNvPr id="69" name="">
            <a:extLst xmlns:a="http://schemas.openxmlformats.org/drawingml/2006/main">
              <a:ext uri="{FF2B5EF4-FFF2-40B4-BE49-F238E27FC236}">
                <a16:creationId xmlns:a16="http://schemas.microsoft.com/office/drawing/2014/main" id="{207AC627-F656-4DFA-BF49-E1895C86CCDF}"/>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0F42E3E5-AB91-4AA8-83C8-3009B9F06682}"/>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7AF2BF09-B2F6-4557-81C8-4689E6142AF0}"/>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222</a:t>
            </a:r>
          </a:p>
        </p:txBody>
      </p:sp>
      <p:sp>
        <p:nvSpPr>
          <p:cNvPr id="72" name="">
            <a:extLst xmlns:a="http://schemas.openxmlformats.org/drawingml/2006/main">
              <a:ext uri="{FF2B5EF4-FFF2-40B4-BE49-F238E27FC236}">
                <a16:creationId xmlns:a16="http://schemas.microsoft.com/office/drawing/2014/main" id="{0EBCFF57-3E3E-4B86-B81C-34A57C14585B}"/>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Brozat, Wolfgang</a:t>
            </a:r>
          </a:p>
        </p:txBody>
      </p:sp>
      <p:sp>
        <p:nvSpPr>
          <p:cNvPr id="73" name="">
            <a:extLst xmlns:a="http://schemas.openxmlformats.org/drawingml/2006/main">
              <a:ext uri="{FF2B5EF4-FFF2-40B4-BE49-F238E27FC236}">
                <a16:creationId xmlns:a16="http://schemas.microsoft.com/office/drawing/2014/main" id="{779DE923-F535-4AF0-ACA6-CD5056DB8510}"/>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74" name="">
            <a:extLst xmlns:a="http://schemas.openxmlformats.org/drawingml/2006/main">
              <a:ext uri="{FF2B5EF4-FFF2-40B4-BE49-F238E27FC236}">
                <a16:creationId xmlns:a16="http://schemas.microsoft.com/office/drawing/2014/main" id="{A5E2D3F8-8027-416D-A400-69EC68051E55}"/>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75" name="">
            <a:extLst xmlns:a="http://schemas.openxmlformats.org/drawingml/2006/main">
              <a:ext uri="{FF2B5EF4-FFF2-40B4-BE49-F238E27FC236}">
                <a16:creationId xmlns:a16="http://schemas.microsoft.com/office/drawing/2014/main" id="{0AF0A563-9600-4A08-8320-F88A97401AC4}"/>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1/0/5</a:t>
            </a:r>
          </a:p>
        </p:txBody>
      </p:sp>
      <p:sp>
        <p:nvSpPr>
          <p:cNvPr id="76" name="">
            <a:extLst xmlns:a="http://schemas.openxmlformats.org/drawingml/2006/main">
              <a:ext uri="{FF2B5EF4-FFF2-40B4-BE49-F238E27FC236}">
                <a16:creationId xmlns:a16="http://schemas.microsoft.com/office/drawing/2014/main" id="{D52D3575-B93F-450C-A970-2807F5629133}"/>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77" name="">
            <a:extLst xmlns:a="http://schemas.openxmlformats.org/drawingml/2006/main">
              <a:ext uri="{FF2B5EF4-FFF2-40B4-BE49-F238E27FC236}">
                <a16:creationId xmlns:a16="http://schemas.microsoft.com/office/drawing/2014/main" id="{5AB1D83D-728E-473F-A87C-3B7737329F37}"/>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FDD4D077-6661-435E-AC17-9A7B485D9652}"/>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16</a:t>
            </a:r>
          </a:p>
        </p:txBody>
      </p:sp>
      <p:sp>
        <p:nvSpPr>
          <p:cNvPr id="79" name="">
            <a:extLst xmlns:a="http://schemas.openxmlformats.org/drawingml/2006/main">
              <a:ext uri="{FF2B5EF4-FFF2-40B4-BE49-F238E27FC236}">
                <a16:creationId xmlns:a16="http://schemas.microsoft.com/office/drawing/2014/main" id="{35EE26C3-1B97-47D7-8DE0-FFB9A1CF41A7}"/>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34,99</a:t>
            </a:r>
          </a:p>
        </p:txBody>
      </p:sp>
      <p:sp>
        <p:nvSpPr>
          <p:cNvPr id="80" name="">
            <a:extLst xmlns:a="http://schemas.openxmlformats.org/drawingml/2006/main">
              <a:ext uri="{FF2B5EF4-FFF2-40B4-BE49-F238E27FC236}">
                <a16:creationId xmlns:a16="http://schemas.microsoft.com/office/drawing/2014/main" id="{E5046D3F-5A89-4BDD-9C12-6427A2082CA3}"/>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EFCAB1CD-D12B-442C-ACE9-C0AF850444BA}"/>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71769CD8-34D0-419A-A765-A0EB7231CA2A}"/>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223</a:t>
            </a:r>
          </a:p>
        </p:txBody>
      </p:sp>
      <p:sp>
        <p:nvSpPr>
          <p:cNvPr id="83" name="">
            <a:extLst xmlns:a="http://schemas.openxmlformats.org/drawingml/2006/main">
              <a:ext uri="{FF2B5EF4-FFF2-40B4-BE49-F238E27FC236}">
                <a16:creationId xmlns:a16="http://schemas.microsoft.com/office/drawing/2014/main" id="{75FC2A74-E114-40B4-BAAC-BBFDB3A9D821}"/>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Michel, Walter</a:t>
            </a:r>
          </a:p>
        </p:txBody>
      </p:sp>
      <p:sp>
        <p:nvSpPr>
          <p:cNvPr id="84" name="">
            <a:extLst xmlns:a="http://schemas.openxmlformats.org/drawingml/2006/main">
              <a:ext uri="{FF2B5EF4-FFF2-40B4-BE49-F238E27FC236}">
                <a16:creationId xmlns:a16="http://schemas.microsoft.com/office/drawing/2014/main" id="{14FEE49C-8F2D-429B-B6A0-D45D962FB3B9}"/>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Donauwörth</a:t>
            </a:r>
          </a:p>
        </p:txBody>
      </p:sp>
      <p:sp>
        <p:nvSpPr>
          <p:cNvPr id="85" name="">
            <a:extLst xmlns:a="http://schemas.openxmlformats.org/drawingml/2006/main">
              <a:ext uri="{FF2B5EF4-FFF2-40B4-BE49-F238E27FC236}">
                <a16:creationId xmlns:a16="http://schemas.microsoft.com/office/drawing/2014/main" id="{7E9D9956-5903-420D-AC97-C1419DF67C81}"/>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86" name="">
            <a:extLst xmlns:a="http://schemas.openxmlformats.org/drawingml/2006/main">
              <a:ext uri="{FF2B5EF4-FFF2-40B4-BE49-F238E27FC236}">
                <a16:creationId xmlns:a16="http://schemas.microsoft.com/office/drawing/2014/main" id="{DB4D1598-0690-4DA2-9944-29A2DDD0FF41}"/>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0/0/3</a:t>
            </a:r>
          </a:p>
        </p:txBody>
      </p:sp>
      <p:sp>
        <p:nvSpPr>
          <p:cNvPr id="87" name="">
            <a:extLst xmlns:a="http://schemas.openxmlformats.org/drawingml/2006/main">
              <a:ext uri="{FF2B5EF4-FFF2-40B4-BE49-F238E27FC236}">
                <a16:creationId xmlns:a16="http://schemas.microsoft.com/office/drawing/2014/main" id="{4D22C3DF-1653-40EB-B4C1-D2C4CFFFF5BE}"/>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88" name="">
            <a:extLst xmlns:a="http://schemas.openxmlformats.org/drawingml/2006/main">
              <a:ext uri="{FF2B5EF4-FFF2-40B4-BE49-F238E27FC236}">
                <a16:creationId xmlns:a16="http://schemas.microsoft.com/office/drawing/2014/main" id="{1A839331-69F3-421C-8756-688B7341E279}"/>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6C9C6A79-9972-4EF9-A3C8-FEBE7DC20272}"/>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90" name="">
            <a:extLst xmlns:a="http://schemas.openxmlformats.org/drawingml/2006/main">
              <a:ext uri="{FF2B5EF4-FFF2-40B4-BE49-F238E27FC236}">
                <a16:creationId xmlns:a16="http://schemas.microsoft.com/office/drawing/2014/main" id="{CA477113-9FCF-4C48-8F1C-30EB060B44E0}"/>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34,92</a:t>
            </a:r>
          </a:p>
        </p:txBody>
      </p:sp>
      <p:sp>
        <p:nvSpPr>
          <p:cNvPr id="91" name="">
            <a:extLst xmlns:a="http://schemas.openxmlformats.org/drawingml/2006/main">
              <a:ext uri="{FF2B5EF4-FFF2-40B4-BE49-F238E27FC236}">
                <a16:creationId xmlns:a16="http://schemas.microsoft.com/office/drawing/2014/main" id="{2745C6D8-F524-45BD-9267-C134D7D3E5D2}"/>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E1ECEC20-6174-4A7A-A5C6-9B443BDC5D36}"/>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00222D1B-A1D8-449B-8D82-E08BDAFDDD83}"/>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224</a:t>
            </a:r>
          </a:p>
        </p:txBody>
      </p:sp>
      <p:sp>
        <p:nvSpPr>
          <p:cNvPr id="94" name="">
            <a:extLst xmlns:a="http://schemas.openxmlformats.org/drawingml/2006/main">
              <a:ext uri="{FF2B5EF4-FFF2-40B4-BE49-F238E27FC236}">
                <a16:creationId xmlns:a16="http://schemas.microsoft.com/office/drawing/2014/main" id="{1CB133A8-E938-48B7-91EB-F35D710AE3B8}"/>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Rösch, Werner</a:t>
            </a:r>
          </a:p>
        </p:txBody>
      </p:sp>
      <p:sp>
        <p:nvSpPr>
          <p:cNvPr id="95" name="">
            <a:extLst xmlns:a="http://schemas.openxmlformats.org/drawingml/2006/main">
              <a:ext uri="{FF2B5EF4-FFF2-40B4-BE49-F238E27FC236}">
                <a16:creationId xmlns:a16="http://schemas.microsoft.com/office/drawing/2014/main" id="{E4806C73-DAC1-48E3-8348-9BF4BABF61CF}"/>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München-West</a:t>
            </a:r>
          </a:p>
        </p:txBody>
      </p:sp>
      <p:sp>
        <p:nvSpPr>
          <p:cNvPr id="96" name="">
            <a:extLst xmlns:a="http://schemas.openxmlformats.org/drawingml/2006/main">
              <a:ext uri="{FF2B5EF4-FFF2-40B4-BE49-F238E27FC236}">
                <a16:creationId xmlns:a16="http://schemas.microsoft.com/office/drawing/2014/main" id="{EC9163AB-CF6B-4F3F-BC6F-FCEB73667101}"/>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97" name="">
            <a:extLst xmlns:a="http://schemas.openxmlformats.org/drawingml/2006/main">
              <a:ext uri="{FF2B5EF4-FFF2-40B4-BE49-F238E27FC236}">
                <a16:creationId xmlns:a16="http://schemas.microsoft.com/office/drawing/2014/main" id="{64FA2269-1B80-4546-AB1A-0348BA7CB831}"/>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0/0/3</a:t>
            </a:r>
          </a:p>
        </p:txBody>
      </p:sp>
      <p:sp>
        <p:nvSpPr>
          <p:cNvPr id="98" name="">
            <a:extLst xmlns:a="http://schemas.openxmlformats.org/drawingml/2006/main">
              <a:ext uri="{FF2B5EF4-FFF2-40B4-BE49-F238E27FC236}">
                <a16:creationId xmlns:a16="http://schemas.microsoft.com/office/drawing/2014/main" id="{B6C23CBD-C513-4BDF-8FED-392DD697AD8C}"/>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9" name="">
            <a:extLst xmlns:a="http://schemas.openxmlformats.org/drawingml/2006/main">
              <a:ext uri="{FF2B5EF4-FFF2-40B4-BE49-F238E27FC236}">
                <a16:creationId xmlns:a16="http://schemas.microsoft.com/office/drawing/2014/main" id="{195DD42D-3AEE-4AB9-B4C4-7E4F4D92224A}"/>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EEEF6B56-83AC-4D6A-A6AC-44C834C526F0}"/>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01" name="">
            <a:extLst xmlns:a="http://schemas.openxmlformats.org/drawingml/2006/main">
              <a:ext uri="{FF2B5EF4-FFF2-40B4-BE49-F238E27FC236}">
                <a16:creationId xmlns:a16="http://schemas.microsoft.com/office/drawing/2014/main" id="{BF489B71-59C2-41C2-B748-AB9A40970496}"/>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34,36</a:t>
            </a:r>
          </a:p>
        </p:txBody>
      </p:sp>
      <p:sp>
        <p:nvSpPr>
          <p:cNvPr id="102" name="">
            <a:extLst xmlns:a="http://schemas.openxmlformats.org/drawingml/2006/main">
              <a:ext uri="{FF2B5EF4-FFF2-40B4-BE49-F238E27FC236}">
                <a16:creationId xmlns:a16="http://schemas.microsoft.com/office/drawing/2014/main" id="{A21E43AA-36CB-4BC7-A92D-4EC5A2C2874D}"/>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D89E51BC-41FA-45FD-BE10-70FE85129C44}"/>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96BD0704-3AB9-415E-8BC0-E6F837860B6C}"/>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225</a:t>
            </a:r>
          </a:p>
        </p:txBody>
      </p:sp>
      <p:sp>
        <p:nvSpPr>
          <p:cNvPr id="105" name="">
            <a:extLst xmlns:a="http://schemas.openxmlformats.org/drawingml/2006/main">
              <a:ext uri="{FF2B5EF4-FFF2-40B4-BE49-F238E27FC236}">
                <a16:creationId xmlns:a16="http://schemas.microsoft.com/office/drawing/2014/main" id="{77788723-F5D6-4E74-8860-B95BBC5ED7E7}"/>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Häußler, Gerd</a:t>
            </a:r>
          </a:p>
        </p:txBody>
      </p:sp>
      <p:sp>
        <p:nvSpPr>
          <p:cNvPr id="106" name="">
            <a:extLst xmlns:a="http://schemas.openxmlformats.org/drawingml/2006/main">
              <a:ext uri="{FF2B5EF4-FFF2-40B4-BE49-F238E27FC236}">
                <a16:creationId xmlns:a16="http://schemas.microsoft.com/office/drawing/2014/main" id="{A97BA389-7BCB-43E1-B716-8F56ADCBAFD0}"/>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Igling</a:t>
            </a:r>
          </a:p>
        </p:txBody>
      </p:sp>
      <p:sp>
        <p:nvSpPr>
          <p:cNvPr id="107" name="">
            <a:extLst xmlns:a="http://schemas.openxmlformats.org/drawingml/2006/main">
              <a:ext uri="{FF2B5EF4-FFF2-40B4-BE49-F238E27FC236}">
                <a16:creationId xmlns:a16="http://schemas.microsoft.com/office/drawing/2014/main" id="{494ECC07-6275-4C4B-BC97-3CB8716801FA}"/>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08" name="">
            <a:extLst xmlns:a="http://schemas.openxmlformats.org/drawingml/2006/main">
              <a:ext uri="{FF2B5EF4-FFF2-40B4-BE49-F238E27FC236}">
                <a16:creationId xmlns:a16="http://schemas.microsoft.com/office/drawing/2014/main" id="{85BDDCA9-5323-418F-8126-E785B80C969D}"/>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0/0/3</a:t>
            </a:r>
          </a:p>
        </p:txBody>
      </p:sp>
      <p:sp>
        <p:nvSpPr>
          <p:cNvPr id="109" name="">
            <a:extLst xmlns:a="http://schemas.openxmlformats.org/drawingml/2006/main">
              <a:ext uri="{FF2B5EF4-FFF2-40B4-BE49-F238E27FC236}">
                <a16:creationId xmlns:a16="http://schemas.microsoft.com/office/drawing/2014/main" id="{1B30424F-A4BB-4EE1-8E09-D45D53E0719E}"/>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10" name="">
            <a:extLst xmlns:a="http://schemas.openxmlformats.org/drawingml/2006/main">
              <a:ext uri="{FF2B5EF4-FFF2-40B4-BE49-F238E27FC236}">
                <a16:creationId xmlns:a16="http://schemas.microsoft.com/office/drawing/2014/main" id="{642EF7EC-A728-42F6-BF7E-19E81D48AFC4}"/>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EA3F4833-2919-46A8-8CB2-D47835109E7F}"/>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112" name="">
            <a:extLst xmlns:a="http://schemas.openxmlformats.org/drawingml/2006/main">
              <a:ext uri="{FF2B5EF4-FFF2-40B4-BE49-F238E27FC236}">
                <a16:creationId xmlns:a16="http://schemas.microsoft.com/office/drawing/2014/main" id="{C835FA40-8B4E-474E-BFD6-F783C9F54CC9}"/>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33,89</a:t>
            </a:r>
          </a:p>
        </p:txBody>
      </p:sp>
      <p:sp>
        <p:nvSpPr>
          <p:cNvPr id="113" name="">
            <a:extLst xmlns:a="http://schemas.openxmlformats.org/drawingml/2006/main">
              <a:ext uri="{FF2B5EF4-FFF2-40B4-BE49-F238E27FC236}">
                <a16:creationId xmlns:a16="http://schemas.microsoft.com/office/drawing/2014/main" id="{063ABB0F-550F-4305-ACBB-B3B6EE243725}"/>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C803FD24-B6A3-45FE-9727-86EA08F918F0}"/>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D3E7FE2E-9CAE-4605-88F5-E25CD1B848B8}"/>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226</a:t>
            </a:r>
          </a:p>
        </p:txBody>
      </p:sp>
      <p:sp>
        <p:nvSpPr>
          <p:cNvPr id="116" name="">
            <a:extLst xmlns:a="http://schemas.openxmlformats.org/drawingml/2006/main">
              <a:ext uri="{FF2B5EF4-FFF2-40B4-BE49-F238E27FC236}">
                <a16:creationId xmlns:a16="http://schemas.microsoft.com/office/drawing/2014/main" id="{1CF853F2-F177-4AFE-93D9-FB80BF0E12F9}"/>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Leber, Josef</a:t>
            </a:r>
          </a:p>
        </p:txBody>
      </p:sp>
      <p:sp>
        <p:nvSpPr>
          <p:cNvPr id="117" name="">
            <a:extLst xmlns:a="http://schemas.openxmlformats.org/drawingml/2006/main">
              <a:ext uri="{FF2B5EF4-FFF2-40B4-BE49-F238E27FC236}">
                <a16:creationId xmlns:a16="http://schemas.microsoft.com/office/drawing/2014/main" id="{444F231E-22B8-49B8-B149-3389ECF2AD97}"/>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118" name="">
            <a:extLst xmlns:a="http://schemas.openxmlformats.org/drawingml/2006/main">
              <a:ext uri="{FF2B5EF4-FFF2-40B4-BE49-F238E27FC236}">
                <a16:creationId xmlns:a16="http://schemas.microsoft.com/office/drawing/2014/main" id="{4033C77D-9F87-46FD-A5B3-3699335BABA2}"/>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19" name="">
            <a:extLst xmlns:a="http://schemas.openxmlformats.org/drawingml/2006/main">
              <a:ext uri="{FF2B5EF4-FFF2-40B4-BE49-F238E27FC236}">
                <a16:creationId xmlns:a16="http://schemas.microsoft.com/office/drawing/2014/main" id="{BD847676-F943-4208-8015-BAB1EC5C7AEA}"/>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1/0/5</a:t>
            </a:r>
          </a:p>
        </p:txBody>
      </p:sp>
      <p:sp>
        <p:nvSpPr>
          <p:cNvPr id="120" name="">
            <a:extLst xmlns:a="http://schemas.openxmlformats.org/drawingml/2006/main">
              <a:ext uri="{FF2B5EF4-FFF2-40B4-BE49-F238E27FC236}">
                <a16:creationId xmlns:a16="http://schemas.microsoft.com/office/drawing/2014/main" id="{A92AC1EA-98FF-4116-9A68-E7F2E1EF296D}"/>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21" name="">
            <a:extLst xmlns:a="http://schemas.openxmlformats.org/drawingml/2006/main">
              <a:ext uri="{FF2B5EF4-FFF2-40B4-BE49-F238E27FC236}">
                <a16:creationId xmlns:a16="http://schemas.microsoft.com/office/drawing/2014/main" id="{FA7C0141-D6CE-4432-BBCE-A1DBC09887B7}"/>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685DF25C-AF78-49B0-A036-146FD0D0B536}"/>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22</a:t>
            </a:r>
          </a:p>
        </p:txBody>
      </p:sp>
      <p:sp>
        <p:nvSpPr>
          <p:cNvPr id="123" name="">
            <a:extLst xmlns:a="http://schemas.openxmlformats.org/drawingml/2006/main">
              <a:ext uri="{FF2B5EF4-FFF2-40B4-BE49-F238E27FC236}">
                <a16:creationId xmlns:a16="http://schemas.microsoft.com/office/drawing/2014/main" id="{2FFDE128-B0D6-4138-AEF9-4183BBBAC36D}"/>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33,57</a:t>
            </a:r>
          </a:p>
        </p:txBody>
      </p:sp>
      <p:sp>
        <p:nvSpPr>
          <p:cNvPr id="124" name="">
            <a:extLst xmlns:a="http://schemas.openxmlformats.org/drawingml/2006/main">
              <a:ext uri="{FF2B5EF4-FFF2-40B4-BE49-F238E27FC236}">
                <a16:creationId xmlns:a16="http://schemas.microsoft.com/office/drawing/2014/main" id="{402A0ADA-97C0-438C-A6AD-114BFAA1F673}"/>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F52BB81E-D69A-4038-91D8-7BD7272CAB27}"/>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71EC046F-DAE4-43F5-8D4F-389CE1EB2954}"/>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227</a:t>
            </a:r>
          </a:p>
        </p:txBody>
      </p:sp>
      <p:sp>
        <p:nvSpPr>
          <p:cNvPr id="127" name="">
            <a:extLst xmlns:a="http://schemas.openxmlformats.org/drawingml/2006/main">
              <a:ext uri="{FF2B5EF4-FFF2-40B4-BE49-F238E27FC236}">
                <a16:creationId xmlns:a16="http://schemas.microsoft.com/office/drawing/2014/main" id="{3D7BE355-B024-475A-952D-B788EA078574}"/>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Dorner, Rudi</a:t>
            </a:r>
          </a:p>
        </p:txBody>
      </p:sp>
      <p:sp>
        <p:nvSpPr>
          <p:cNvPr id="128" name="">
            <a:extLst xmlns:a="http://schemas.openxmlformats.org/drawingml/2006/main">
              <a:ext uri="{FF2B5EF4-FFF2-40B4-BE49-F238E27FC236}">
                <a16:creationId xmlns:a16="http://schemas.microsoft.com/office/drawing/2014/main" id="{721DFA93-F914-42FB-8AA5-CFE71AEF5D99}"/>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Steibis</a:t>
            </a:r>
          </a:p>
        </p:txBody>
      </p:sp>
      <p:sp>
        <p:nvSpPr>
          <p:cNvPr id="129" name="">
            <a:extLst xmlns:a="http://schemas.openxmlformats.org/drawingml/2006/main">
              <a:ext uri="{FF2B5EF4-FFF2-40B4-BE49-F238E27FC236}">
                <a16:creationId xmlns:a16="http://schemas.microsoft.com/office/drawing/2014/main" id="{8021D25B-A2BC-4ABD-B743-37EA9398D313}"/>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0" name="">
            <a:extLst xmlns:a="http://schemas.openxmlformats.org/drawingml/2006/main">
              <a:ext uri="{FF2B5EF4-FFF2-40B4-BE49-F238E27FC236}">
                <a16:creationId xmlns:a16="http://schemas.microsoft.com/office/drawing/2014/main" id="{F1FDB18C-84B1-45D0-8830-E6CCBF8E77DD}"/>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0/1/4</a:t>
            </a:r>
          </a:p>
        </p:txBody>
      </p:sp>
      <p:sp>
        <p:nvSpPr>
          <p:cNvPr id="131" name="">
            <a:extLst xmlns:a="http://schemas.openxmlformats.org/drawingml/2006/main">
              <a:ext uri="{FF2B5EF4-FFF2-40B4-BE49-F238E27FC236}">
                <a16:creationId xmlns:a16="http://schemas.microsoft.com/office/drawing/2014/main" id="{1A163BED-A9E8-4B3B-8F20-F388F6E9C678}"/>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2" name="">
            <a:extLst xmlns:a="http://schemas.openxmlformats.org/drawingml/2006/main">
              <a:ext uri="{FF2B5EF4-FFF2-40B4-BE49-F238E27FC236}">
                <a16:creationId xmlns:a16="http://schemas.microsoft.com/office/drawing/2014/main" id="{59F247C2-1DFD-4F79-855D-78B811CAC7DC}"/>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C79248E2-1713-4ADD-A997-8DA8E92851E0}"/>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134" name="">
            <a:extLst xmlns:a="http://schemas.openxmlformats.org/drawingml/2006/main">
              <a:ext uri="{FF2B5EF4-FFF2-40B4-BE49-F238E27FC236}">
                <a16:creationId xmlns:a16="http://schemas.microsoft.com/office/drawing/2014/main" id="{37E9CCFA-4685-4064-A484-09D6628FF22B}"/>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31,55</a:t>
            </a:r>
          </a:p>
        </p:txBody>
      </p:sp>
      <p:sp>
        <p:nvSpPr>
          <p:cNvPr id="135" name="">
            <a:extLst xmlns:a="http://schemas.openxmlformats.org/drawingml/2006/main">
              <a:ext uri="{FF2B5EF4-FFF2-40B4-BE49-F238E27FC236}">
                <a16:creationId xmlns:a16="http://schemas.microsoft.com/office/drawing/2014/main" id="{B4DE448F-72FB-49FA-9568-F88268B60C16}"/>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C04D7888-2477-4ECD-BC30-2C72306939CF}"/>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6C58AF8B-DECF-4A39-8171-8A1A9630ECF7}"/>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228</a:t>
            </a:r>
          </a:p>
        </p:txBody>
      </p:sp>
      <p:sp>
        <p:nvSpPr>
          <p:cNvPr id="138" name="">
            <a:extLst xmlns:a="http://schemas.openxmlformats.org/drawingml/2006/main">
              <a:ext uri="{FF2B5EF4-FFF2-40B4-BE49-F238E27FC236}">
                <a16:creationId xmlns:a16="http://schemas.microsoft.com/office/drawing/2014/main" id="{5C118B3A-5D4A-478F-B1E8-09165D3BF100}"/>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Freier, Horst</a:t>
            </a:r>
          </a:p>
        </p:txBody>
      </p:sp>
      <p:sp>
        <p:nvSpPr>
          <p:cNvPr id="139" name="">
            <a:extLst xmlns:a="http://schemas.openxmlformats.org/drawingml/2006/main">
              <a:ext uri="{FF2B5EF4-FFF2-40B4-BE49-F238E27FC236}">
                <a16:creationId xmlns:a16="http://schemas.microsoft.com/office/drawing/2014/main" id="{D329968A-893E-4DA1-99AF-E53CDCFC243B}"/>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Igling</a:t>
            </a:r>
          </a:p>
        </p:txBody>
      </p:sp>
      <p:sp>
        <p:nvSpPr>
          <p:cNvPr id="140" name="">
            <a:extLst xmlns:a="http://schemas.openxmlformats.org/drawingml/2006/main">
              <a:ext uri="{FF2B5EF4-FFF2-40B4-BE49-F238E27FC236}">
                <a16:creationId xmlns:a16="http://schemas.microsoft.com/office/drawing/2014/main" id="{CEFD4E7E-1D39-4722-AD5A-26FEB9DCEE23}"/>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41" name="">
            <a:extLst xmlns:a="http://schemas.openxmlformats.org/drawingml/2006/main">
              <a:ext uri="{FF2B5EF4-FFF2-40B4-BE49-F238E27FC236}">
                <a16:creationId xmlns:a16="http://schemas.microsoft.com/office/drawing/2014/main" id="{753E68F3-C707-4DB9-AE8D-9539F1766354}"/>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0/0/4</a:t>
            </a:r>
          </a:p>
        </p:txBody>
      </p:sp>
      <p:sp>
        <p:nvSpPr>
          <p:cNvPr id="142" name="">
            <a:extLst xmlns:a="http://schemas.openxmlformats.org/drawingml/2006/main">
              <a:ext uri="{FF2B5EF4-FFF2-40B4-BE49-F238E27FC236}">
                <a16:creationId xmlns:a16="http://schemas.microsoft.com/office/drawing/2014/main" id="{E477A2AC-6CCD-4319-B1A5-6E4D778DA064}"/>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43" name="">
            <a:extLst xmlns:a="http://schemas.openxmlformats.org/drawingml/2006/main">
              <a:ext uri="{FF2B5EF4-FFF2-40B4-BE49-F238E27FC236}">
                <a16:creationId xmlns:a16="http://schemas.microsoft.com/office/drawing/2014/main" id="{2648446A-EFA8-4EAC-8406-A42BF872C9EE}"/>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1291DCF4-F561-4B37-BFCA-0B69D8D4D024}"/>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27</a:t>
            </a:r>
          </a:p>
        </p:txBody>
      </p:sp>
      <p:sp>
        <p:nvSpPr>
          <p:cNvPr id="145" name="">
            <a:extLst xmlns:a="http://schemas.openxmlformats.org/drawingml/2006/main">
              <a:ext uri="{FF2B5EF4-FFF2-40B4-BE49-F238E27FC236}">
                <a16:creationId xmlns:a16="http://schemas.microsoft.com/office/drawing/2014/main" id="{533E160B-F28E-4550-B2D2-CC670589B3FC}"/>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29,32</a:t>
            </a:r>
          </a:p>
        </p:txBody>
      </p:sp>
      <p:sp>
        <p:nvSpPr>
          <p:cNvPr id="146" name="">
            <a:extLst xmlns:a="http://schemas.openxmlformats.org/drawingml/2006/main">
              <a:ext uri="{FF2B5EF4-FFF2-40B4-BE49-F238E27FC236}">
                <a16:creationId xmlns:a16="http://schemas.microsoft.com/office/drawing/2014/main" id="{69AD0CE9-A742-4BC9-826C-D1D3EFA658DC}"/>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805F51A2-9203-42EB-9445-31A6BF91883C}"/>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19 von 30</a:t>
            </a:r>
          </a:p>
        </p:txBody>
      </p:sp>
    </p:spTree>
    <p:extLst>
      <p:ext uri="{BB962C8B-B14F-4D97-AF65-F5344CB8AC3E}">
        <p14:creationId xmlns:p14="http://schemas.microsoft.com/office/powerpoint/2010/main" val="1992609793"/>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5E3BBE6B-0176-4318-A866-9FE05B1ED11B}"/>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457129BA-034B-45C0-AF9F-1EA8B07467D8}"/>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D4BC2C84-5720-487A-95D1-1A507A3EBA36}"/>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Spielerwertung bis Platz 233 und vorläufige Quoten</a:t>
            </a:r>
          </a:p>
        </p:txBody>
      </p:sp>
      <p:sp>
        <p:nvSpPr>
          <p:cNvPr id="4" name="">
            <a:extLst xmlns:a="http://schemas.openxmlformats.org/drawingml/2006/main">
              <a:ext uri="{FF2B5EF4-FFF2-40B4-BE49-F238E27FC236}">
                <a16:creationId xmlns:a16="http://schemas.microsoft.com/office/drawing/2014/main" id="{DED61335-5B40-444C-A742-728B48CFE22E}"/>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53D3617A-1794-47C7-AED3-79792FBFF6E0}"/>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C7D6F4F6-31BD-46D7-97E4-31FE84F2EF3B}"/>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46</a:t>
            </a:r>
          </a:p>
        </p:txBody>
      </p:sp>
      <p:sp>
        <p:nvSpPr>
          <p:cNvPr id="7" name="">
            <a:extLst xmlns:a="http://schemas.openxmlformats.org/drawingml/2006/main">
              <a:ext uri="{FF2B5EF4-FFF2-40B4-BE49-F238E27FC236}">
                <a16:creationId xmlns:a16="http://schemas.microsoft.com/office/drawing/2014/main" id="{F5EB77D6-CE7E-4CE7-9681-CAC91114A2F0}"/>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6CE905E0-39B2-476E-892F-54A51E3E581A}"/>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33C5177D-D0A0-44AE-9D45-94A9C441B673}"/>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8467409D-1FB6-4D16-8CA5-789B6F11C848}"/>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D1ACBC66-B511-4DEB-A801-E85613340DE2}"/>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C710B73C-5291-42D7-9A07-D4979CB1828A}"/>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E7CF4FD3-35A4-431D-BE75-94E75663F05C}"/>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1D50B143-AF01-4E29-B79D-E165294C8946}"/>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FB1EAB38-6014-4B8C-95BF-E945009AF073}"/>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8B77BF72-7187-4B86-825F-8EF17838557C}"/>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229</a:t>
            </a:r>
          </a:p>
        </p:txBody>
      </p:sp>
      <p:sp>
        <p:nvSpPr>
          <p:cNvPr id="17" name="">
            <a:extLst xmlns:a="http://schemas.openxmlformats.org/drawingml/2006/main">
              <a:ext uri="{FF2B5EF4-FFF2-40B4-BE49-F238E27FC236}">
                <a16:creationId xmlns:a16="http://schemas.microsoft.com/office/drawing/2014/main" id="{2DE40A52-C99D-4407-8D91-5EA41B68C469}"/>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Streiber, Dirk</a:t>
            </a:r>
          </a:p>
        </p:txBody>
      </p:sp>
      <p:sp>
        <p:nvSpPr>
          <p:cNvPr id="18" name="">
            <a:extLst xmlns:a="http://schemas.openxmlformats.org/drawingml/2006/main">
              <a:ext uri="{FF2B5EF4-FFF2-40B4-BE49-F238E27FC236}">
                <a16:creationId xmlns:a16="http://schemas.microsoft.com/office/drawing/2014/main" id="{806086F1-FD05-483A-A5BB-E1C5BA05BEE2}"/>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Igling</a:t>
            </a:r>
          </a:p>
        </p:txBody>
      </p:sp>
      <p:sp>
        <p:nvSpPr>
          <p:cNvPr id="19" name="">
            <a:extLst xmlns:a="http://schemas.openxmlformats.org/drawingml/2006/main">
              <a:ext uri="{FF2B5EF4-FFF2-40B4-BE49-F238E27FC236}">
                <a16:creationId xmlns:a16="http://schemas.microsoft.com/office/drawing/2014/main" id="{DD756B05-4B6B-4794-BAC3-22E855B4D055}"/>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20" name="">
            <a:extLst xmlns:a="http://schemas.openxmlformats.org/drawingml/2006/main">
              <a:ext uri="{FF2B5EF4-FFF2-40B4-BE49-F238E27FC236}">
                <a16:creationId xmlns:a16="http://schemas.microsoft.com/office/drawing/2014/main" id="{7028F847-3EBD-47B8-9E85-62AD3CD0C007}"/>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0/1/5</a:t>
            </a:r>
          </a:p>
        </p:txBody>
      </p:sp>
      <p:sp>
        <p:nvSpPr>
          <p:cNvPr id="21" name="">
            <a:extLst xmlns:a="http://schemas.openxmlformats.org/drawingml/2006/main">
              <a:ext uri="{FF2B5EF4-FFF2-40B4-BE49-F238E27FC236}">
                <a16:creationId xmlns:a16="http://schemas.microsoft.com/office/drawing/2014/main" id="{FA744774-4561-4FB3-9FEE-9BEB9C9840DC}"/>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2" name="">
            <a:extLst xmlns:a="http://schemas.openxmlformats.org/drawingml/2006/main">
              <a:ext uri="{FF2B5EF4-FFF2-40B4-BE49-F238E27FC236}">
                <a16:creationId xmlns:a16="http://schemas.microsoft.com/office/drawing/2014/main" id="{9F9D61CE-8FB2-410D-84CC-E280CDFF6E83}"/>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61501CF7-DFE4-4273-98A7-53D692CB2C2E}"/>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22</a:t>
            </a:r>
          </a:p>
        </p:txBody>
      </p:sp>
      <p:sp>
        <p:nvSpPr>
          <p:cNvPr id="24" name="">
            <a:extLst xmlns:a="http://schemas.openxmlformats.org/drawingml/2006/main">
              <a:ext uri="{FF2B5EF4-FFF2-40B4-BE49-F238E27FC236}">
                <a16:creationId xmlns:a16="http://schemas.microsoft.com/office/drawing/2014/main" id="{44779440-BBB6-48A2-BEA5-4108512A9801}"/>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28,26</a:t>
            </a:r>
          </a:p>
        </p:txBody>
      </p:sp>
      <p:sp>
        <p:nvSpPr>
          <p:cNvPr id="25" name="">
            <a:extLst xmlns:a="http://schemas.openxmlformats.org/drawingml/2006/main">
              <a:ext uri="{FF2B5EF4-FFF2-40B4-BE49-F238E27FC236}">
                <a16:creationId xmlns:a16="http://schemas.microsoft.com/office/drawing/2014/main" id="{D224C7AD-6E13-461E-B4DB-8DA77073647C}"/>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7FCD0C15-D1E2-4E73-A3C8-F46BE376A4A0}"/>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828D04A5-39CF-4F2D-82D3-244C3805AB33}"/>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230</a:t>
            </a:r>
          </a:p>
        </p:txBody>
      </p:sp>
      <p:sp>
        <p:nvSpPr>
          <p:cNvPr id="28" name="">
            <a:extLst xmlns:a="http://schemas.openxmlformats.org/drawingml/2006/main">
              <a:ext uri="{FF2B5EF4-FFF2-40B4-BE49-F238E27FC236}">
                <a16:creationId xmlns:a16="http://schemas.microsoft.com/office/drawing/2014/main" id="{C62557DB-1899-46F3-8FC8-2AEFDE5AD13F}"/>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Queste, Peter</a:t>
            </a:r>
          </a:p>
        </p:txBody>
      </p:sp>
      <p:sp>
        <p:nvSpPr>
          <p:cNvPr id="29" name="">
            <a:extLst xmlns:a="http://schemas.openxmlformats.org/drawingml/2006/main">
              <a:ext uri="{FF2B5EF4-FFF2-40B4-BE49-F238E27FC236}">
                <a16:creationId xmlns:a16="http://schemas.microsoft.com/office/drawing/2014/main" id="{93EC92A3-AEB0-457A-828B-49CF8E824EB0}"/>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Steibis</a:t>
            </a:r>
          </a:p>
        </p:txBody>
      </p:sp>
      <p:sp>
        <p:nvSpPr>
          <p:cNvPr id="30" name="">
            <a:extLst xmlns:a="http://schemas.openxmlformats.org/drawingml/2006/main">
              <a:ext uri="{FF2B5EF4-FFF2-40B4-BE49-F238E27FC236}">
                <a16:creationId xmlns:a16="http://schemas.microsoft.com/office/drawing/2014/main" id="{88613567-1C48-4CB6-9A94-1F7FB91FA107}"/>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31" name="">
            <a:extLst xmlns:a="http://schemas.openxmlformats.org/drawingml/2006/main">
              <a:ext uri="{FF2B5EF4-FFF2-40B4-BE49-F238E27FC236}">
                <a16:creationId xmlns:a16="http://schemas.microsoft.com/office/drawing/2014/main" id="{30A7633B-D950-4449-8163-4C894EC3CD03}"/>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0/0/5</a:t>
            </a:r>
          </a:p>
        </p:txBody>
      </p:sp>
      <p:sp>
        <p:nvSpPr>
          <p:cNvPr id="32" name="">
            <a:extLst xmlns:a="http://schemas.openxmlformats.org/drawingml/2006/main">
              <a:ext uri="{FF2B5EF4-FFF2-40B4-BE49-F238E27FC236}">
                <a16:creationId xmlns:a16="http://schemas.microsoft.com/office/drawing/2014/main" id="{48CA06E2-3D8D-45AE-9B0D-3B7FB007918C}"/>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3" name="">
            <a:extLst xmlns:a="http://schemas.openxmlformats.org/drawingml/2006/main">
              <a:ext uri="{FF2B5EF4-FFF2-40B4-BE49-F238E27FC236}">
                <a16:creationId xmlns:a16="http://schemas.microsoft.com/office/drawing/2014/main" id="{AF7DD52F-3422-415E-9DDC-829BDD5CF7A3}"/>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6B47D145-782E-446A-94B9-155871A30CE7}"/>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24</a:t>
            </a:r>
          </a:p>
        </p:txBody>
      </p:sp>
      <p:sp>
        <p:nvSpPr>
          <p:cNvPr id="35" name="">
            <a:extLst xmlns:a="http://schemas.openxmlformats.org/drawingml/2006/main">
              <a:ext uri="{FF2B5EF4-FFF2-40B4-BE49-F238E27FC236}">
                <a16:creationId xmlns:a16="http://schemas.microsoft.com/office/drawing/2014/main" id="{1B73B887-DEF4-4BFD-A798-11BB184EF987}"/>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26,46</a:t>
            </a:r>
          </a:p>
        </p:txBody>
      </p:sp>
      <p:sp>
        <p:nvSpPr>
          <p:cNvPr id="36" name="">
            <a:extLst xmlns:a="http://schemas.openxmlformats.org/drawingml/2006/main">
              <a:ext uri="{FF2B5EF4-FFF2-40B4-BE49-F238E27FC236}">
                <a16:creationId xmlns:a16="http://schemas.microsoft.com/office/drawing/2014/main" id="{33296B75-6989-4416-A2FE-89724CB758F5}"/>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7B92332A-36DA-4306-8B96-6EA16CC65398}"/>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A78A10B0-0DA0-49FA-B932-0D635937F7B8}"/>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231</a:t>
            </a:r>
          </a:p>
        </p:txBody>
      </p:sp>
      <p:sp>
        <p:nvSpPr>
          <p:cNvPr id="39" name="">
            <a:extLst xmlns:a="http://schemas.openxmlformats.org/drawingml/2006/main">
              <a:ext uri="{FF2B5EF4-FFF2-40B4-BE49-F238E27FC236}">
                <a16:creationId xmlns:a16="http://schemas.microsoft.com/office/drawing/2014/main" id="{B644420C-E41F-4F88-BC2C-E8923EE14864}"/>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Wittmann, Werner</a:t>
            </a:r>
          </a:p>
        </p:txBody>
      </p:sp>
      <p:sp>
        <p:nvSpPr>
          <p:cNvPr id="40" name="">
            <a:extLst xmlns:a="http://schemas.openxmlformats.org/drawingml/2006/main">
              <a:ext uri="{FF2B5EF4-FFF2-40B4-BE49-F238E27FC236}">
                <a16:creationId xmlns:a16="http://schemas.microsoft.com/office/drawing/2014/main" id="{29E04847-D954-4A00-8410-7F3B04AF3084}"/>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II</a:t>
            </a:r>
          </a:p>
        </p:txBody>
      </p:sp>
      <p:sp>
        <p:nvSpPr>
          <p:cNvPr id="41" name="">
            <a:extLst xmlns:a="http://schemas.openxmlformats.org/drawingml/2006/main">
              <a:ext uri="{FF2B5EF4-FFF2-40B4-BE49-F238E27FC236}">
                <a16:creationId xmlns:a16="http://schemas.microsoft.com/office/drawing/2014/main" id="{E7297F0A-2FC4-4570-9122-5FAFA1495627}"/>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42" name="">
            <a:extLst xmlns:a="http://schemas.openxmlformats.org/drawingml/2006/main">
              <a:ext uri="{FF2B5EF4-FFF2-40B4-BE49-F238E27FC236}">
                <a16:creationId xmlns:a16="http://schemas.microsoft.com/office/drawing/2014/main" id="{59558AAF-3ADE-4A4A-B0F9-270E5CC7E86A}"/>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0/0/5</a:t>
            </a:r>
          </a:p>
        </p:txBody>
      </p:sp>
      <p:sp>
        <p:nvSpPr>
          <p:cNvPr id="43" name="">
            <a:extLst xmlns:a="http://schemas.openxmlformats.org/drawingml/2006/main">
              <a:ext uri="{FF2B5EF4-FFF2-40B4-BE49-F238E27FC236}">
                <a16:creationId xmlns:a16="http://schemas.microsoft.com/office/drawing/2014/main" id="{EE8D5E39-95F8-4E73-8594-5CAE63B5A8DE}"/>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44" name="">
            <a:extLst xmlns:a="http://schemas.openxmlformats.org/drawingml/2006/main">
              <a:ext uri="{FF2B5EF4-FFF2-40B4-BE49-F238E27FC236}">
                <a16:creationId xmlns:a16="http://schemas.microsoft.com/office/drawing/2014/main" id="{80AD50DA-5BDD-491C-AC5F-D5927C225331}"/>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4FD54D64-8987-4F4D-AE17-0D6A8A7A893D}"/>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25</a:t>
            </a:r>
          </a:p>
        </p:txBody>
      </p:sp>
      <p:sp>
        <p:nvSpPr>
          <p:cNvPr id="46" name="">
            <a:extLst xmlns:a="http://schemas.openxmlformats.org/drawingml/2006/main">
              <a:ext uri="{FF2B5EF4-FFF2-40B4-BE49-F238E27FC236}">
                <a16:creationId xmlns:a16="http://schemas.microsoft.com/office/drawing/2014/main" id="{B868D75D-C0BE-4075-B159-FF0D228C2B6F}"/>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26,4</a:t>
            </a:r>
          </a:p>
        </p:txBody>
      </p:sp>
      <p:sp>
        <p:nvSpPr>
          <p:cNvPr id="47" name="">
            <a:extLst xmlns:a="http://schemas.openxmlformats.org/drawingml/2006/main">
              <a:ext uri="{FF2B5EF4-FFF2-40B4-BE49-F238E27FC236}">
                <a16:creationId xmlns:a16="http://schemas.microsoft.com/office/drawing/2014/main" id="{68302B8A-82EE-4E05-BCA4-5952E6EE165B}"/>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33873E7E-460E-453F-BC9E-3795219B9888}"/>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84CDD601-4A56-45FD-8EDE-D9BE092FC6BA}"/>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232</a:t>
            </a:r>
          </a:p>
        </p:txBody>
      </p:sp>
      <p:sp>
        <p:nvSpPr>
          <p:cNvPr id="50" name="">
            <a:extLst xmlns:a="http://schemas.openxmlformats.org/drawingml/2006/main">
              <a:ext uri="{FF2B5EF4-FFF2-40B4-BE49-F238E27FC236}">
                <a16:creationId xmlns:a16="http://schemas.microsoft.com/office/drawing/2014/main" id="{CA3C1952-F074-484F-A04D-65F7851AAB2B}"/>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Pintsch, Bernd</a:t>
            </a:r>
          </a:p>
        </p:txBody>
      </p:sp>
      <p:sp>
        <p:nvSpPr>
          <p:cNvPr id="51" name="">
            <a:extLst xmlns:a="http://schemas.openxmlformats.org/drawingml/2006/main">
              <a:ext uri="{FF2B5EF4-FFF2-40B4-BE49-F238E27FC236}">
                <a16:creationId xmlns:a16="http://schemas.microsoft.com/office/drawing/2014/main" id="{4FE78E77-6708-485C-B8CB-277EADE6F732}"/>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II / A</a:t>
            </a:r>
          </a:p>
        </p:txBody>
      </p:sp>
      <p:sp>
        <p:nvSpPr>
          <p:cNvPr id="52" name="">
            <a:extLst xmlns:a="http://schemas.openxmlformats.org/drawingml/2006/main">
              <a:ext uri="{FF2B5EF4-FFF2-40B4-BE49-F238E27FC236}">
                <a16:creationId xmlns:a16="http://schemas.microsoft.com/office/drawing/2014/main" id="{8916166A-27B3-4179-B8F5-3A3E7287D97A}"/>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53" name="">
            <a:extLst xmlns:a="http://schemas.openxmlformats.org/drawingml/2006/main">
              <a:ext uri="{FF2B5EF4-FFF2-40B4-BE49-F238E27FC236}">
                <a16:creationId xmlns:a16="http://schemas.microsoft.com/office/drawing/2014/main" id="{188F9BF4-7F6E-441D-AB00-4505FA353D83}"/>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0/0/5</a:t>
            </a:r>
          </a:p>
        </p:txBody>
      </p:sp>
      <p:sp>
        <p:nvSpPr>
          <p:cNvPr id="54" name="">
            <a:extLst xmlns:a="http://schemas.openxmlformats.org/drawingml/2006/main">
              <a:ext uri="{FF2B5EF4-FFF2-40B4-BE49-F238E27FC236}">
                <a16:creationId xmlns:a16="http://schemas.microsoft.com/office/drawing/2014/main" id="{B3644992-EE85-45FB-9898-4F2B636B5128}"/>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5" name="">
            <a:extLst xmlns:a="http://schemas.openxmlformats.org/drawingml/2006/main">
              <a:ext uri="{FF2B5EF4-FFF2-40B4-BE49-F238E27FC236}">
                <a16:creationId xmlns:a16="http://schemas.microsoft.com/office/drawing/2014/main" id="{813AD7D5-ED51-454C-B5F2-03362EA08436}"/>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BA55B6DD-2749-4F8C-B684-9A9598ADCC8A}"/>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19</a:t>
            </a:r>
          </a:p>
        </p:txBody>
      </p:sp>
      <p:sp>
        <p:nvSpPr>
          <p:cNvPr id="57" name="">
            <a:extLst xmlns:a="http://schemas.openxmlformats.org/drawingml/2006/main">
              <a:ext uri="{FF2B5EF4-FFF2-40B4-BE49-F238E27FC236}">
                <a16:creationId xmlns:a16="http://schemas.microsoft.com/office/drawing/2014/main" id="{B87EC0E2-0E90-472F-AFBD-B2BCE660238F}"/>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26,33</a:t>
            </a:r>
          </a:p>
        </p:txBody>
      </p:sp>
      <p:sp>
        <p:nvSpPr>
          <p:cNvPr id="58" name="">
            <a:extLst xmlns:a="http://schemas.openxmlformats.org/drawingml/2006/main">
              <a:ext uri="{FF2B5EF4-FFF2-40B4-BE49-F238E27FC236}">
                <a16:creationId xmlns:a16="http://schemas.microsoft.com/office/drawing/2014/main" id="{C7AC9305-FF85-4C8B-85BF-634B5620B35E}"/>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779CF618-FAFE-4CA9-956E-C0A03A17A8AB}"/>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440E3674-A055-456D-BA89-1A4394C3284B}"/>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233</a:t>
            </a:r>
          </a:p>
        </p:txBody>
      </p:sp>
      <p:sp>
        <p:nvSpPr>
          <p:cNvPr id="61" name="">
            <a:extLst xmlns:a="http://schemas.openxmlformats.org/drawingml/2006/main">
              <a:ext uri="{FF2B5EF4-FFF2-40B4-BE49-F238E27FC236}">
                <a16:creationId xmlns:a16="http://schemas.microsoft.com/office/drawing/2014/main" id="{1A5D08D4-8610-49F7-B5B0-124E311A17F6}"/>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Hagenmaier, Erwin</a:t>
            </a:r>
          </a:p>
        </p:txBody>
      </p:sp>
      <p:sp>
        <p:nvSpPr>
          <p:cNvPr id="62" name="">
            <a:extLst xmlns:a="http://schemas.openxmlformats.org/drawingml/2006/main">
              <a:ext uri="{FF2B5EF4-FFF2-40B4-BE49-F238E27FC236}">
                <a16:creationId xmlns:a16="http://schemas.microsoft.com/office/drawing/2014/main" id="{51A13B06-367E-4287-BB98-4AD9586B9EB2}"/>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63" name="">
            <a:extLst xmlns:a="http://schemas.openxmlformats.org/drawingml/2006/main">
              <a:ext uri="{FF2B5EF4-FFF2-40B4-BE49-F238E27FC236}">
                <a16:creationId xmlns:a16="http://schemas.microsoft.com/office/drawing/2014/main" id="{940048ED-5CAD-4F60-9618-6047B35AC63A}"/>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64" name="">
            <a:extLst xmlns:a="http://schemas.openxmlformats.org/drawingml/2006/main">
              <a:ext uri="{FF2B5EF4-FFF2-40B4-BE49-F238E27FC236}">
                <a16:creationId xmlns:a16="http://schemas.microsoft.com/office/drawing/2014/main" id="{3D0870EF-D9E2-4010-AA67-1765B41CA720}"/>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0/0/5</a:t>
            </a:r>
          </a:p>
        </p:txBody>
      </p:sp>
      <p:sp>
        <p:nvSpPr>
          <p:cNvPr id="65" name="">
            <a:extLst xmlns:a="http://schemas.openxmlformats.org/drawingml/2006/main">
              <a:ext uri="{FF2B5EF4-FFF2-40B4-BE49-F238E27FC236}">
                <a16:creationId xmlns:a16="http://schemas.microsoft.com/office/drawing/2014/main" id="{119FEEE3-F1B9-4E85-AAD0-EBC33B88A31F}"/>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66" name="">
            <a:extLst xmlns:a="http://schemas.openxmlformats.org/drawingml/2006/main">
              <a:ext uri="{FF2B5EF4-FFF2-40B4-BE49-F238E27FC236}">
                <a16:creationId xmlns:a16="http://schemas.microsoft.com/office/drawing/2014/main" id="{DB2D9ADF-886C-4D8C-A4D1-B65EAB3CCA09}"/>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15376952-7E00-4EC7-B48D-F585DA9C6BD6}"/>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23</a:t>
            </a:r>
          </a:p>
        </p:txBody>
      </p:sp>
      <p:sp>
        <p:nvSpPr>
          <p:cNvPr id="68" name="">
            <a:extLst xmlns:a="http://schemas.openxmlformats.org/drawingml/2006/main">
              <a:ext uri="{FF2B5EF4-FFF2-40B4-BE49-F238E27FC236}">
                <a16:creationId xmlns:a16="http://schemas.microsoft.com/office/drawing/2014/main" id="{FBD2799E-BB4E-4A07-A6B8-102834578119}"/>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25,66</a:t>
            </a:r>
          </a:p>
        </p:txBody>
      </p:sp>
      <p:sp>
        <p:nvSpPr>
          <p:cNvPr id="69" name="">
            <a:extLst xmlns:a="http://schemas.openxmlformats.org/drawingml/2006/main">
              <a:ext uri="{FF2B5EF4-FFF2-40B4-BE49-F238E27FC236}">
                <a16:creationId xmlns:a16="http://schemas.microsoft.com/office/drawing/2014/main" id="{38A5BE86-D35B-4DAC-B44F-F26D9D03793C}"/>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D5BBDA32-F347-4E4B-9A7B-7F933F79141F}"/>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BAC2EA86-FEDF-4668-9DC5-1621C5EB8587}"/>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4B0940B8-8DA2-4D05-8054-52C44BD1DB3C}"/>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Heim, Heinz *</a:t>
            </a:r>
          </a:p>
        </p:txBody>
      </p:sp>
      <p:sp>
        <p:nvSpPr>
          <p:cNvPr id="73" name="">
            <a:extLst xmlns:a="http://schemas.openxmlformats.org/drawingml/2006/main">
              <a:ext uri="{FF2B5EF4-FFF2-40B4-BE49-F238E27FC236}">
                <a16:creationId xmlns:a16="http://schemas.microsoft.com/office/drawing/2014/main" id="{C0371299-6B2F-426B-8B83-9F8244286CDA}"/>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Steibis</a:t>
            </a:r>
          </a:p>
        </p:txBody>
      </p:sp>
      <p:sp>
        <p:nvSpPr>
          <p:cNvPr id="74" name="">
            <a:extLst xmlns:a="http://schemas.openxmlformats.org/drawingml/2006/main">
              <a:ext uri="{FF2B5EF4-FFF2-40B4-BE49-F238E27FC236}">
                <a16:creationId xmlns:a16="http://schemas.microsoft.com/office/drawing/2014/main" id="{3EC80FA4-D482-41F7-ABCB-383CAB21AA4D}"/>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75" name="">
            <a:extLst xmlns:a="http://schemas.openxmlformats.org/drawingml/2006/main">
              <a:ext uri="{FF2B5EF4-FFF2-40B4-BE49-F238E27FC236}">
                <a16:creationId xmlns:a16="http://schemas.microsoft.com/office/drawing/2014/main" id="{A11BD558-28F8-47C9-88E4-C42C8219F3FB}"/>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2/0/0</a:t>
            </a:r>
          </a:p>
        </p:txBody>
      </p:sp>
      <p:sp>
        <p:nvSpPr>
          <p:cNvPr id="76" name="">
            <a:extLst xmlns:a="http://schemas.openxmlformats.org/drawingml/2006/main">
              <a:ext uri="{FF2B5EF4-FFF2-40B4-BE49-F238E27FC236}">
                <a16:creationId xmlns:a16="http://schemas.microsoft.com/office/drawing/2014/main" id="{16EDA7FA-AFDE-40AF-8980-4796593756EB}"/>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77" name="">
            <a:extLst xmlns:a="http://schemas.openxmlformats.org/drawingml/2006/main">
              <a:ext uri="{FF2B5EF4-FFF2-40B4-BE49-F238E27FC236}">
                <a16:creationId xmlns:a16="http://schemas.microsoft.com/office/drawing/2014/main" id="{A876E1D3-D6F1-4A43-B8FB-A846B87F13AE}"/>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4A8D458B-DCDD-4344-90FF-7B5656C9C674}"/>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9" name="">
            <a:extLst xmlns:a="http://schemas.openxmlformats.org/drawingml/2006/main">
              <a:ext uri="{FF2B5EF4-FFF2-40B4-BE49-F238E27FC236}">
                <a16:creationId xmlns:a16="http://schemas.microsoft.com/office/drawing/2014/main" id="{FBA1E374-5A4A-4BB2-BF1A-A5F939BAC91F}"/>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64,9</a:t>
            </a:r>
          </a:p>
        </p:txBody>
      </p:sp>
      <p:sp>
        <p:nvSpPr>
          <p:cNvPr id="80" name="">
            <a:extLst xmlns:a="http://schemas.openxmlformats.org/drawingml/2006/main">
              <a:ext uri="{FF2B5EF4-FFF2-40B4-BE49-F238E27FC236}">
                <a16:creationId xmlns:a16="http://schemas.microsoft.com/office/drawing/2014/main" id="{B9A44D1F-6D3B-4121-AF4E-F70DDD737BE1}"/>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7BF0F05D-488F-4C1D-9349-6CF0F948D5C6}"/>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B57945E9-0C8E-4540-AACE-7AD48409B0E5}"/>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DA9ACFF7-D819-4DC7-A068-21019B39CA77}"/>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Gehring, Walter *</a:t>
            </a:r>
          </a:p>
        </p:txBody>
      </p:sp>
      <p:sp>
        <p:nvSpPr>
          <p:cNvPr id="84" name="">
            <a:extLst xmlns:a="http://schemas.openxmlformats.org/drawingml/2006/main">
              <a:ext uri="{FF2B5EF4-FFF2-40B4-BE49-F238E27FC236}">
                <a16:creationId xmlns:a16="http://schemas.microsoft.com/office/drawing/2014/main" id="{82586B64-97BA-4985-9DC9-D68B207A00EB}"/>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Reischenhof</a:t>
            </a:r>
          </a:p>
        </p:txBody>
      </p:sp>
      <p:sp>
        <p:nvSpPr>
          <p:cNvPr id="85" name="">
            <a:extLst xmlns:a="http://schemas.openxmlformats.org/drawingml/2006/main">
              <a:ext uri="{FF2B5EF4-FFF2-40B4-BE49-F238E27FC236}">
                <a16:creationId xmlns:a16="http://schemas.microsoft.com/office/drawing/2014/main" id="{B2247517-18AB-43BD-AB8D-69CD1941FB31}"/>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86" name="">
            <a:extLst xmlns:a="http://schemas.openxmlformats.org/drawingml/2006/main">
              <a:ext uri="{FF2B5EF4-FFF2-40B4-BE49-F238E27FC236}">
                <a16:creationId xmlns:a16="http://schemas.microsoft.com/office/drawing/2014/main" id="{BA96B8F9-CF05-47D6-8458-85DCEE5B9CC9}"/>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2/0/0</a:t>
            </a:r>
          </a:p>
        </p:txBody>
      </p:sp>
      <p:sp>
        <p:nvSpPr>
          <p:cNvPr id="87" name="">
            <a:extLst xmlns:a="http://schemas.openxmlformats.org/drawingml/2006/main">
              <a:ext uri="{FF2B5EF4-FFF2-40B4-BE49-F238E27FC236}">
                <a16:creationId xmlns:a16="http://schemas.microsoft.com/office/drawing/2014/main" id="{1DD6CE6B-CEC5-4269-94C8-69D41979C9A8}"/>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88" name="">
            <a:extLst xmlns:a="http://schemas.openxmlformats.org/drawingml/2006/main">
              <a:ext uri="{FF2B5EF4-FFF2-40B4-BE49-F238E27FC236}">
                <a16:creationId xmlns:a16="http://schemas.microsoft.com/office/drawing/2014/main" id="{A7C8F050-18CE-4442-8BD0-C38D366DBE3F}"/>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6982C442-7645-40FC-BDB0-BCCA5DB4B4EA}"/>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0" name="">
            <a:extLst xmlns:a="http://schemas.openxmlformats.org/drawingml/2006/main">
              <a:ext uri="{FF2B5EF4-FFF2-40B4-BE49-F238E27FC236}">
                <a16:creationId xmlns:a16="http://schemas.microsoft.com/office/drawing/2014/main" id="{35B5FF4E-A777-4551-B9E9-F1F1CE9D335A}"/>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64,1</a:t>
            </a:r>
          </a:p>
        </p:txBody>
      </p:sp>
      <p:sp>
        <p:nvSpPr>
          <p:cNvPr id="91" name="">
            <a:extLst xmlns:a="http://schemas.openxmlformats.org/drawingml/2006/main">
              <a:ext uri="{FF2B5EF4-FFF2-40B4-BE49-F238E27FC236}">
                <a16:creationId xmlns:a16="http://schemas.microsoft.com/office/drawing/2014/main" id="{7C109636-98DF-41DA-9C52-50B689746AAD}"/>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78A30429-3071-4B5F-9F5A-AA74BAD15DFE}"/>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0A14B95A-C734-4D23-B9E8-07BAD4FA6663}"/>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94" name="">
            <a:extLst xmlns:a="http://schemas.openxmlformats.org/drawingml/2006/main">
              <a:ext uri="{FF2B5EF4-FFF2-40B4-BE49-F238E27FC236}">
                <a16:creationId xmlns:a16="http://schemas.microsoft.com/office/drawing/2014/main" id="{97391E03-83B4-4739-90DD-BD857C961823}"/>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Mlynek, Josef *</a:t>
            </a:r>
          </a:p>
        </p:txBody>
      </p:sp>
      <p:sp>
        <p:nvSpPr>
          <p:cNvPr id="95" name="">
            <a:extLst xmlns:a="http://schemas.openxmlformats.org/drawingml/2006/main">
              <a:ext uri="{FF2B5EF4-FFF2-40B4-BE49-F238E27FC236}">
                <a16:creationId xmlns:a16="http://schemas.microsoft.com/office/drawing/2014/main" id="{8B3B3FF0-6AC9-43D7-BC59-7058FD86A3A9}"/>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96" name="">
            <a:extLst xmlns:a="http://schemas.openxmlformats.org/drawingml/2006/main">
              <a:ext uri="{FF2B5EF4-FFF2-40B4-BE49-F238E27FC236}">
                <a16:creationId xmlns:a16="http://schemas.microsoft.com/office/drawing/2014/main" id="{2D43C518-4C5D-456C-BD52-ACE485925FDB}"/>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97" name="">
            <a:extLst xmlns:a="http://schemas.openxmlformats.org/drawingml/2006/main">
              <a:ext uri="{FF2B5EF4-FFF2-40B4-BE49-F238E27FC236}">
                <a16:creationId xmlns:a16="http://schemas.microsoft.com/office/drawing/2014/main" id="{6050F630-98D1-4082-AE02-5A23567C0836}"/>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2/0/0</a:t>
            </a:r>
          </a:p>
        </p:txBody>
      </p:sp>
      <p:sp>
        <p:nvSpPr>
          <p:cNvPr id="98" name="">
            <a:extLst xmlns:a="http://schemas.openxmlformats.org/drawingml/2006/main">
              <a:ext uri="{FF2B5EF4-FFF2-40B4-BE49-F238E27FC236}">
                <a16:creationId xmlns:a16="http://schemas.microsoft.com/office/drawing/2014/main" id="{5F182315-A9D0-4583-9B3D-DD2B6931B0AF}"/>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9" name="">
            <a:extLst xmlns:a="http://schemas.openxmlformats.org/drawingml/2006/main">
              <a:ext uri="{FF2B5EF4-FFF2-40B4-BE49-F238E27FC236}">
                <a16:creationId xmlns:a16="http://schemas.microsoft.com/office/drawing/2014/main" id="{C836FEFF-04FE-4EA4-AACA-BE61DEF01B01}"/>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52C71CB7-2DDC-4056-86C8-2F37573C411B}"/>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01" name="">
            <a:extLst xmlns:a="http://schemas.openxmlformats.org/drawingml/2006/main">
              <a:ext uri="{FF2B5EF4-FFF2-40B4-BE49-F238E27FC236}">
                <a16:creationId xmlns:a16="http://schemas.microsoft.com/office/drawing/2014/main" id="{D265E69F-DBAE-47A5-BCA0-C171CC485AE0}"/>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63,58</a:t>
            </a:r>
          </a:p>
        </p:txBody>
      </p:sp>
      <p:sp>
        <p:nvSpPr>
          <p:cNvPr id="102" name="">
            <a:extLst xmlns:a="http://schemas.openxmlformats.org/drawingml/2006/main">
              <a:ext uri="{FF2B5EF4-FFF2-40B4-BE49-F238E27FC236}">
                <a16:creationId xmlns:a16="http://schemas.microsoft.com/office/drawing/2014/main" id="{A9013675-2D15-4532-AD2B-93EAF96FB7C8}"/>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6B0CCCE9-B616-4194-9148-5B0D000CBD97}"/>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1D782761-9090-4F91-868A-714B08F6015F}"/>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05" name="">
            <a:extLst xmlns:a="http://schemas.openxmlformats.org/drawingml/2006/main">
              <a:ext uri="{FF2B5EF4-FFF2-40B4-BE49-F238E27FC236}">
                <a16:creationId xmlns:a16="http://schemas.microsoft.com/office/drawing/2014/main" id="{93F99057-B73B-481E-8829-3D9513C7ED9E}"/>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Dippner, Michael *</a:t>
            </a:r>
          </a:p>
        </p:txBody>
      </p:sp>
      <p:sp>
        <p:nvSpPr>
          <p:cNvPr id="106" name="">
            <a:extLst xmlns:a="http://schemas.openxmlformats.org/drawingml/2006/main">
              <a:ext uri="{FF2B5EF4-FFF2-40B4-BE49-F238E27FC236}">
                <a16:creationId xmlns:a16="http://schemas.microsoft.com/office/drawing/2014/main" id="{52C26A90-C765-47E6-8EE7-CBAF03CD378D}"/>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Donauwörth</a:t>
            </a:r>
          </a:p>
        </p:txBody>
      </p:sp>
      <p:sp>
        <p:nvSpPr>
          <p:cNvPr id="107" name="">
            <a:extLst xmlns:a="http://schemas.openxmlformats.org/drawingml/2006/main">
              <a:ext uri="{FF2B5EF4-FFF2-40B4-BE49-F238E27FC236}">
                <a16:creationId xmlns:a16="http://schemas.microsoft.com/office/drawing/2014/main" id="{3A990A4E-1A16-4B03-9F06-DB61C587698E}"/>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08" name="">
            <a:extLst xmlns:a="http://schemas.openxmlformats.org/drawingml/2006/main">
              <a:ext uri="{FF2B5EF4-FFF2-40B4-BE49-F238E27FC236}">
                <a16:creationId xmlns:a16="http://schemas.microsoft.com/office/drawing/2014/main" id="{07D9358F-908D-483B-9B75-B4A6866696C1}"/>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2/0/0</a:t>
            </a:r>
          </a:p>
        </p:txBody>
      </p:sp>
      <p:sp>
        <p:nvSpPr>
          <p:cNvPr id="109" name="">
            <a:extLst xmlns:a="http://schemas.openxmlformats.org/drawingml/2006/main">
              <a:ext uri="{FF2B5EF4-FFF2-40B4-BE49-F238E27FC236}">
                <a16:creationId xmlns:a16="http://schemas.microsoft.com/office/drawing/2014/main" id="{E6CEC3C8-ABD8-4338-A455-D7FD107E77F4}"/>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110" name="">
            <a:extLst xmlns:a="http://schemas.openxmlformats.org/drawingml/2006/main">
              <a:ext uri="{FF2B5EF4-FFF2-40B4-BE49-F238E27FC236}">
                <a16:creationId xmlns:a16="http://schemas.microsoft.com/office/drawing/2014/main" id="{C70EACE3-1C0B-42AB-9B53-C8F82D6F29DF}"/>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D9316039-9D43-4059-819A-069D0B56B3F3}"/>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12" name="">
            <a:extLst xmlns:a="http://schemas.openxmlformats.org/drawingml/2006/main">
              <a:ext uri="{FF2B5EF4-FFF2-40B4-BE49-F238E27FC236}">
                <a16:creationId xmlns:a16="http://schemas.microsoft.com/office/drawing/2014/main" id="{CBAEDF24-E4BD-4A89-8E68-80EF4E62FAB7}"/>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63,4</a:t>
            </a:r>
          </a:p>
        </p:txBody>
      </p:sp>
      <p:sp>
        <p:nvSpPr>
          <p:cNvPr id="113" name="">
            <a:extLst xmlns:a="http://schemas.openxmlformats.org/drawingml/2006/main">
              <a:ext uri="{FF2B5EF4-FFF2-40B4-BE49-F238E27FC236}">
                <a16:creationId xmlns:a16="http://schemas.microsoft.com/office/drawing/2014/main" id="{CC99DFB0-850A-41EC-AF90-4E070E155919}"/>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11F95413-774D-4F66-9ADF-C021D9637051}"/>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62D2465B-702B-44E1-A48C-99B1E5837CC7}"/>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5D511E47-0F54-42AC-9EB2-39848AC5016A}"/>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Frey, Roland *</a:t>
            </a:r>
          </a:p>
        </p:txBody>
      </p:sp>
      <p:sp>
        <p:nvSpPr>
          <p:cNvPr id="117" name="">
            <a:extLst xmlns:a="http://schemas.openxmlformats.org/drawingml/2006/main">
              <a:ext uri="{FF2B5EF4-FFF2-40B4-BE49-F238E27FC236}">
                <a16:creationId xmlns:a16="http://schemas.microsoft.com/office/drawing/2014/main" id="{2D7BF4A7-1543-4EFE-B6DF-EAF0A2E98039}"/>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118" name="">
            <a:extLst xmlns:a="http://schemas.openxmlformats.org/drawingml/2006/main">
              <a:ext uri="{FF2B5EF4-FFF2-40B4-BE49-F238E27FC236}">
                <a16:creationId xmlns:a16="http://schemas.microsoft.com/office/drawing/2014/main" id="{3F8BECD5-ACA4-4D79-A634-E0612BF16B47}"/>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19" name="">
            <a:extLst xmlns:a="http://schemas.openxmlformats.org/drawingml/2006/main">
              <a:ext uri="{FF2B5EF4-FFF2-40B4-BE49-F238E27FC236}">
                <a16:creationId xmlns:a16="http://schemas.microsoft.com/office/drawing/2014/main" id="{10370141-997E-41F8-98A7-028FA1081A7C}"/>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2/0/0</a:t>
            </a:r>
          </a:p>
        </p:txBody>
      </p:sp>
      <p:sp>
        <p:nvSpPr>
          <p:cNvPr id="120" name="">
            <a:extLst xmlns:a="http://schemas.openxmlformats.org/drawingml/2006/main">
              <a:ext uri="{FF2B5EF4-FFF2-40B4-BE49-F238E27FC236}">
                <a16:creationId xmlns:a16="http://schemas.microsoft.com/office/drawing/2014/main" id="{A49F8BAB-98F2-4DF8-8C4A-7FB973B44CF6}"/>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21" name="">
            <a:extLst xmlns:a="http://schemas.openxmlformats.org/drawingml/2006/main">
              <a:ext uri="{FF2B5EF4-FFF2-40B4-BE49-F238E27FC236}">
                <a16:creationId xmlns:a16="http://schemas.microsoft.com/office/drawing/2014/main" id="{8DE21930-C25A-46AC-B64D-3EFB01ADEE99}"/>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095ECE6D-7161-419C-83A6-623B4326CBE2}"/>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23" name="">
            <a:extLst xmlns:a="http://schemas.openxmlformats.org/drawingml/2006/main">
              <a:ext uri="{FF2B5EF4-FFF2-40B4-BE49-F238E27FC236}">
                <a16:creationId xmlns:a16="http://schemas.microsoft.com/office/drawing/2014/main" id="{3163BE21-5FC1-4ADB-900D-73862181405B}"/>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62,95</a:t>
            </a:r>
          </a:p>
        </p:txBody>
      </p:sp>
      <p:sp>
        <p:nvSpPr>
          <p:cNvPr id="124" name="">
            <a:extLst xmlns:a="http://schemas.openxmlformats.org/drawingml/2006/main">
              <a:ext uri="{FF2B5EF4-FFF2-40B4-BE49-F238E27FC236}">
                <a16:creationId xmlns:a16="http://schemas.microsoft.com/office/drawing/2014/main" id="{EA8E5A31-C69C-404B-9909-34D858A57E36}"/>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77E616BD-9288-4B60-B3BF-25568207E4A6}"/>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2F42044C-9007-4997-B9D9-EA3703EDFDCC}"/>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27" name="">
            <a:extLst xmlns:a="http://schemas.openxmlformats.org/drawingml/2006/main">
              <a:ext uri="{FF2B5EF4-FFF2-40B4-BE49-F238E27FC236}">
                <a16:creationId xmlns:a16="http://schemas.microsoft.com/office/drawing/2014/main" id="{56449993-52E3-46B6-AC3D-8B637D72087F}"/>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Hertrampf, Dieter *</a:t>
            </a:r>
          </a:p>
        </p:txBody>
      </p:sp>
      <p:sp>
        <p:nvSpPr>
          <p:cNvPr id="128" name="">
            <a:extLst xmlns:a="http://schemas.openxmlformats.org/drawingml/2006/main">
              <a:ext uri="{FF2B5EF4-FFF2-40B4-BE49-F238E27FC236}">
                <a16:creationId xmlns:a16="http://schemas.microsoft.com/office/drawing/2014/main" id="{08B5C886-C65E-4A87-9447-B8A9098521C5}"/>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129" name="">
            <a:extLst xmlns:a="http://schemas.openxmlformats.org/drawingml/2006/main">
              <a:ext uri="{FF2B5EF4-FFF2-40B4-BE49-F238E27FC236}">
                <a16:creationId xmlns:a16="http://schemas.microsoft.com/office/drawing/2014/main" id="{6C1AD1AE-5591-4273-A265-53F6AA4F0D7E}"/>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30" name="">
            <a:extLst xmlns:a="http://schemas.openxmlformats.org/drawingml/2006/main">
              <a:ext uri="{FF2B5EF4-FFF2-40B4-BE49-F238E27FC236}">
                <a16:creationId xmlns:a16="http://schemas.microsoft.com/office/drawing/2014/main" id="{C927610A-6D1D-47CB-A91E-586A1659A7FF}"/>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1/1/0</a:t>
            </a:r>
          </a:p>
        </p:txBody>
      </p:sp>
      <p:sp>
        <p:nvSpPr>
          <p:cNvPr id="131" name="">
            <a:extLst xmlns:a="http://schemas.openxmlformats.org/drawingml/2006/main">
              <a:ext uri="{FF2B5EF4-FFF2-40B4-BE49-F238E27FC236}">
                <a16:creationId xmlns:a16="http://schemas.microsoft.com/office/drawing/2014/main" id="{07AC2D9E-CD88-487B-9214-8B07BF38B092}"/>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32" name="">
            <a:extLst xmlns:a="http://schemas.openxmlformats.org/drawingml/2006/main">
              <a:ext uri="{FF2B5EF4-FFF2-40B4-BE49-F238E27FC236}">
                <a16:creationId xmlns:a16="http://schemas.microsoft.com/office/drawing/2014/main" id="{08BB48EB-BEA1-423F-8F90-ECE2843A8A85}"/>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9D7D1AB3-9C02-4EE5-8975-2E786B185C11}"/>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4" name="">
            <a:extLst xmlns:a="http://schemas.openxmlformats.org/drawingml/2006/main">
              <a:ext uri="{FF2B5EF4-FFF2-40B4-BE49-F238E27FC236}">
                <a16:creationId xmlns:a16="http://schemas.microsoft.com/office/drawing/2014/main" id="{DABFAAF8-42C8-4F80-9482-44FD320779A4}"/>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59,78</a:t>
            </a:r>
          </a:p>
        </p:txBody>
      </p:sp>
      <p:sp>
        <p:nvSpPr>
          <p:cNvPr id="135" name="">
            <a:extLst xmlns:a="http://schemas.openxmlformats.org/drawingml/2006/main">
              <a:ext uri="{FF2B5EF4-FFF2-40B4-BE49-F238E27FC236}">
                <a16:creationId xmlns:a16="http://schemas.microsoft.com/office/drawing/2014/main" id="{AE8BBF27-C8CD-491C-B510-628A62FBCDA9}"/>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89018374-F5EC-4059-9A01-E569678FF04D}"/>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7516EECF-65EB-4422-BC9E-88BD2103DF3A}"/>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38" name="">
            <a:extLst xmlns:a="http://schemas.openxmlformats.org/drawingml/2006/main">
              <a:ext uri="{FF2B5EF4-FFF2-40B4-BE49-F238E27FC236}">
                <a16:creationId xmlns:a16="http://schemas.microsoft.com/office/drawing/2014/main" id="{55A6AADA-ADAD-478C-84DE-8B30A387294F}"/>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Geyer, Thomas *</a:t>
            </a:r>
          </a:p>
        </p:txBody>
      </p:sp>
      <p:sp>
        <p:nvSpPr>
          <p:cNvPr id="139" name="">
            <a:extLst xmlns:a="http://schemas.openxmlformats.org/drawingml/2006/main">
              <a:ext uri="{FF2B5EF4-FFF2-40B4-BE49-F238E27FC236}">
                <a16:creationId xmlns:a16="http://schemas.microsoft.com/office/drawing/2014/main" id="{2F0BDAC1-7333-4CB9-8AE6-7FF567426679}"/>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140" name="">
            <a:extLst xmlns:a="http://schemas.openxmlformats.org/drawingml/2006/main">
              <a:ext uri="{FF2B5EF4-FFF2-40B4-BE49-F238E27FC236}">
                <a16:creationId xmlns:a16="http://schemas.microsoft.com/office/drawing/2014/main" id="{A18F5BB9-4291-4A45-A2AF-B0EA986C6978}"/>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1" name="">
            <a:extLst xmlns:a="http://schemas.openxmlformats.org/drawingml/2006/main">
              <a:ext uri="{FF2B5EF4-FFF2-40B4-BE49-F238E27FC236}">
                <a16:creationId xmlns:a16="http://schemas.microsoft.com/office/drawing/2014/main" id="{9BDA3A05-AA27-44E2-BD5C-84CC8CF83683}"/>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2/0/0</a:t>
            </a:r>
          </a:p>
        </p:txBody>
      </p:sp>
      <p:sp>
        <p:nvSpPr>
          <p:cNvPr id="142" name="">
            <a:extLst xmlns:a="http://schemas.openxmlformats.org/drawingml/2006/main">
              <a:ext uri="{FF2B5EF4-FFF2-40B4-BE49-F238E27FC236}">
                <a16:creationId xmlns:a16="http://schemas.microsoft.com/office/drawing/2014/main" id="{D12EE6F9-6282-424C-A47C-7751EC583C67}"/>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43" name="">
            <a:extLst xmlns:a="http://schemas.openxmlformats.org/drawingml/2006/main">
              <a:ext uri="{FF2B5EF4-FFF2-40B4-BE49-F238E27FC236}">
                <a16:creationId xmlns:a16="http://schemas.microsoft.com/office/drawing/2014/main" id="{C2B6C4A7-B092-472D-AA33-D6356C4C0AD6}"/>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8F709117-ACF0-4D18-BECD-ACB4B212AACC}"/>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45" name="">
            <a:extLst xmlns:a="http://schemas.openxmlformats.org/drawingml/2006/main">
              <a:ext uri="{FF2B5EF4-FFF2-40B4-BE49-F238E27FC236}">
                <a16:creationId xmlns:a16="http://schemas.microsoft.com/office/drawing/2014/main" id="{22531E7B-56F7-4680-8493-B988A161CFC6}"/>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59,54</a:t>
            </a:r>
          </a:p>
        </p:txBody>
      </p:sp>
      <p:sp>
        <p:nvSpPr>
          <p:cNvPr id="146" name="">
            <a:extLst xmlns:a="http://schemas.openxmlformats.org/drawingml/2006/main">
              <a:ext uri="{FF2B5EF4-FFF2-40B4-BE49-F238E27FC236}">
                <a16:creationId xmlns:a16="http://schemas.microsoft.com/office/drawing/2014/main" id="{D5C7F8D7-4894-475F-9853-305B4B380927}"/>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96B3BAAD-8B2A-4FAB-AA2F-E227ADC43DB5}"/>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20 von 30</a:t>
            </a:r>
          </a:p>
        </p:txBody>
      </p:sp>
    </p:spTree>
    <p:extLst>
      <p:ext uri="{BB962C8B-B14F-4D97-AF65-F5344CB8AC3E}">
        <p14:creationId xmlns:p14="http://schemas.microsoft.com/office/powerpoint/2010/main" val="994617670"/>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52D931B2-AB17-4C68-B775-13620B91AD1F}"/>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6E377E73-243C-4A3D-8DDA-3F7C4ACB4DCF}"/>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D7B43148-EE7A-4016-9D8A-8B385EF95CA9}"/>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Vorläufige Quoten bei 1–2 Spielen</a:t>
            </a:r>
          </a:p>
        </p:txBody>
      </p:sp>
      <p:sp>
        <p:nvSpPr>
          <p:cNvPr id="4" name="">
            <a:extLst xmlns:a="http://schemas.openxmlformats.org/drawingml/2006/main">
              <a:ext uri="{FF2B5EF4-FFF2-40B4-BE49-F238E27FC236}">
                <a16:creationId xmlns:a16="http://schemas.microsoft.com/office/drawing/2014/main" id="{A4516904-33C9-43E6-B13B-72CD55DFA68E}"/>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46B1CF2C-879D-4A54-B1C4-7641B0E66AD7}"/>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557E55AD-6796-449A-903F-696A51DD0D04}"/>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47</a:t>
            </a:r>
          </a:p>
        </p:txBody>
      </p:sp>
      <p:sp>
        <p:nvSpPr>
          <p:cNvPr id="7" name="">
            <a:extLst xmlns:a="http://schemas.openxmlformats.org/drawingml/2006/main">
              <a:ext uri="{FF2B5EF4-FFF2-40B4-BE49-F238E27FC236}">
                <a16:creationId xmlns:a16="http://schemas.microsoft.com/office/drawing/2014/main" id="{17DF5779-BFD6-42EB-9E02-8917D6769333}"/>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587F9818-B793-48E4-9B30-7EFAC65F9F6E}"/>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146B23F9-58F0-45A9-8D6D-0C02AF209727}"/>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52691FAB-74E5-4A2A-AEEA-8E16364C4467}"/>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E2972C93-2193-45F5-97F5-83F4D00E39C8}"/>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D2AE7740-C39C-4B64-BF77-DCB958D20CB0}"/>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19286640-C7D8-493A-BBD4-CEB23B5C3344}"/>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52B48F3B-BA11-46C9-B2BB-730DF5ADCD16}"/>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F9A97F8A-ED3C-42E1-800A-B556A5DE7A44}"/>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0A2B8122-5240-4E1B-B67D-A7EF8A8BEB01}"/>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7" name="">
            <a:extLst xmlns:a="http://schemas.openxmlformats.org/drawingml/2006/main">
              <a:ext uri="{FF2B5EF4-FFF2-40B4-BE49-F238E27FC236}">
                <a16:creationId xmlns:a16="http://schemas.microsoft.com/office/drawing/2014/main" id="{B4964FDC-70C1-4843-895E-D19382399D13}"/>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Merkle, Bernd *</a:t>
            </a:r>
          </a:p>
        </p:txBody>
      </p:sp>
      <p:sp>
        <p:nvSpPr>
          <p:cNvPr id="18" name="">
            <a:extLst xmlns:a="http://schemas.openxmlformats.org/drawingml/2006/main">
              <a:ext uri="{FF2B5EF4-FFF2-40B4-BE49-F238E27FC236}">
                <a16:creationId xmlns:a16="http://schemas.microsoft.com/office/drawing/2014/main" id="{8782890B-0802-4BC4-8EA1-B88DE87B1716}"/>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19" name="">
            <a:extLst xmlns:a="http://schemas.openxmlformats.org/drawingml/2006/main">
              <a:ext uri="{FF2B5EF4-FFF2-40B4-BE49-F238E27FC236}">
                <a16:creationId xmlns:a16="http://schemas.microsoft.com/office/drawing/2014/main" id="{BA576338-2898-429A-B43D-1E620E6E0543}"/>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20" name="">
            <a:extLst xmlns:a="http://schemas.openxmlformats.org/drawingml/2006/main">
              <a:ext uri="{FF2B5EF4-FFF2-40B4-BE49-F238E27FC236}">
                <a16:creationId xmlns:a16="http://schemas.microsoft.com/office/drawing/2014/main" id="{A8729E50-882A-4F23-B8C7-EBD346C285E4}"/>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21" name="">
            <a:extLst xmlns:a="http://schemas.openxmlformats.org/drawingml/2006/main">
              <a:ext uri="{FF2B5EF4-FFF2-40B4-BE49-F238E27FC236}">
                <a16:creationId xmlns:a16="http://schemas.microsoft.com/office/drawing/2014/main" id="{3CC1F73D-6AA6-4317-A9D6-CA978926589C}"/>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22" name="">
            <a:extLst xmlns:a="http://schemas.openxmlformats.org/drawingml/2006/main">
              <a:ext uri="{FF2B5EF4-FFF2-40B4-BE49-F238E27FC236}">
                <a16:creationId xmlns:a16="http://schemas.microsoft.com/office/drawing/2014/main" id="{1014A103-7371-4544-B3FF-342F06F71D47}"/>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CC42AB87-996D-4217-97EF-F320FADA6154}"/>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4" name="">
            <a:extLst xmlns:a="http://schemas.openxmlformats.org/drawingml/2006/main">
              <a:ext uri="{FF2B5EF4-FFF2-40B4-BE49-F238E27FC236}">
                <a16:creationId xmlns:a16="http://schemas.microsoft.com/office/drawing/2014/main" id="{37759131-20D8-488A-B089-3CCE9AB3FC53}"/>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58,5</a:t>
            </a:r>
          </a:p>
        </p:txBody>
      </p:sp>
      <p:sp>
        <p:nvSpPr>
          <p:cNvPr id="25" name="">
            <a:extLst xmlns:a="http://schemas.openxmlformats.org/drawingml/2006/main">
              <a:ext uri="{FF2B5EF4-FFF2-40B4-BE49-F238E27FC236}">
                <a16:creationId xmlns:a16="http://schemas.microsoft.com/office/drawing/2014/main" id="{ABC09693-1FF3-416B-8CAE-81502868DB48}"/>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6E07467C-F1F9-4210-91CC-76FFF4D57AF5}"/>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269E2A43-5596-47CF-A1C8-C9F907D3D8AE}"/>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4A69F16E-BD1E-43E7-8483-A99BC4EBCBFF}"/>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Klauer, Gabriele *</a:t>
            </a:r>
          </a:p>
        </p:txBody>
      </p:sp>
      <p:sp>
        <p:nvSpPr>
          <p:cNvPr id="29" name="">
            <a:extLst xmlns:a="http://schemas.openxmlformats.org/drawingml/2006/main">
              <a:ext uri="{FF2B5EF4-FFF2-40B4-BE49-F238E27FC236}">
                <a16:creationId xmlns:a16="http://schemas.microsoft.com/office/drawing/2014/main" id="{A3B10942-46F7-4C35-9763-57081DB83AFF}"/>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30" name="">
            <a:extLst xmlns:a="http://schemas.openxmlformats.org/drawingml/2006/main">
              <a:ext uri="{FF2B5EF4-FFF2-40B4-BE49-F238E27FC236}">
                <a16:creationId xmlns:a16="http://schemas.microsoft.com/office/drawing/2014/main" id="{6D1BCFEA-65AD-465C-B4D2-0283B296EE0E}"/>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31" name="">
            <a:extLst xmlns:a="http://schemas.openxmlformats.org/drawingml/2006/main">
              <a:ext uri="{FF2B5EF4-FFF2-40B4-BE49-F238E27FC236}">
                <a16:creationId xmlns:a16="http://schemas.microsoft.com/office/drawing/2014/main" id="{C68CD0DC-B7DD-468D-A57F-67F66B3CA2BA}"/>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32" name="">
            <a:extLst xmlns:a="http://schemas.openxmlformats.org/drawingml/2006/main">
              <a:ext uri="{FF2B5EF4-FFF2-40B4-BE49-F238E27FC236}">
                <a16:creationId xmlns:a16="http://schemas.microsoft.com/office/drawing/2014/main" id="{2CF32D31-5B3B-4A65-A1D0-968E7224A4E3}"/>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33" name="">
            <a:extLst xmlns:a="http://schemas.openxmlformats.org/drawingml/2006/main">
              <a:ext uri="{FF2B5EF4-FFF2-40B4-BE49-F238E27FC236}">
                <a16:creationId xmlns:a16="http://schemas.microsoft.com/office/drawing/2014/main" id="{1F74B93D-9945-43B2-9AE1-D1FD1BEBB94F}"/>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7AFD5705-9EF5-42BA-B9F6-2F2ED3B9772C}"/>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5" name="">
            <a:extLst xmlns:a="http://schemas.openxmlformats.org/drawingml/2006/main">
              <a:ext uri="{FF2B5EF4-FFF2-40B4-BE49-F238E27FC236}">
                <a16:creationId xmlns:a16="http://schemas.microsoft.com/office/drawing/2014/main" id="{EEF2748C-8062-48DF-97F4-1535FEC9F63B}"/>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58</a:t>
            </a:r>
          </a:p>
        </p:txBody>
      </p:sp>
      <p:sp>
        <p:nvSpPr>
          <p:cNvPr id="36" name="">
            <a:extLst xmlns:a="http://schemas.openxmlformats.org/drawingml/2006/main">
              <a:ext uri="{FF2B5EF4-FFF2-40B4-BE49-F238E27FC236}">
                <a16:creationId xmlns:a16="http://schemas.microsoft.com/office/drawing/2014/main" id="{8B308D0C-F334-464A-A904-4E84AF10CE2A}"/>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C86C8C2E-200B-4AF8-9700-5128777F7C3B}"/>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F0AF312B-A4D9-4CD2-8D25-80A9E46F5E76}"/>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E9F59C6E-E17B-44CB-B51E-790251DB50B7}"/>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Thumer, Helmut *</a:t>
            </a:r>
          </a:p>
        </p:txBody>
      </p:sp>
      <p:sp>
        <p:nvSpPr>
          <p:cNvPr id="40" name="">
            <a:extLst xmlns:a="http://schemas.openxmlformats.org/drawingml/2006/main">
              <a:ext uri="{FF2B5EF4-FFF2-40B4-BE49-F238E27FC236}">
                <a16:creationId xmlns:a16="http://schemas.microsoft.com/office/drawing/2014/main" id="{6AB36E56-2843-48EB-8D24-4084A26757A8}"/>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41" name="">
            <a:extLst xmlns:a="http://schemas.openxmlformats.org/drawingml/2006/main">
              <a:ext uri="{FF2B5EF4-FFF2-40B4-BE49-F238E27FC236}">
                <a16:creationId xmlns:a16="http://schemas.microsoft.com/office/drawing/2014/main" id="{507A5AB5-5206-4499-9E64-3AC593EABDE3}"/>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42" name="">
            <a:extLst xmlns:a="http://schemas.openxmlformats.org/drawingml/2006/main">
              <a:ext uri="{FF2B5EF4-FFF2-40B4-BE49-F238E27FC236}">
                <a16:creationId xmlns:a16="http://schemas.microsoft.com/office/drawing/2014/main" id="{C188A1C6-3297-4BF7-B855-685DD87665FF}"/>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43" name="">
            <a:extLst xmlns:a="http://schemas.openxmlformats.org/drawingml/2006/main">
              <a:ext uri="{FF2B5EF4-FFF2-40B4-BE49-F238E27FC236}">
                <a16:creationId xmlns:a16="http://schemas.microsoft.com/office/drawing/2014/main" id="{B8F42882-42F6-4B3D-A785-9709A870C966}"/>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44" name="">
            <a:extLst xmlns:a="http://schemas.openxmlformats.org/drawingml/2006/main">
              <a:ext uri="{FF2B5EF4-FFF2-40B4-BE49-F238E27FC236}">
                <a16:creationId xmlns:a16="http://schemas.microsoft.com/office/drawing/2014/main" id="{8877DA0F-603D-415B-B89D-E335B186A778}"/>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717FA361-0104-4DE1-8FDA-2FD2E09812A2}"/>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46" name="">
            <a:extLst xmlns:a="http://schemas.openxmlformats.org/drawingml/2006/main">
              <a:ext uri="{FF2B5EF4-FFF2-40B4-BE49-F238E27FC236}">
                <a16:creationId xmlns:a16="http://schemas.microsoft.com/office/drawing/2014/main" id="{AB214C1E-3EFE-4139-82C9-1A5EBC0B7A11}"/>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57,51</a:t>
            </a:r>
          </a:p>
        </p:txBody>
      </p:sp>
      <p:sp>
        <p:nvSpPr>
          <p:cNvPr id="47" name="">
            <a:extLst xmlns:a="http://schemas.openxmlformats.org/drawingml/2006/main">
              <a:ext uri="{FF2B5EF4-FFF2-40B4-BE49-F238E27FC236}">
                <a16:creationId xmlns:a16="http://schemas.microsoft.com/office/drawing/2014/main" id="{C4F5A06C-D091-41D4-9748-F4EC5CF25661}"/>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F4E7D8D2-DE7B-4450-82A8-34912A9A5F76}"/>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E5F5C5BF-4587-4BAB-9578-82A43A652242}"/>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50" name="">
            <a:extLst xmlns:a="http://schemas.openxmlformats.org/drawingml/2006/main">
              <a:ext uri="{FF2B5EF4-FFF2-40B4-BE49-F238E27FC236}">
                <a16:creationId xmlns:a16="http://schemas.microsoft.com/office/drawing/2014/main" id="{7F3B3D4A-327D-4130-B6C7-F19278511429}"/>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Meissner, Stefan *</a:t>
            </a:r>
          </a:p>
        </p:txBody>
      </p:sp>
      <p:sp>
        <p:nvSpPr>
          <p:cNvPr id="51" name="">
            <a:extLst xmlns:a="http://schemas.openxmlformats.org/drawingml/2006/main">
              <a:ext uri="{FF2B5EF4-FFF2-40B4-BE49-F238E27FC236}">
                <a16:creationId xmlns:a16="http://schemas.microsoft.com/office/drawing/2014/main" id="{F1EC2A02-99F9-4153-9B76-6A46559E77D6}"/>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II</a:t>
            </a:r>
          </a:p>
        </p:txBody>
      </p:sp>
      <p:sp>
        <p:nvSpPr>
          <p:cNvPr id="52" name="">
            <a:extLst xmlns:a="http://schemas.openxmlformats.org/drawingml/2006/main">
              <a:ext uri="{FF2B5EF4-FFF2-40B4-BE49-F238E27FC236}">
                <a16:creationId xmlns:a16="http://schemas.microsoft.com/office/drawing/2014/main" id="{859031E0-D82A-41AF-900F-EF9D8C9819F9}"/>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53" name="">
            <a:extLst xmlns:a="http://schemas.openxmlformats.org/drawingml/2006/main">
              <a:ext uri="{FF2B5EF4-FFF2-40B4-BE49-F238E27FC236}">
                <a16:creationId xmlns:a16="http://schemas.microsoft.com/office/drawing/2014/main" id="{94EAC178-4688-458A-BE6F-2641060E009C}"/>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54" name="">
            <a:extLst xmlns:a="http://schemas.openxmlformats.org/drawingml/2006/main">
              <a:ext uri="{FF2B5EF4-FFF2-40B4-BE49-F238E27FC236}">
                <a16:creationId xmlns:a16="http://schemas.microsoft.com/office/drawing/2014/main" id="{AD35F069-D5BB-4FE1-BE04-4D675DD5AD43}"/>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55" name="">
            <a:extLst xmlns:a="http://schemas.openxmlformats.org/drawingml/2006/main">
              <a:ext uri="{FF2B5EF4-FFF2-40B4-BE49-F238E27FC236}">
                <a16:creationId xmlns:a16="http://schemas.microsoft.com/office/drawing/2014/main" id="{F72F906C-64B8-4B0E-8C25-CB5D6C031DE1}"/>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6481ADFD-14C8-4EC1-8E72-F89CDDE5EF4E}"/>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7" name="">
            <a:extLst xmlns:a="http://schemas.openxmlformats.org/drawingml/2006/main">
              <a:ext uri="{FF2B5EF4-FFF2-40B4-BE49-F238E27FC236}">
                <a16:creationId xmlns:a16="http://schemas.microsoft.com/office/drawing/2014/main" id="{A03428EC-6C2B-42E3-842A-C9E9A1CB0696}"/>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56,29</a:t>
            </a:r>
          </a:p>
        </p:txBody>
      </p:sp>
      <p:sp>
        <p:nvSpPr>
          <p:cNvPr id="58" name="">
            <a:extLst xmlns:a="http://schemas.openxmlformats.org/drawingml/2006/main">
              <a:ext uri="{FF2B5EF4-FFF2-40B4-BE49-F238E27FC236}">
                <a16:creationId xmlns:a16="http://schemas.microsoft.com/office/drawing/2014/main" id="{852573B3-C215-4A1C-90E1-401B1DB143D2}"/>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5EDECE56-D96B-4BC1-A18F-9B37F75DDF7E}"/>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B9C8F21D-B90A-4388-A891-88C4152E76EE}"/>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61" name="">
            <a:extLst xmlns:a="http://schemas.openxmlformats.org/drawingml/2006/main">
              <a:ext uri="{FF2B5EF4-FFF2-40B4-BE49-F238E27FC236}">
                <a16:creationId xmlns:a16="http://schemas.microsoft.com/office/drawing/2014/main" id="{320B0BEF-2755-4257-85A1-43FF1BEE0C55}"/>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Kaufmann, Otto *</a:t>
            </a:r>
          </a:p>
        </p:txBody>
      </p:sp>
      <p:sp>
        <p:nvSpPr>
          <p:cNvPr id="62" name="">
            <a:extLst xmlns:a="http://schemas.openxmlformats.org/drawingml/2006/main">
              <a:ext uri="{FF2B5EF4-FFF2-40B4-BE49-F238E27FC236}">
                <a16:creationId xmlns:a16="http://schemas.microsoft.com/office/drawing/2014/main" id="{C752E995-B313-4A1C-8327-AA4788A5FD87}"/>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63" name="">
            <a:extLst xmlns:a="http://schemas.openxmlformats.org/drawingml/2006/main">
              <a:ext uri="{FF2B5EF4-FFF2-40B4-BE49-F238E27FC236}">
                <a16:creationId xmlns:a16="http://schemas.microsoft.com/office/drawing/2014/main" id="{E756661A-8703-4779-8175-3E772D96834F}"/>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64" name="">
            <a:extLst xmlns:a="http://schemas.openxmlformats.org/drawingml/2006/main">
              <a:ext uri="{FF2B5EF4-FFF2-40B4-BE49-F238E27FC236}">
                <a16:creationId xmlns:a16="http://schemas.microsoft.com/office/drawing/2014/main" id="{D35C9DD1-B492-437A-830B-838D5D5B3DE8}"/>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65" name="">
            <a:extLst xmlns:a="http://schemas.openxmlformats.org/drawingml/2006/main">
              <a:ext uri="{FF2B5EF4-FFF2-40B4-BE49-F238E27FC236}">
                <a16:creationId xmlns:a16="http://schemas.microsoft.com/office/drawing/2014/main" id="{72E239CD-09ED-47C8-8540-FF2C36CF35FE}"/>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66" name="">
            <a:extLst xmlns:a="http://schemas.openxmlformats.org/drawingml/2006/main">
              <a:ext uri="{FF2B5EF4-FFF2-40B4-BE49-F238E27FC236}">
                <a16:creationId xmlns:a16="http://schemas.microsoft.com/office/drawing/2014/main" id="{5E1E78FA-F566-47F2-B900-937A72639112}"/>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3A3ACBE6-35AF-4D14-ADC1-8B95E480E4FA}"/>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68" name="">
            <a:extLst xmlns:a="http://schemas.openxmlformats.org/drawingml/2006/main">
              <a:ext uri="{FF2B5EF4-FFF2-40B4-BE49-F238E27FC236}">
                <a16:creationId xmlns:a16="http://schemas.microsoft.com/office/drawing/2014/main" id="{E50B0027-76E6-4E6C-825C-574AB573314E}"/>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56,12</a:t>
            </a:r>
          </a:p>
        </p:txBody>
      </p:sp>
      <p:sp>
        <p:nvSpPr>
          <p:cNvPr id="69" name="">
            <a:extLst xmlns:a="http://schemas.openxmlformats.org/drawingml/2006/main">
              <a:ext uri="{FF2B5EF4-FFF2-40B4-BE49-F238E27FC236}">
                <a16:creationId xmlns:a16="http://schemas.microsoft.com/office/drawing/2014/main" id="{1473A9C9-6145-4E21-860A-B75455ADAC7D}"/>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4F6FE73A-0223-4722-8706-D10CDB8E38D9}"/>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49ABF0C9-B59C-4308-A156-C5933A425D75}"/>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BC8FA0BC-A23A-4E82-9979-241D20D0C03C}"/>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Wagner, Reinhold *</a:t>
            </a:r>
          </a:p>
        </p:txBody>
      </p:sp>
      <p:sp>
        <p:nvSpPr>
          <p:cNvPr id="73" name="">
            <a:extLst xmlns:a="http://schemas.openxmlformats.org/drawingml/2006/main">
              <a:ext uri="{FF2B5EF4-FFF2-40B4-BE49-F238E27FC236}">
                <a16:creationId xmlns:a16="http://schemas.microsoft.com/office/drawing/2014/main" id="{1DE9706C-4E8D-4242-AD66-0349B799EFE3}"/>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74" name="">
            <a:extLst xmlns:a="http://schemas.openxmlformats.org/drawingml/2006/main">
              <a:ext uri="{FF2B5EF4-FFF2-40B4-BE49-F238E27FC236}">
                <a16:creationId xmlns:a16="http://schemas.microsoft.com/office/drawing/2014/main" id="{F9C25E41-50C0-4D24-ABC3-5659A1BB3A0C}"/>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75" name="">
            <a:extLst xmlns:a="http://schemas.openxmlformats.org/drawingml/2006/main">
              <a:ext uri="{FF2B5EF4-FFF2-40B4-BE49-F238E27FC236}">
                <a16:creationId xmlns:a16="http://schemas.microsoft.com/office/drawing/2014/main" id="{23C96A81-FF65-4449-93A7-A26741498D3C}"/>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1/1/0</a:t>
            </a:r>
          </a:p>
        </p:txBody>
      </p:sp>
      <p:sp>
        <p:nvSpPr>
          <p:cNvPr id="76" name="">
            <a:extLst xmlns:a="http://schemas.openxmlformats.org/drawingml/2006/main">
              <a:ext uri="{FF2B5EF4-FFF2-40B4-BE49-F238E27FC236}">
                <a16:creationId xmlns:a16="http://schemas.microsoft.com/office/drawing/2014/main" id="{7077101B-AC8A-4593-AF4E-A04A63289181}"/>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77" name="">
            <a:extLst xmlns:a="http://schemas.openxmlformats.org/drawingml/2006/main">
              <a:ext uri="{FF2B5EF4-FFF2-40B4-BE49-F238E27FC236}">
                <a16:creationId xmlns:a16="http://schemas.microsoft.com/office/drawing/2014/main" id="{CAC02D63-32E8-472F-85E3-262D4952BE23}"/>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EDD225C3-DD42-4F14-8448-970D67C1D567}"/>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9" name="">
            <a:extLst xmlns:a="http://schemas.openxmlformats.org/drawingml/2006/main">
              <a:ext uri="{FF2B5EF4-FFF2-40B4-BE49-F238E27FC236}">
                <a16:creationId xmlns:a16="http://schemas.microsoft.com/office/drawing/2014/main" id="{3E760F83-124E-4633-B39D-BEF63DB524BD}"/>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55,77</a:t>
            </a:r>
          </a:p>
        </p:txBody>
      </p:sp>
      <p:sp>
        <p:nvSpPr>
          <p:cNvPr id="80" name="">
            <a:extLst xmlns:a="http://schemas.openxmlformats.org/drawingml/2006/main">
              <a:ext uri="{FF2B5EF4-FFF2-40B4-BE49-F238E27FC236}">
                <a16:creationId xmlns:a16="http://schemas.microsoft.com/office/drawing/2014/main" id="{2DF57400-4BF2-4291-8015-9C5F44B683B9}"/>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6E92C79C-21AD-4CB4-9B7B-0C4272E41027}"/>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2AB9645B-2B51-4AC5-8AE5-8CB013FE128E}"/>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503C2F09-2682-496F-9980-CA4E5CFF0E09}"/>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Berger, Jürgen *</a:t>
            </a:r>
          </a:p>
        </p:txBody>
      </p:sp>
      <p:sp>
        <p:nvSpPr>
          <p:cNvPr id="84" name="">
            <a:extLst xmlns:a="http://schemas.openxmlformats.org/drawingml/2006/main">
              <a:ext uri="{FF2B5EF4-FFF2-40B4-BE49-F238E27FC236}">
                <a16:creationId xmlns:a16="http://schemas.microsoft.com/office/drawing/2014/main" id="{7C7DCDD0-25B3-4385-A3C9-6D3075564998}"/>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85" name="">
            <a:extLst xmlns:a="http://schemas.openxmlformats.org/drawingml/2006/main">
              <a:ext uri="{FF2B5EF4-FFF2-40B4-BE49-F238E27FC236}">
                <a16:creationId xmlns:a16="http://schemas.microsoft.com/office/drawing/2014/main" id="{6F01BF90-89AF-495E-A52F-94AAB33FA1EE}"/>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86" name="">
            <a:extLst xmlns:a="http://schemas.openxmlformats.org/drawingml/2006/main">
              <a:ext uri="{FF2B5EF4-FFF2-40B4-BE49-F238E27FC236}">
                <a16:creationId xmlns:a16="http://schemas.microsoft.com/office/drawing/2014/main" id="{79BAC771-B3DB-44DE-9CB5-EA65965627D7}"/>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87" name="">
            <a:extLst xmlns:a="http://schemas.openxmlformats.org/drawingml/2006/main">
              <a:ext uri="{FF2B5EF4-FFF2-40B4-BE49-F238E27FC236}">
                <a16:creationId xmlns:a16="http://schemas.microsoft.com/office/drawing/2014/main" id="{5DD91F2E-CB8E-46BB-A36F-3DAD140B90B1}"/>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88" name="">
            <a:extLst xmlns:a="http://schemas.openxmlformats.org/drawingml/2006/main">
              <a:ext uri="{FF2B5EF4-FFF2-40B4-BE49-F238E27FC236}">
                <a16:creationId xmlns:a16="http://schemas.microsoft.com/office/drawing/2014/main" id="{F0BFC907-B3AD-421C-81BE-7D54BE1043A2}"/>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EAD3CA30-F3A1-4FBB-A5E1-9D3EE7D60CDA}"/>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0" name="">
            <a:extLst xmlns:a="http://schemas.openxmlformats.org/drawingml/2006/main">
              <a:ext uri="{FF2B5EF4-FFF2-40B4-BE49-F238E27FC236}">
                <a16:creationId xmlns:a16="http://schemas.microsoft.com/office/drawing/2014/main" id="{B137FC80-5642-4B2A-BD47-D44F35FB1E08}"/>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55,62</a:t>
            </a:r>
          </a:p>
        </p:txBody>
      </p:sp>
      <p:sp>
        <p:nvSpPr>
          <p:cNvPr id="91" name="">
            <a:extLst xmlns:a="http://schemas.openxmlformats.org/drawingml/2006/main">
              <a:ext uri="{FF2B5EF4-FFF2-40B4-BE49-F238E27FC236}">
                <a16:creationId xmlns:a16="http://schemas.microsoft.com/office/drawing/2014/main" id="{2C40BD6A-A953-4760-9374-F2398C73014B}"/>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697840FF-95C9-4E58-B99A-76E4564132F7}"/>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D6B3C49B-37A3-47DB-B944-AAD00C76CA94}"/>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94" name="">
            <a:extLst xmlns:a="http://schemas.openxmlformats.org/drawingml/2006/main">
              <a:ext uri="{FF2B5EF4-FFF2-40B4-BE49-F238E27FC236}">
                <a16:creationId xmlns:a16="http://schemas.microsoft.com/office/drawing/2014/main" id="{8DC01D3E-5325-44AB-9884-F916EAC9D858}"/>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Bilak, Alexsander *</a:t>
            </a:r>
          </a:p>
        </p:txBody>
      </p:sp>
      <p:sp>
        <p:nvSpPr>
          <p:cNvPr id="95" name="">
            <a:extLst xmlns:a="http://schemas.openxmlformats.org/drawingml/2006/main">
              <a:ext uri="{FF2B5EF4-FFF2-40B4-BE49-F238E27FC236}">
                <a16:creationId xmlns:a16="http://schemas.microsoft.com/office/drawing/2014/main" id="{2C9915BC-FE31-4CCA-9C95-01FA6A7878A0}"/>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96" name="">
            <a:extLst xmlns:a="http://schemas.openxmlformats.org/drawingml/2006/main">
              <a:ext uri="{FF2B5EF4-FFF2-40B4-BE49-F238E27FC236}">
                <a16:creationId xmlns:a16="http://schemas.microsoft.com/office/drawing/2014/main" id="{0067C971-90A3-42D4-9201-C0101621AF15}"/>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97" name="">
            <a:extLst xmlns:a="http://schemas.openxmlformats.org/drawingml/2006/main">
              <a:ext uri="{FF2B5EF4-FFF2-40B4-BE49-F238E27FC236}">
                <a16:creationId xmlns:a16="http://schemas.microsoft.com/office/drawing/2014/main" id="{62C02BF4-E156-424F-961D-A2151468F2A6}"/>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98" name="">
            <a:extLst xmlns:a="http://schemas.openxmlformats.org/drawingml/2006/main">
              <a:ext uri="{FF2B5EF4-FFF2-40B4-BE49-F238E27FC236}">
                <a16:creationId xmlns:a16="http://schemas.microsoft.com/office/drawing/2014/main" id="{CCC3DC79-3105-419F-A1CE-52760635DE8F}"/>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9" name="">
            <a:extLst xmlns:a="http://schemas.openxmlformats.org/drawingml/2006/main">
              <a:ext uri="{FF2B5EF4-FFF2-40B4-BE49-F238E27FC236}">
                <a16:creationId xmlns:a16="http://schemas.microsoft.com/office/drawing/2014/main" id="{1DEC398A-D469-4DF0-96C9-54C69E6603D0}"/>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D26A0DF1-5F3F-4764-9D0F-5A0BC4D5D02F}"/>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01" name="">
            <a:extLst xmlns:a="http://schemas.openxmlformats.org/drawingml/2006/main">
              <a:ext uri="{FF2B5EF4-FFF2-40B4-BE49-F238E27FC236}">
                <a16:creationId xmlns:a16="http://schemas.microsoft.com/office/drawing/2014/main" id="{BB171607-0BE9-43A1-9F66-8C5DC2007ADD}"/>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55,62</a:t>
            </a:r>
          </a:p>
        </p:txBody>
      </p:sp>
      <p:sp>
        <p:nvSpPr>
          <p:cNvPr id="102" name="">
            <a:extLst xmlns:a="http://schemas.openxmlformats.org/drawingml/2006/main">
              <a:ext uri="{FF2B5EF4-FFF2-40B4-BE49-F238E27FC236}">
                <a16:creationId xmlns:a16="http://schemas.microsoft.com/office/drawing/2014/main" id="{2AE4A697-FD75-472F-A9E8-7F2656C39BC6}"/>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0F592044-F373-4E6C-8BD3-18F900313076}"/>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B96826A9-94A1-4FB3-B9E0-0ED37BB796A6}"/>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05" name="">
            <a:extLst xmlns:a="http://schemas.openxmlformats.org/drawingml/2006/main">
              <a:ext uri="{FF2B5EF4-FFF2-40B4-BE49-F238E27FC236}">
                <a16:creationId xmlns:a16="http://schemas.microsoft.com/office/drawing/2014/main" id="{5D9FBED3-E953-4B71-91F0-2B7A1B41FEDC}"/>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Buder, Robert *</a:t>
            </a:r>
          </a:p>
        </p:txBody>
      </p:sp>
      <p:sp>
        <p:nvSpPr>
          <p:cNvPr id="106" name="">
            <a:extLst xmlns:a="http://schemas.openxmlformats.org/drawingml/2006/main">
              <a:ext uri="{FF2B5EF4-FFF2-40B4-BE49-F238E27FC236}">
                <a16:creationId xmlns:a16="http://schemas.microsoft.com/office/drawing/2014/main" id="{3E7D8E9C-0DDB-40EF-8C51-0E9534D7BF78}"/>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107" name="">
            <a:extLst xmlns:a="http://schemas.openxmlformats.org/drawingml/2006/main">
              <a:ext uri="{FF2B5EF4-FFF2-40B4-BE49-F238E27FC236}">
                <a16:creationId xmlns:a16="http://schemas.microsoft.com/office/drawing/2014/main" id="{49DA41F9-FD9B-4428-9F9F-0B6211570963}"/>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08" name="">
            <a:extLst xmlns:a="http://schemas.openxmlformats.org/drawingml/2006/main">
              <a:ext uri="{FF2B5EF4-FFF2-40B4-BE49-F238E27FC236}">
                <a16:creationId xmlns:a16="http://schemas.microsoft.com/office/drawing/2014/main" id="{4E0EDC84-F72F-429A-8360-5F8E6565397A}"/>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109" name="">
            <a:extLst xmlns:a="http://schemas.openxmlformats.org/drawingml/2006/main">
              <a:ext uri="{FF2B5EF4-FFF2-40B4-BE49-F238E27FC236}">
                <a16:creationId xmlns:a16="http://schemas.microsoft.com/office/drawing/2014/main" id="{8AB0FA4C-0DCF-4D0C-A905-3EA6887B0DCD}"/>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10" name="">
            <a:extLst xmlns:a="http://schemas.openxmlformats.org/drawingml/2006/main">
              <a:ext uri="{FF2B5EF4-FFF2-40B4-BE49-F238E27FC236}">
                <a16:creationId xmlns:a16="http://schemas.microsoft.com/office/drawing/2014/main" id="{E74A996B-0D60-47BE-98CA-BABC977DF724}"/>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497BDCB5-8C36-4C1A-9166-E52CE0E38DF2}"/>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12" name="">
            <a:extLst xmlns:a="http://schemas.openxmlformats.org/drawingml/2006/main">
              <a:ext uri="{FF2B5EF4-FFF2-40B4-BE49-F238E27FC236}">
                <a16:creationId xmlns:a16="http://schemas.microsoft.com/office/drawing/2014/main" id="{F838101D-9440-4492-8F3D-D1DBEF073B67}"/>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55,62</a:t>
            </a:r>
          </a:p>
        </p:txBody>
      </p:sp>
      <p:sp>
        <p:nvSpPr>
          <p:cNvPr id="113" name="">
            <a:extLst xmlns:a="http://schemas.openxmlformats.org/drawingml/2006/main">
              <a:ext uri="{FF2B5EF4-FFF2-40B4-BE49-F238E27FC236}">
                <a16:creationId xmlns:a16="http://schemas.microsoft.com/office/drawing/2014/main" id="{420EDBFC-D1FB-4A71-B6AC-5F05D3DEBE42}"/>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0DB77949-978C-4A6A-8F51-E8BC2E35536D}"/>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BC0E611F-E2E6-4DC6-9C26-408D09CB78DF}"/>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6FCE70D6-492B-41B7-B363-E96E0EE58218}"/>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Honnecker, Michael *</a:t>
            </a:r>
          </a:p>
        </p:txBody>
      </p:sp>
      <p:sp>
        <p:nvSpPr>
          <p:cNvPr id="117" name="">
            <a:extLst xmlns:a="http://schemas.openxmlformats.org/drawingml/2006/main">
              <a:ext uri="{FF2B5EF4-FFF2-40B4-BE49-F238E27FC236}">
                <a16:creationId xmlns:a16="http://schemas.microsoft.com/office/drawing/2014/main" id="{5942E8FE-B480-4AC7-BB90-9D08C96DC165}"/>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118" name="">
            <a:extLst xmlns:a="http://schemas.openxmlformats.org/drawingml/2006/main">
              <a:ext uri="{FF2B5EF4-FFF2-40B4-BE49-F238E27FC236}">
                <a16:creationId xmlns:a16="http://schemas.microsoft.com/office/drawing/2014/main" id="{9D415B75-2496-41AB-94C8-341A9E9C3DD7}"/>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19" name="">
            <a:extLst xmlns:a="http://schemas.openxmlformats.org/drawingml/2006/main">
              <a:ext uri="{FF2B5EF4-FFF2-40B4-BE49-F238E27FC236}">
                <a16:creationId xmlns:a16="http://schemas.microsoft.com/office/drawing/2014/main" id="{18963053-DAC6-432B-9F02-58F714CAF50C}"/>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120" name="">
            <a:extLst xmlns:a="http://schemas.openxmlformats.org/drawingml/2006/main">
              <a:ext uri="{FF2B5EF4-FFF2-40B4-BE49-F238E27FC236}">
                <a16:creationId xmlns:a16="http://schemas.microsoft.com/office/drawing/2014/main" id="{AD133E15-2E5F-4CB2-A8FF-7A76C793B1D6}"/>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21" name="">
            <a:extLst xmlns:a="http://schemas.openxmlformats.org/drawingml/2006/main">
              <a:ext uri="{FF2B5EF4-FFF2-40B4-BE49-F238E27FC236}">
                <a16:creationId xmlns:a16="http://schemas.microsoft.com/office/drawing/2014/main" id="{C34E0F4C-6CF3-4C0C-9C0F-AEA5619CCE86}"/>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558CDECC-34D7-4CBE-8733-A94147EE0566}"/>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23" name="">
            <a:extLst xmlns:a="http://schemas.openxmlformats.org/drawingml/2006/main">
              <a:ext uri="{FF2B5EF4-FFF2-40B4-BE49-F238E27FC236}">
                <a16:creationId xmlns:a16="http://schemas.microsoft.com/office/drawing/2014/main" id="{6835B3CB-3A20-4424-984D-535018A8F56C}"/>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55,62</a:t>
            </a:r>
          </a:p>
        </p:txBody>
      </p:sp>
      <p:sp>
        <p:nvSpPr>
          <p:cNvPr id="124" name="">
            <a:extLst xmlns:a="http://schemas.openxmlformats.org/drawingml/2006/main">
              <a:ext uri="{FF2B5EF4-FFF2-40B4-BE49-F238E27FC236}">
                <a16:creationId xmlns:a16="http://schemas.microsoft.com/office/drawing/2014/main" id="{1F7C910F-E159-48DA-A217-629473787AB1}"/>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204FD01E-E899-43AE-A32A-147706EC1EDF}"/>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2F90575D-1E7D-440B-B20B-D0EDCD7D96F5}"/>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27" name="">
            <a:extLst xmlns:a="http://schemas.openxmlformats.org/drawingml/2006/main">
              <a:ext uri="{FF2B5EF4-FFF2-40B4-BE49-F238E27FC236}">
                <a16:creationId xmlns:a16="http://schemas.microsoft.com/office/drawing/2014/main" id="{3710FCE5-DD53-4F31-B267-5560E496C375}"/>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Weigl, Stefan *</a:t>
            </a:r>
          </a:p>
        </p:txBody>
      </p:sp>
      <p:sp>
        <p:nvSpPr>
          <p:cNvPr id="128" name="">
            <a:extLst xmlns:a="http://schemas.openxmlformats.org/drawingml/2006/main">
              <a:ext uri="{FF2B5EF4-FFF2-40B4-BE49-F238E27FC236}">
                <a16:creationId xmlns:a16="http://schemas.microsoft.com/office/drawing/2014/main" id="{061375F2-1C13-418F-B985-1EEA2D9FE324}"/>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129" name="">
            <a:extLst xmlns:a="http://schemas.openxmlformats.org/drawingml/2006/main">
              <a:ext uri="{FF2B5EF4-FFF2-40B4-BE49-F238E27FC236}">
                <a16:creationId xmlns:a16="http://schemas.microsoft.com/office/drawing/2014/main" id="{210F4C76-5F9D-4598-B2F5-6623E4A87241}"/>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30" name="">
            <a:extLst xmlns:a="http://schemas.openxmlformats.org/drawingml/2006/main">
              <a:ext uri="{FF2B5EF4-FFF2-40B4-BE49-F238E27FC236}">
                <a16:creationId xmlns:a16="http://schemas.microsoft.com/office/drawing/2014/main" id="{CBE23B4F-2E7F-4206-97CB-D5C40A598024}"/>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131" name="">
            <a:extLst xmlns:a="http://schemas.openxmlformats.org/drawingml/2006/main">
              <a:ext uri="{FF2B5EF4-FFF2-40B4-BE49-F238E27FC236}">
                <a16:creationId xmlns:a16="http://schemas.microsoft.com/office/drawing/2014/main" id="{BC79C55A-04CF-48D0-94C8-D5492B82E622}"/>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32" name="">
            <a:extLst xmlns:a="http://schemas.openxmlformats.org/drawingml/2006/main">
              <a:ext uri="{FF2B5EF4-FFF2-40B4-BE49-F238E27FC236}">
                <a16:creationId xmlns:a16="http://schemas.microsoft.com/office/drawing/2014/main" id="{EA96E2FF-5B68-4F61-A459-46CFA557B445}"/>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0EC5CCE9-940D-4CBB-9D9D-100B05A0EB22}"/>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4" name="">
            <a:extLst xmlns:a="http://schemas.openxmlformats.org/drawingml/2006/main">
              <a:ext uri="{FF2B5EF4-FFF2-40B4-BE49-F238E27FC236}">
                <a16:creationId xmlns:a16="http://schemas.microsoft.com/office/drawing/2014/main" id="{705F9B96-2E6F-4AA2-911A-BF8D2E8A76AB}"/>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55,62</a:t>
            </a:r>
          </a:p>
        </p:txBody>
      </p:sp>
      <p:sp>
        <p:nvSpPr>
          <p:cNvPr id="135" name="">
            <a:extLst xmlns:a="http://schemas.openxmlformats.org/drawingml/2006/main">
              <a:ext uri="{FF2B5EF4-FFF2-40B4-BE49-F238E27FC236}">
                <a16:creationId xmlns:a16="http://schemas.microsoft.com/office/drawing/2014/main" id="{24D85013-C5B5-491E-8747-8B555B39662B}"/>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930FBBD1-7770-4E36-A1AE-EAF74FEAB14C}"/>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B9D2919E-3123-4873-ADD1-7DCB09762878}"/>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38" name="">
            <a:extLst xmlns:a="http://schemas.openxmlformats.org/drawingml/2006/main">
              <a:ext uri="{FF2B5EF4-FFF2-40B4-BE49-F238E27FC236}">
                <a16:creationId xmlns:a16="http://schemas.microsoft.com/office/drawing/2014/main" id="{9929140F-C9A7-4C2B-95C8-BB6EA015BC47}"/>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Wüst, Werner *</a:t>
            </a:r>
          </a:p>
        </p:txBody>
      </p:sp>
      <p:sp>
        <p:nvSpPr>
          <p:cNvPr id="139" name="">
            <a:extLst xmlns:a="http://schemas.openxmlformats.org/drawingml/2006/main">
              <a:ext uri="{FF2B5EF4-FFF2-40B4-BE49-F238E27FC236}">
                <a16:creationId xmlns:a16="http://schemas.microsoft.com/office/drawing/2014/main" id="{2759355C-C349-4570-8707-B6EC6F94CAAE}"/>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140" name="">
            <a:extLst xmlns:a="http://schemas.openxmlformats.org/drawingml/2006/main">
              <a:ext uri="{FF2B5EF4-FFF2-40B4-BE49-F238E27FC236}">
                <a16:creationId xmlns:a16="http://schemas.microsoft.com/office/drawing/2014/main" id="{0D52F7EB-F744-4378-8F64-B2C7B728D360}"/>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1" name="">
            <a:extLst xmlns:a="http://schemas.openxmlformats.org/drawingml/2006/main">
              <a:ext uri="{FF2B5EF4-FFF2-40B4-BE49-F238E27FC236}">
                <a16:creationId xmlns:a16="http://schemas.microsoft.com/office/drawing/2014/main" id="{501B1678-2A6B-4CB2-AB4E-510A4EBA6C37}"/>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42" name="">
            <a:extLst xmlns:a="http://schemas.openxmlformats.org/drawingml/2006/main">
              <a:ext uri="{FF2B5EF4-FFF2-40B4-BE49-F238E27FC236}">
                <a16:creationId xmlns:a16="http://schemas.microsoft.com/office/drawing/2014/main" id="{5111ABD6-8BDD-44C6-983A-927B98C31ECC}"/>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43" name="">
            <a:extLst xmlns:a="http://schemas.openxmlformats.org/drawingml/2006/main">
              <a:ext uri="{FF2B5EF4-FFF2-40B4-BE49-F238E27FC236}">
                <a16:creationId xmlns:a16="http://schemas.microsoft.com/office/drawing/2014/main" id="{D613BF26-A903-4806-97BE-D3B18D18AF09}"/>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29AA8F5D-9730-4999-8847-2892CFF7F90E}"/>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45" name="">
            <a:extLst xmlns:a="http://schemas.openxmlformats.org/drawingml/2006/main">
              <a:ext uri="{FF2B5EF4-FFF2-40B4-BE49-F238E27FC236}">
                <a16:creationId xmlns:a16="http://schemas.microsoft.com/office/drawing/2014/main" id="{FE857A32-CF3D-4DA4-8B1B-BE2FFD7E2925}"/>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55,38</a:t>
            </a:r>
          </a:p>
        </p:txBody>
      </p:sp>
      <p:sp>
        <p:nvSpPr>
          <p:cNvPr id="146" name="">
            <a:extLst xmlns:a="http://schemas.openxmlformats.org/drawingml/2006/main">
              <a:ext uri="{FF2B5EF4-FFF2-40B4-BE49-F238E27FC236}">
                <a16:creationId xmlns:a16="http://schemas.microsoft.com/office/drawing/2014/main" id="{D2F4BD69-AFB8-4F3A-826D-7022A283567A}"/>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FD8A7A84-DF00-42FD-940D-E7DD807AA760}"/>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21 von 30</a:t>
            </a:r>
          </a:p>
        </p:txBody>
      </p:sp>
    </p:spTree>
    <p:extLst>
      <p:ext uri="{BB962C8B-B14F-4D97-AF65-F5344CB8AC3E}">
        <p14:creationId xmlns:p14="http://schemas.microsoft.com/office/powerpoint/2010/main" val="894378481"/>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6902D297-222D-42C6-A6D0-0BE6C36F65D8}"/>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0156C6ED-F1F8-46CA-A9AB-EDF34FBE465A}"/>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987A3BD5-9BF4-425F-A8E6-4AB68BF57BD7}"/>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Vorläufige Quoten bei 1–2 Spielen</a:t>
            </a:r>
          </a:p>
        </p:txBody>
      </p:sp>
      <p:sp>
        <p:nvSpPr>
          <p:cNvPr id="4" name="">
            <a:extLst xmlns:a="http://schemas.openxmlformats.org/drawingml/2006/main">
              <a:ext uri="{FF2B5EF4-FFF2-40B4-BE49-F238E27FC236}">
                <a16:creationId xmlns:a16="http://schemas.microsoft.com/office/drawing/2014/main" id="{33976BC7-C330-443C-B772-F2A009E1E03A}"/>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675941B8-CEE9-4E99-913A-C661440D4C6D}"/>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8829D58C-03FC-4DE1-922D-1888C068C802}"/>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48</a:t>
            </a:r>
          </a:p>
        </p:txBody>
      </p:sp>
      <p:sp>
        <p:nvSpPr>
          <p:cNvPr id="7" name="">
            <a:extLst xmlns:a="http://schemas.openxmlformats.org/drawingml/2006/main">
              <a:ext uri="{FF2B5EF4-FFF2-40B4-BE49-F238E27FC236}">
                <a16:creationId xmlns:a16="http://schemas.microsoft.com/office/drawing/2014/main" id="{10A97665-424A-47B3-874A-4814ABDA3460}"/>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D6C3577C-0F39-4E90-9683-9B3448C77290}"/>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815FF6B5-99D0-4381-B397-B5C1F10AEE8C}"/>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2C932CC2-5C82-4AAF-A014-E202E50C743B}"/>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66F9C250-7A44-470B-8870-EE55839840B1}"/>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9565E5E6-71BD-454F-9636-2FAF20755733}"/>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5AB78FE1-967E-4B36-84E5-48C07E5AC8BF}"/>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DDA30AB4-1C94-4385-BC81-AE377360ECC4}"/>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52A36728-5403-4704-A50B-BEBB74BF2733}"/>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99C546F4-7D94-4DD1-B19A-F6827FC0E256}"/>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7" name="">
            <a:extLst xmlns:a="http://schemas.openxmlformats.org/drawingml/2006/main">
              <a:ext uri="{FF2B5EF4-FFF2-40B4-BE49-F238E27FC236}">
                <a16:creationId xmlns:a16="http://schemas.microsoft.com/office/drawing/2014/main" id="{EA2396FA-26EA-4D7B-A917-BC7164025F94}"/>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Brand, Gunter *</a:t>
            </a:r>
          </a:p>
        </p:txBody>
      </p:sp>
      <p:sp>
        <p:nvSpPr>
          <p:cNvPr id="18" name="">
            <a:extLst xmlns:a="http://schemas.openxmlformats.org/drawingml/2006/main">
              <a:ext uri="{FF2B5EF4-FFF2-40B4-BE49-F238E27FC236}">
                <a16:creationId xmlns:a16="http://schemas.microsoft.com/office/drawing/2014/main" id="{92F2EA1C-E0D4-42CB-BF8E-E21D4A5AACD0}"/>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München-West</a:t>
            </a:r>
          </a:p>
        </p:txBody>
      </p:sp>
      <p:sp>
        <p:nvSpPr>
          <p:cNvPr id="19" name="">
            <a:extLst xmlns:a="http://schemas.openxmlformats.org/drawingml/2006/main">
              <a:ext uri="{FF2B5EF4-FFF2-40B4-BE49-F238E27FC236}">
                <a16:creationId xmlns:a16="http://schemas.microsoft.com/office/drawing/2014/main" id="{AA7DD9CF-82C0-48FA-B9D2-1BF44E5C2B07}"/>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20" name="">
            <a:extLst xmlns:a="http://schemas.openxmlformats.org/drawingml/2006/main">
              <a:ext uri="{FF2B5EF4-FFF2-40B4-BE49-F238E27FC236}">
                <a16:creationId xmlns:a16="http://schemas.microsoft.com/office/drawing/2014/main" id="{F2B54910-24D1-48E2-9D48-6AC754039913}"/>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21" name="">
            <a:extLst xmlns:a="http://schemas.openxmlformats.org/drawingml/2006/main">
              <a:ext uri="{FF2B5EF4-FFF2-40B4-BE49-F238E27FC236}">
                <a16:creationId xmlns:a16="http://schemas.microsoft.com/office/drawing/2014/main" id="{728DF299-1337-4883-916C-92B22EFD2ADF}"/>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22" name="">
            <a:extLst xmlns:a="http://schemas.openxmlformats.org/drawingml/2006/main">
              <a:ext uri="{FF2B5EF4-FFF2-40B4-BE49-F238E27FC236}">
                <a16:creationId xmlns:a16="http://schemas.microsoft.com/office/drawing/2014/main" id="{C30D8912-898D-422B-9DC8-1B92EA211D16}"/>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80B8FEE1-72C1-48E0-B71A-1BA033324753}"/>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4" name="">
            <a:extLst xmlns:a="http://schemas.openxmlformats.org/drawingml/2006/main">
              <a:ext uri="{FF2B5EF4-FFF2-40B4-BE49-F238E27FC236}">
                <a16:creationId xmlns:a16="http://schemas.microsoft.com/office/drawing/2014/main" id="{F6E83168-FAB4-4DF4-AD6E-9DA72A2918E8}"/>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55,38</a:t>
            </a:r>
          </a:p>
        </p:txBody>
      </p:sp>
      <p:sp>
        <p:nvSpPr>
          <p:cNvPr id="25" name="">
            <a:extLst xmlns:a="http://schemas.openxmlformats.org/drawingml/2006/main">
              <a:ext uri="{FF2B5EF4-FFF2-40B4-BE49-F238E27FC236}">
                <a16:creationId xmlns:a16="http://schemas.microsoft.com/office/drawing/2014/main" id="{6D8B7210-4914-4894-BFC9-789BD3F7D7AC}"/>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44694F02-99E6-4D77-BE8B-7F671B86F62B}"/>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E8A55A42-9BC1-4C7E-8008-FA7C3E197FF3}"/>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349F618A-7DF3-4699-93DC-5709529B9172}"/>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Karsten, Stefan *</a:t>
            </a:r>
          </a:p>
        </p:txBody>
      </p:sp>
      <p:sp>
        <p:nvSpPr>
          <p:cNvPr id="29" name="">
            <a:extLst xmlns:a="http://schemas.openxmlformats.org/drawingml/2006/main">
              <a:ext uri="{FF2B5EF4-FFF2-40B4-BE49-F238E27FC236}">
                <a16:creationId xmlns:a16="http://schemas.microsoft.com/office/drawing/2014/main" id="{85B957CE-4319-4A25-8C4B-3C58E32C35B5}"/>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30" name="">
            <a:extLst xmlns:a="http://schemas.openxmlformats.org/drawingml/2006/main">
              <a:ext uri="{FF2B5EF4-FFF2-40B4-BE49-F238E27FC236}">
                <a16:creationId xmlns:a16="http://schemas.microsoft.com/office/drawing/2014/main" id="{04EB7146-2312-4536-9D80-1E0ECA19460D}"/>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31" name="">
            <a:extLst xmlns:a="http://schemas.openxmlformats.org/drawingml/2006/main">
              <a:ext uri="{FF2B5EF4-FFF2-40B4-BE49-F238E27FC236}">
                <a16:creationId xmlns:a16="http://schemas.microsoft.com/office/drawing/2014/main" id="{FEB2C869-39C9-4B65-A798-D23A492FC9F4}"/>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32" name="">
            <a:extLst xmlns:a="http://schemas.openxmlformats.org/drawingml/2006/main">
              <a:ext uri="{FF2B5EF4-FFF2-40B4-BE49-F238E27FC236}">
                <a16:creationId xmlns:a16="http://schemas.microsoft.com/office/drawing/2014/main" id="{EB9EBB28-D819-4E98-8BCF-82CF3538FFE7}"/>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33" name="">
            <a:extLst xmlns:a="http://schemas.openxmlformats.org/drawingml/2006/main">
              <a:ext uri="{FF2B5EF4-FFF2-40B4-BE49-F238E27FC236}">
                <a16:creationId xmlns:a16="http://schemas.microsoft.com/office/drawing/2014/main" id="{5DC5DB92-CA6B-4F3F-8ECE-543F742C685D}"/>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61B8B1FD-F497-4731-BE24-0D8F276B3B44}"/>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5" name="">
            <a:extLst xmlns:a="http://schemas.openxmlformats.org/drawingml/2006/main">
              <a:ext uri="{FF2B5EF4-FFF2-40B4-BE49-F238E27FC236}">
                <a16:creationId xmlns:a16="http://schemas.microsoft.com/office/drawing/2014/main" id="{5B0D9543-732D-4AE4-B2E9-9AB58967DFC3}"/>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55,38</a:t>
            </a:r>
          </a:p>
        </p:txBody>
      </p:sp>
      <p:sp>
        <p:nvSpPr>
          <p:cNvPr id="36" name="">
            <a:extLst xmlns:a="http://schemas.openxmlformats.org/drawingml/2006/main">
              <a:ext uri="{FF2B5EF4-FFF2-40B4-BE49-F238E27FC236}">
                <a16:creationId xmlns:a16="http://schemas.microsoft.com/office/drawing/2014/main" id="{35452AA4-D623-43A2-9574-282D332AA45E}"/>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81D6431D-041E-43BB-A57C-68C1D436D957}"/>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FA45BAAD-80C6-41DB-8D12-196C643C1FD2}"/>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ED9B2800-1670-4505-8194-A549A1D3D364}"/>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Frei, Robert *</a:t>
            </a:r>
          </a:p>
        </p:txBody>
      </p:sp>
      <p:sp>
        <p:nvSpPr>
          <p:cNvPr id="40" name="">
            <a:extLst xmlns:a="http://schemas.openxmlformats.org/drawingml/2006/main">
              <a:ext uri="{FF2B5EF4-FFF2-40B4-BE49-F238E27FC236}">
                <a16:creationId xmlns:a16="http://schemas.microsoft.com/office/drawing/2014/main" id="{34F171DC-B7E7-4019-90D1-657A12AC214C}"/>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41" name="">
            <a:extLst xmlns:a="http://schemas.openxmlformats.org/drawingml/2006/main">
              <a:ext uri="{FF2B5EF4-FFF2-40B4-BE49-F238E27FC236}">
                <a16:creationId xmlns:a16="http://schemas.microsoft.com/office/drawing/2014/main" id="{FD531D39-BDE9-4EEE-BA40-158B2D6ABBAC}"/>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42" name="">
            <a:extLst xmlns:a="http://schemas.openxmlformats.org/drawingml/2006/main">
              <a:ext uri="{FF2B5EF4-FFF2-40B4-BE49-F238E27FC236}">
                <a16:creationId xmlns:a16="http://schemas.microsoft.com/office/drawing/2014/main" id="{917650CD-1EB8-4E63-BFBB-927143000B9B}"/>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43" name="">
            <a:extLst xmlns:a="http://schemas.openxmlformats.org/drawingml/2006/main">
              <a:ext uri="{FF2B5EF4-FFF2-40B4-BE49-F238E27FC236}">
                <a16:creationId xmlns:a16="http://schemas.microsoft.com/office/drawing/2014/main" id="{7214F094-3164-4015-852E-E04D50F1C591}"/>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44" name="">
            <a:extLst xmlns:a="http://schemas.openxmlformats.org/drawingml/2006/main">
              <a:ext uri="{FF2B5EF4-FFF2-40B4-BE49-F238E27FC236}">
                <a16:creationId xmlns:a16="http://schemas.microsoft.com/office/drawing/2014/main" id="{7C14CF25-3287-42D5-ABB6-C9CE54B859AD}"/>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A9DCECBD-5F66-4E9A-8996-5A08816D36D9}"/>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46" name="">
            <a:extLst xmlns:a="http://schemas.openxmlformats.org/drawingml/2006/main">
              <a:ext uri="{FF2B5EF4-FFF2-40B4-BE49-F238E27FC236}">
                <a16:creationId xmlns:a16="http://schemas.microsoft.com/office/drawing/2014/main" id="{03EFE4CF-E28E-4D77-ADFE-A8215B79EB51}"/>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55,13</a:t>
            </a:r>
          </a:p>
        </p:txBody>
      </p:sp>
      <p:sp>
        <p:nvSpPr>
          <p:cNvPr id="47" name="">
            <a:extLst xmlns:a="http://schemas.openxmlformats.org/drawingml/2006/main">
              <a:ext uri="{FF2B5EF4-FFF2-40B4-BE49-F238E27FC236}">
                <a16:creationId xmlns:a16="http://schemas.microsoft.com/office/drawing/2014/main" id="{17391C4C-A9E8-4096-81E0-5D91FE64ACB6}"/>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9E2D3685-FA5E-45F7-B671-2E8A20421B3B}"/>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DFEBE30B-AD10-4358-B56E-BC632D13A419}"/>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50" name="">
            <a:extLst xmlns:a="http://schemas.openxmlformats.org/drawingml/2006/main">
              <a:ext uri="{FF2B5EF4-FFF2-40B4-BE49-F238E27FC236}">
                <a16:creationId xmlns:a16="http://schemas.microsoft.com/office/drawing/2014/main" id="{D1B64DC2-12AF-4522-8521-4FAE5F52E0AB}"/>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Stahl, Robert *</a:t>
            </a:r>
          </a:p>
        </p:txBody>
      </p:sp>
      <p:sp>
        <p:nvSpPr>
          <p:cNvPr id="51" name="">
            <a:extLst xmlns:a="http://schemas.openxmlformats.org/drawingml/2006/main">
              <a:ext uri="{FF2B5EF4-FFF2-40B4-BE49-F238E27FC236}">
                <a16:creationId xmlns:a16="http://schemas.microsoft.com/office/drawing/2014/main" id="{0653744A-1A13-40F6-860F-7CADF37671BF}"/>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52" name="">
            <a:extLst xmlns:a="http://schemas.openxmlformats.org/drawingml/2006/main">
              <a:ext uri="{FF2B5EF4-FFF2-40B4-BE49-F238E27FC236}">
                <a16:creationId xmlns:a16="http://schemas.microsoft.com/office/drawing/2014/main" id="{E0433924-5A0F-4CC4-98FE-B398CB0B0627}"/>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53" name="">
            <a:extLst xmlns:a="http://schemas.openxmlformats.org/drawingml/2006/main">
              <a:ext uri="{FF2B5EF4-FFF2-40B4-BE49-F238E27FC236}">
                <a16:creationId xmlns:a16="http://schemas.microsoft.com/office/drawing/2014/main" id="{4CEFDAE8-EA18-4C62-B947-F159E8F150D4}"/>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54" name="">
            <a:extLst xmlns:a="http://schemas.openxmlformats.org/drawingml/2006/main">
              <a:ext uri="{FF2B5EF4-FFF2-40B4-BE49-F238E27FC236}">
                <a16:creationId xmlns:a16="http://schemas.microsoft.com/office/drawing/2014/main" id="{079DA2A2-D318-4C2C-B557-772F2FDFDE12}"/>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55" name="">
            <a:extLst xmlns:a="http://schemas.openxmlformats.org/drawingml/2006/main">
              <a:ext uri="{FF2B5EF4-FFF2-40B4-BE49-F238E27FC236}">
                <a16:creationId xmlns:a16="http://schemas.microsoft.com/office/drawing/2014/main" id="{BE65E189-9879-403D-9D05-C9641D6E2897}"/>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B664338D-33BF-4C3B-8649-86AD1631F250}"/>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7" name="">
            <a:extLst xmlns:a="http://schemas.openxmlformats.org/drawingml/2006/main">
              <a:ext uri="{FF2B5EF4-FFF2-40B4-BE49-F238E27FC236}">
                <a16:creationId xmlns:a16="http://schemas.microsoft.com/office/drawing/2014/main" id="{4649460C-84A3-4DCE-93FE-A72BDD98CDCF}"/>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55,13</a:t>
            </a:r>
          </a:p>
        </p:txBody>
      </p:sp>
      <p:sp>
        <p:nvSpPr>
          <p:cNvPr id="58" name="">
            <a:extLst xmlns:a="http://schemas.openxmlformats.org/drawingml/2006/main">
              <a:ext uri="{FF2B5EF4-FFF2-40B4-BE49-F238E27FC236}">
                <a16:creationId xmlns:a16="http://schemas.microsoft.com/office/drawing/2014/main" id="{382B1D52-FE31-4263-8E62-BE8C3A0EC5E1}"/>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20B0487B-23CC-41BF-BBE5-57ADFB63AD80}"/>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0F01DFB4-5804-414A-A8AE-BC7D047A3CA3}"/>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61" name="">
            <a:extLst xmlns:a="http://schemas.openxmlformats.org/drawingml/2006/main">
              <a:ext uri="{FF2B5EF4-FFF2-40B4-BE49-F238E27FC236}">
                <a16:creationId xmlns:a16="http://schemas.microsoft.com/office/drawing/2014/main" id="{618F54A1-B1D0-427D-82B8-801DD22A4AA5}"/>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Mayer, Anton *</a:t>
            </a:r>
          </a:p>
        </p:txBody>
      </p:sp>
      <p:sp>
        <p:nvSpPr>
          <p:cNvPr id="62" name="">
            <a:extLst xmlns:a="http://schemas.openxmlformats.org/drawingml/2006/main">
              <a:ext uri="{FF2B5EF4-FFF2-40B4-BE49-F238E27FC236}">
                <a16:creationId xmlns:a16="http://schemas.microsoft.com/office/drawing/2014/main" id="{F5007814-66A8-4BA9-B6EC-2942AD3AD4E0}"/>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63" name="">
            <a:extLst xmlns:a="http://schemas.openxmlformats.org/drawingml/2006/main">
              <a:ext uri="{FF2B5EF4-FFF2-40B4-BE49-F238E27FC236}">
                <a16:creationId xmlns:a16="http://schemas.microsoft.com/office/drawing/2014/main" id="{72AC0470-A9D4-4FF8-B6A5-774EE80DF9B3}"/>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64" name="">
            <a:extLst xmlns:a="http://schemas.openxmlformats.org/drawingml/2006/main">
              <a:ext uri="{FF2B5EF4-FFF2-40B4-BE49-F238E27FC236}">
                <a16:creationId xmlns:a16="http://schemas.microsoft.com/office/drawing/2014/main" id="{F4CFA4F6-DD0D-44E1-83A6-FFA4093A96C3}"/>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65" name="">
            <a:extLst xmlns:a="http://schemas.openxmlformats.org/drawingml/2006/main">
              <a:ext uri="{FF2B5EF4-FFF2-40B4-BE49-F238E27FC236}">
                <a16:creationId xmlns:a16="http://schemas.microsoft.com/office/drawing/2014/main" id="{E346F9DA-8528-4408-BDDE-4317E12CED8D}"/>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66" name="">
            <a:extLst xmlns:a="http://schemas.openxmlformats.org/drawingml/2006/main">
              <a:ext uri="{FF2B5EF4-FFF2-40B4-BE49-F238E27FC236}">
                <a16:creationId xmlns:a16="http://schemas.microsoft.com/office/drawing/2014/main" id="{9B82EFFF-C0ED-4B8B-8853-3755F38C1270}"/>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04F5FEA0-1652-41EB-87A3-0F1BE6546C5D}"/>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68" name="">
            <a:extLst xmlns:a="http://schemas.openxmlformats.org/drawingml/2006/main">
              <a:ext uri="{FF2B5EF4-FFF2-40B4-BE49-F238E27FC236}">
                <a16:creationId xmlns:a16="http://schemas.microsoft.com/office/drawing/2014/main" id="{41E666AD-184E-40AE-8F11-6A20DCBD1E8E}"/>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54,88</a:t>
            </a:r>
          </a:p>
        </p:txBody>
      </p:sp>
      <p:sp>
        <p:nvSpPr>
          <p:cNvPr id="69" name="">
            <a:extLst xmlns:a="http://schemas.openxmlformats.org/drawingml/2006/main">
              <a:ext uri="{FF2B5EF4-FFF2-40B4-BE49-F238E27FC236}">
                <a16:creationId xmlns:a16="http://schemas.microsoft.com/office/drawing/2014/main" id="{A4A8268B-AA86-420A-A851-8734E9DE28FF}"/>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250777AD-C7BA-474B-9318-CDF4943D62DB}"/>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6273F992-F58B-45F3-A2BF-0396CE43B5F3}"/>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2C8C5A80-8138-4AA9-A853-0064A549735F}"/>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Wenzel, Dorothea *</a:t>
            </a:r>
          </a:p>
        </p:txBody>
      </p:sp>
      <p:sp>
        <p:nvSpPr>
          <p:cNvPr id="73" name="">
            <a:extLst xmlns:a="http://schemas.openxmlformats.org/drawingml/2006/main">
              <a:ext uri="{FF2B5EF4-FFF2-40B4-BE49-F238E27FC236}">
                <a16:creationId xmlns:a16="http://schemas.microsoft.com/office/drawing/2014/main" id="{EBED1892-958D-4D23-878A-AC2839676943}"/>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74" name="">
            <a:extLst xmlns:a="http://schemas.openxmlformats.org/drawingml/2006/main">
              <a:ext uri="{FF2B5EF4-FFF2-40B4-BE49-F238E27FC236}">
                <a16:creationId xmlns:a16="http://schemas.microsoft.com/office/drawing/2014/main" id="{ED4A1690-F953-4CBA-8E6E-116D2EB7E949}"/>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75" name="">
            <a:extLst xmlns:a="http://schemas.openxmlformats.org/drawingml/2006/main">
              <a:ext uri="{FF2B5EF4-FFF2-40B4-BE49-F238E27FC236}">
                <a16:creationId xmlns:a16="http://schemas.microsoft.com/office/drawing/2014/main" id="{E64594F0-16DC-4394-B4F6-A0CEB7B2039A}"/>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76" name="">
            <a:extLst xmlns:a="http://schemas.openxmlformats.org/drawingml/2006/main">
              <a:ext uri="{FF2B5EF4-FFF2-40B4-BE49-F238E27FC236}">
                <a16:creationId xmlns:a16="http://schemas.microsoft.com/office/drawing/2014/main" id="{47003424-456F-4AD2-9F27-D71186A8482B}"/>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77" name="">
            <a:extLst xmlns:a="http://schemas.openxmlformats.org/drawingml/2006/main">
              <a:ext uri="{FF2B5EF4-FFF2-40B4-BE49-F238E27FC236}">
                <a16:creationId xmlns:a16="http://schemas.microsoft.com/office/drawing/2014/main" id="{CBFD5358-3165-4933-BF8F-5E0A667E9436}"/>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3F3AF975-86FC-4EF8-B3BA-BD58A4223AFE}"/>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9" name="">
            <a:extLst xmlns:a="http://schemas.openxmlformats.org/drawingml/2006/main">
              <a:ext uri="{FF2B5EF4-FFF2-40B4-BE49-F238E27FC236}">
                <a16:creationId xmlns:a16="http://schemas.microsoft.com/office/drawing/2014/main" id="{8348DC46-8AE0-47EB-8E5A-53F609F7F6B1}"/>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54,88</a:t>
            </a:r>
          </a:p>
        </p:txBody>
      </p:sp>
      <p:sp>
        <p:nvSpPr>
          <p:cNvPr id="80" name="">
            <a:extLst xmlns:a="http://schemas.openxmlformats.org/drawingml/2006/main">
              <a:ext uri="{FF2B5EF4-FFF2-40B4-BE49-F238E27FC236}">
                <a16:creationId xmlns:a16="http://schemas.microsoft.com/office/drawing/2014/main" id="{1A210996-072E-4E27-8701-6D39F76E42EB}"/>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7B87A0FF-7E93-4476-A761-F28AD2A178EE}"/>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508AD6C2-075F-4B9D-9CA5-28C342EBFD81}"/>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8366D729-2E7B-42D2-8E7C-2EC9239619B2}"/>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Lützow, Ulf *</a:t>
            </a:r>
          </a:p>
        </p:txBody>
      </p:sp>
      <p:sp>
        <p:nvSpPr>
          <p:cNvPr id="84" name="">
            <a:extLst xmlns:a="http://schemas.openxmlformats.org/drawingml/2006/main">
              <a:ext uri="{FF2B5EF4-FFF2-40B4-BE49-F238E27FC236}">
                <a16:creationId xmlns:a16="http://schemas.microsoft.com/office/drawing/2014/main" id="{7BB83954-D888-4DC1-BCDC-F75D09BBB43B}"/>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85" name="">
            <a:extLst xmlns:a="http://schemas.openxmlformats.org/drawingml/2006/main">
              <a:ext uri="{FF2B5EF4-FFF2-40B4-BE49-F238E27FC236}">
                <a16:creationId xmlns:a16="http://schemas.microsoft.com/office/drawing/2014/main" id="{9784A79A-6581-4FD8-97A5-0D885C4EC025}"/>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86" name="">
            <a:extLst xmlns:a="http://schemas.openxmlformats.org/drawingml/2006/main">
              <a:ext uri="{FF2B5EF4-FFF2-40B4-BE49-F238E27FC236}">
                <a16:creationId xmlns:a16="http://schemas.microsoft.com/office/drawing/2014/main" id="{8C0D4837-AEC4-4B7B-819F-5688511734C5}"/>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87" name="">
            <a:extLst xmlns:a="http://schemas.openxmlformats.org/drawingml/2006/main">
              <a:ext uri="{FF2B5EF4-FFF2-40B4-BE49-F238E27FC236}">
                <a16:creationId xmlns:a16="http://schemas.microsoft.com/office/drawing/2014/main" id="{D5C1C111-B0BF-4348-8A73-BEF227F515B8}"/>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88" name="">
            <a:extLst xmlns:a="http://schemas.openxmlformats.org/drawingml/2006/main">
              <a:ext uri="{FF2B5EF4-FFF2-40B4-BE49-F238E27FC236}">
                <a16:creationId xmlns:a16="http://schemas.microsoft.com/office/drawing/2014/main" id="{F674AE22-D7D9-4EF1-B0BF-FE30F3B2F7FE}"/>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D2917EC9-0817-4D8B-941A-4B67E2CB211B}"/>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90" name="">
            <a:extLst xmlns:a="http://schemas.openxmlformats.org/drawingml/2006/main">
              <a:ext uri="{FF2B5EF4-FFF2-40B4-BE49-F238E27FC236}">
                <a16:creationId xmlns:a16="http://schemas.microsoft.com/office/drawing/2014/main" id="{CA52BA40-19CD-4C98-82ED-A6755B0FF0C5}"/>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54,37</a:t>
            </a:r>
          </a:p>
        </p:txBody>
      </p:sp>
      <p:sp>
        <p:nvSpPr>
          <p:cNvPr id="91" name="">
            <a:extLst xmlns:a="http://schemas.openxmlformats.org/drawingml/2006/main">
              <a:ext uri="{FF2B5EF4-FFF2-40B4-BE49-F238E27FC236}">
                <a16:creationId xmlns:a16="http://schemas.microsoft.com/office/drawing/2014/main" id="{0BEBB803-06CD-4732-BB79-5193337A8233}"/>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0241FD5E-6571-42A1-BBFB-4A033DA9B517}"/>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B4AC7B7D-BF51-4B17-9AFD-10AE31E15CDC}"/>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94" name="">
            <a:extLst xmlns:a="http://schemas.openxmlformats.org/drawingml/2006/main">
              <a:ext uri="{FF2B5EF4-FFF2-40B4-BE49-F238E27FC236}">
                <a16:creationId xmlns:a16="http://schemas.microsoft.com/office/drawing/2014/main" id="{38A5457A-2F93-4CD3-81C8-2B51D893BC7D}"/>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Bischof, Fritz *</a:t>
            </a:r>
          </a:p>
        </p:txBody>
      </p:sp>
      <p:sp>
        <p:nvSpPr>
          <p:cNvPr id="95" name="">
            <a:extLst xmlns:a="http://schemas.openxmlformats.org/drawingml/2006/main">
              <a:ext uri="{FF2B5EF4-FFF2-40B4-BE49-F238E27FC236}">
                <a16:creationId xmlns:a16="http://schemas.microsoft.com/office/drawing/2014/main" id="{0464DC7D-F2B1-4DEE-BDED-1E5558F92E70}"/>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96" name="">
            <a:extLst xmlns:a="http://schemas.openxmlformats.org/drawingml/2006/main">
              <a:ext uri="{FF2B5EF4-FFF2-40B4-BE49-F238E27FC236}">
                <a16:creationId xmlns:a16="http://schemas.microsoft.com/office/drawing/2014/main" id="{11193AF7-29DF-4028-93D4-A2055693B74F}"/>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97" name="">
            <a:extLst xmlns:a="http://schemas.openxmlformats.org/drawingml/2006/main">
              <a:ext uri="{FF2B5EF4-FFF2-40B4-BE49-F238E27FC236}">
                <a16:creationId xmlns:a16="http://schemas.microsoft.com/office/drawing/2014/main" id="{A2B1AAE0-07B6-4A39-91B1-38FD9A0FD1B2}"/>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98" name="">
            <a:extLst xmlns:a="http://schemas.openxmlformats.org/drawingml/2006/main">
              <a:ext uri="{FF2B5EF4-FFF2-40B4-BE49-F238E27FC236}">
                <a16:creationId xmlns:a16="http://schemas.microsoft.com/office/drawing/2014/main" id="{FC363F58-CE94-4D29-B5A6-ED542AF6803B}"/>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99" name="">
            <a:extLst xmlns:a="http://schemas.openxmlformats.org/drawingml/2006/main">
              <a:ext uri="{FF2B5EF4-FFF2-40B4-BE49-F238E27FC236}">
                <a16:creationId xmlns:a16="http://schemas.microsoft.com/office/drawing/2014/main" id="{B1848FA2-8470-493E-ADCF-B21C1B818A48}"/>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96A26EB1-CA90-4228-AB24-CCBBCD74DA28}"/>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01" name="">
            <a:extLst xmlns:a="http://schemas.openxmlformats.org/drawingml/2006/main">
              <a:ext uri="{FF2B5EF4-FFF2-40B4-BE49-F238E27FC236}">
                <a16:creationId xmlns:a16="http://schemas.microsoft.com/office/drawing/2014/main" id="{319719DB-22DF-4D36-8B22-1239DB3AB661}"/>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54,11</a:t>
            </a:r>
          </a:p>
        </p:txBody>
      </p:sp>
      <p:sp>
        <p:nvSpPr>
          <p:cNvPr id="102" name="">
            <a:extLst xmlns:a="http://schemas.openxmlformats.org/drawingml/2006/main">
              <a:ext uri="{FF2B5EF4-FFF2-40B4-BE49-F238E27FC236}">
                <a16:creationId xmlns:a16="http://schemas.microsoft.com/office/drawing/2014/main" id="{5BAD548F-B61C-49EE-B4A0-549E2549886D}"/>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B948320F-76F2-403E-BB61-DE93FAE614E2}"/>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9FB27AC9-113B-4010-867B-3B685764753A}"/>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05" name="">
            <a:extLst xmlns:a="http://schemas.openxmlformats.org/drawingml/2006/main">
              <a:ext uri="{FF2B5EF4-FFF2-40B4-BE49-F238E27FC236}">
                <a16:creationId xmlns:a16="http://schemas.microsoft.com/office/drawing/2014/main" id="{D8C581A5-10F0-46FD-8751-B7569F751860}"/>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Miller, Johann *</a:t>
            </a:r>
          </a:p>
        </p:txBody>
      </p:sp>
      <p:sp>
        <p:nvSpPr>
          <p:cNvPr id="106" name="">
            <a:extLst xmlns:a="http://schemas.openxmlformats.org/drawingml/2006/main">
              <a:ext uri="{FF2B5EF4-FFF2-40B4-BE49-F238E27FC236}">
                <a16:creationId xmlns:a16="http://schemas.microsoft.com/office/drawing/2014/main" id="{91EF7A90-EA64-4A9C-A803-9FAF4640411F}"/>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107" name="">
            <a:extLst xmlns:a="http://schemas.openxmlformats.org/drawingml/2006/main">
              <a:ext uri="{FF2B5EF4-FFF2-40B4-BE49-F238E27FC236}">
                <a16:creationId xmlns:a16="http://schemas.microsoft.com/office/drawing/2014/main" id="{B2392942-49FF-4D7A-AA09-91B7829F80DB}"/>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08" name="">
            <a:extLst xmlns:a="http://schemas.openxmlformats.org/drawingml/2006/main">
              <a:ext uri="{FF2B5EF4-FFF2-40B4-BE49-F238E27FC236}">
                <a16:creationId xmlns:a16="http://schemas.microsoft.com/office/drawing/2014/main" id="{512F6ABE-D584-42D3-9388-45E913286E3A}"/>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09" name="">
            <a:extLst xmlns:a="http://schemas.openxmlformats.org/drawingml/2006/main">
              <a:ext uri="{FF2B5EF4-FFF2-40B4-BE49-F238E27FC236}">
                <a16:creationId xmlns:a16="http://schemas.microsoft.com/office/drawing/2014/main" id="{451E2837-E429-4DDB-B6A5-93A0FC5139BC}"/>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10" name="">
            <a:extLst xmlns:a="http://schemas.openxmlformats.org/drawingml/2006/main">
              <a:ext uri="{FF2B5EF4-FFF2-40B4-BE49-F238E27FC236}">
                <a16:creationId xmlns:a16="http://schemas.microsoft.com/office/drawing/2014/main" id="{05D85E7B-45BA-47C0-8BF7-04D2A3633A13}"/>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7232AF2F-C087-49F4-95BF-E55FD56982D8}"/>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12" name="">
            <a:extLst xmlns:a="http://schemas.openxmlformats.org/drawingml/2006/main">
              <a:ext uri="{FF2B5EF4-FFF2-40B4-BE49-F238E27FC236}">
                <a16:creationId xmlns:a16="http://schemas.microsoft.com/office/drawing/2014/main" id="{72D45F16-7263-4568-9E5E-614468A60E63}"/>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53,61</a:t>
            </a:r>
          </a:p>
        </p:txBody>
      </p:sp>
      <p:sp>
        <p:nvSpPr>
          <p:cNvPr id="113" name="">
            <a:extLst xmlns:a="http://schemas.openxmlformats.org/drawingml/2006/main">
              <a:ext uri="{FF2B5EF4-FFF2-40B4-BE49-F238E27FC236}">
                <a16:creationId xmlns:a16="http://schemas.microsoft.com/office/drawing/2014/main" id="{2ADB671C-6539-4278-BB2F-4EAE34B5C451}"/>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A7358C1A-8B9B-49CD-92AA-025351B032A4}"/>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831EA323-8C50-43D0-879A-8D1A49492D8E}"/>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A7F2996F-9806-4F51-ADD3-124BF6B70002}"/>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Domberger, Carl *</a:t>
            </a:r>
          </a:p>
        </p:txBody>
      </p:sp>
      <p:sp>
        <p:nvSpPr>
          <p:cNvPr id="117" name="">
            <a:extLst xmlns:a="http://schemas.openxmlformats.org/drawingml/2006/main">
              <a:ext uri="{FF2B5EF4-FFF2-40B4-BE49-F238E27FC236}">
                <a16:creationId xmlns:a16="http://schemas.microsoft.com/office/drawing/2014/main" id="{4820892A-F20B-4B18-87C6-D8E06AB3BEBD}"/>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118" name="">
            <a:extLst xmlns:a="http://schemas.openxmlformats.org/drawingml/2006/main">
              <a:ext uri="{FF2B5EF4-FFF2-40B4-BE49-F238E27FC236}">
                <a16:creationId xmlns:a16="http://schemas.microsoft.com/office/drawing/2014/main" id="{FD852FB1-E946-41ED-BC5C-604A238B1AE4}"/>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19" name="">
            <a:extLst xmlns:a="http://schemas.openxmlformats.org/drawingml/2006/main">
              <a:ext uri="{FF2B5EF4-FFF2-40B4-BE49-F238E27FC236}">
                <a16:creationId xmlns:a16="http://schemas.microsoft.com/office/drawing/2014/main" id="{3259F1C9-DC86-43E7-AB19-3EF7BE1F8EAF}"/>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20" name="">
            <a:extLst xmlns:a="http://schemas.openxmlformats.org/drawingml/2006/main">
              <a:ext uri="{FF2B5EF4-FFF2-40B4-BE49-F238E27FC236}">
                <a16:creationId xmlns:a16="http://schemas.microsoft.com/office/drawing/2014/main" id="{A8ABF120-B311-4B90-9814-C711DEE0A1AD}"/>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21" name="">
            <a:extLst xmlns:a="http://schemas.openxmlformats.org/drawingml/2006/main">
              <a:ext uri="{FF2B5EF4-FFF2-40B4-BE49-F238E27FC236}">
                <a16:creationId xmlns:a16="http://schemas.microsoft.com/office/drawing/2014/main" id="{227BC0F5-D5B9-4727-AE08-E8A7E8622655}"/>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6BF20EEA-6079-4A8C-BD03-BB9EBC4FA278}"/>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23" name="">
            <a:extLst xmlns:a="http://schemas.openxmlformats.org/drawingml/2006/main">
              <a:ext uri="{FF2B5EF4-FFF2-40B4-BE49-F238E27FC236}">
                <a16:creationId xmlns:a16="http://schemas.microsoft.com/office/drawing/2014/main" id="{42C7C700-930F-4D0A-B6A9-74F656D5BF2B}"/>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53,58</a:t>
            </a:r>
          </a:p>
        </p:txBody>
      </p:sp>
      <p:sp>
        <p:nvSpPr>
          <p:cNvPr id="124" name="">
            <a:extLst xmlns:a="http://schemas.openxmlformats.org/drawingml/2006/main">
              <a:ext uri="{FF2B5EF4-FFF2-40B4-BE49-F238E27FC236}">
                <a16:creationId xmlns:a16="http://schemas.microsoft.com/office/drawing/2014/main" id="{C4CE214C-FF27-4BAE-B465-6EF970430368}"/>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BEE0381E-B350-4FF1-8943-485FB8F095DD}"/>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9F823AE3-9165-44FF-AA40-B425F3DE89D5}"/>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27" name="">
            <a:extLst xmlns:a="http://schemas.openxmlformats.org/drawingml/2006/main">
              <a:ext uri="{FF2B5EF4-FFF2-40B4-BE49-F238E27FC236}">
                <a16:creationId xmlns:a16="http://schemas.microsoft.com/office/drawing/2014/main" id="{15031A4D-B3F9-4C33-9670-B911BC801723}"/>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Stenzel, Günter *</a:t>
            </a:r>
          </a:p>
        </p:txBody>
      </p:sp>
      <p:sp>
        <p:nvSpPr>
          <p:cNvPr id="128" name="">
            <a:extLst xmlns:a="http://schemas.openxmlformats.org/drawingml/2006/main">
              <a:ext uri="{FF2B5EF4-FFF2-40B4-BE49-F238E27FC236}">
                <a16:creationId xmlns:a16="http://schemas.microsoft.com/office/drawing/2014/main" id="{4EAA48F0-DDC2-4A0F-955A-EFBC7C9366E9}"/>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129" name="">
            <a:extLst xmlns:a="http://schemas.openxmlformats.org/drawingml/2006/main">
              <a:ext uri="{FF2B5EF4-FFF2-40B4-BE49-F238E27FC236}">
                <a16:creationId xmlns:a16="http://schemas.microsoft.com/office/drawing/2014/main" id="{EF7D7D06-8B08-423E-8C10-EAAF3DBD2CAD}"/>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30" name="">
            <a:extLst xmlns:a="http://schemas.openxmlformats.org/drawingml/2006/main">
              <a:ext uri="{FF2B5EF4-FFF2-40B4-BE49-F238E27FC236}">
                <a16:creationId xmlns:a16="http://schemas.microsoft.com/office/drawing/2014/main" id="{F714668C-19A2-4F8E-A36A-4A0BEA877ADD}"/>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31" name="">
            <a:extLst xmlns:a="http://schemas.openxmlformats.org/drawingml/2006/main">
              <a:ext uri="{FF2B5EF4-FFF2-40B4-BE49-F238E27FC236}">
                <a16:creationId xmlns:a16="http://schemas.microsoft.com/office/drawing/2014/main" id="{15516724-2539-4559-8114-F804879B97A7}"/>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32" name="">
            <a:extLst xmlns:a="http://schemas.openxmlformats.org/drawingml/2006/main">
              <a:ext uri="{FF2B5EF4-FFF2-40B4-BE49-F238E27FC236}">
                <a16:creationId xmlns:a16="http://schemas.microsoft.com/office/drawing/2014/main" id="{B0CDDD4B-CC53-494E-8EF0-1F43BB45C43B}"/>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707EBA4E-4EE3-4BBE-98D2-6EEB3514CB57}"/>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4" name="">
            <a:extLst xmlns:a="http://schemas.openxmlformats.org/drawingml/2006/main">
              <a:ext uri="{FF2B5EF4-FFF2-40B4-BE49-F238E27FC236}">
                <a16:creationId xmlns:a16="http://schemas.microsoft.com/office/drawing/2014/main" id="{6A7875B8-CBED-4A01-BC22-392395AC0359}"/>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53,05</a:t>
            </a:r>
          </a:p>
        </p:txBody>
      </p:sp>
      <p:sp>
        <p:nvSpPr>
          <p:cNvPr id="135" name="">
            <a:extLst xmlns:a="http://schemas.openxmlformats.org/drawingml/2006/main">
              <a:ext uri="{FF2B5EF4-FFF2-40B4-BE49-F238E27FC236}">
                <a16:creationId xmlns:a16="http://schemas.microsoft.com/office/drawing/2014/main" id="{2A57E5B5-65C7-40E3-AE9E-62D5BCE3A18C}"/>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8350583C-AFAF-4C05-8F12-40876F9ED149}"/>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3A7AFBA3-516F-4F7D-A7A5-A71E3A1905A1}"/>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38" name="">
            <a:extLst xmlns:a="http://schemas.openxmlformats.org/drawingml/2006/main">
              <a:ext uri="{FF2B5EF4-FFF2-40B4-BE49-F238E27FC236}">
                <a16:creationId xmlns:a16="http://schemas.microsoft.com/office/drawing/2014/main" id="{6D8EB825-A317-45E7-9F92-58EAC53C6D4D}"/>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Wagner, Walter *</a:t>
            </a:r>
          </a:p>
        </p:txBody>
      </p:sp>
      <p:sp>
        <p:nvSpPr>
          <p:cNvPr id="139" name="">
            <a:extLst xmlns:a="http://schemas.openxmlformats.org/drawingml/2006/main">
              <a:ext uri="{FF2B5EF4-FFF2-40B4-BE49-F238E27FC236}">
                <a16:creationId xmlns:a16="http://schemas.microsoft.com/office/drawing/2014/main" id="{AFB8456A-B6DE-4019-A991-521F3B97D390}"/>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Igling</a:t>
            </a:r>
          </a:p>
        </p:txBody>
      </p:sp>
      <p:sp>
        <p:nvSpPr>
          <p:cNvPr id="140" name="">
            <a:extLst xmlns:a="http://schemas.openxmlformats.org/drawingml/2006/main">
              <a:ext uri="{FF2B5EF4-FFF2-40B4-BE49-F238E27FC236}">
                <a16:creationId xmlns:a16="http://schemas.microsoft.com/office/drawing/2014/main" id="{F121683A-B78D-469F-9510-213CA8D8BC36}"/>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1" name="">
            <a:extLst xmlns:a="http://schemas.openxmlformats.org/drawingml/2006/main">
              <a:ext uri="{FF2B5EF4-FFF2-40B4-BE49-F238E27FC236}">
                <a16:creationId xmlns:a16="http://schemas.microsoft.com/office/drawing/2014/main" id="{F332C42B-5D7C-469C-A863-96D3633FC2E6}"/>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42" name="">
            <a:extLst xmlns:a="http://schemas.openxmlformats.org/drawingml/2006/main">
              <a:ext uri="{FF2B5EF4-FFF2-40B4-BE49-F238E27FC236}">
                <a16:creationId xmlns:a16="http://schemas.microsoft.com/office/drawing/2014/main" id="{B4A4BCBF-F4D0-4944-B09E-FFB1284B4D35}"/>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43" name="">
            <a:extLst xmlns:a="http://schemas.openxmlformats.org/drawingml/2006/main">
              <a:ext uri="{FF2B5EF4-FFF2-40B4-BE49-F238E27FC236}">
                <a16:creationId xmlns:a16="http://schemas.microsoft.com/office/drawing/2014/main" id="{CF044404-9FEA-48D1-8FE3-ECF4E8AED06B}"/>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60387429-A28B-4E3C-8326-280334FCB658}"/>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45" name="">
            <a:extLst xmlns:a="http://schemas.openxmlformats.org/drawingml/2006/main">
              <a:ext uri="{FF2B5EF4-FFF2-40B4-BE49-F238E27FC236}">
                <a16:creationId xmlns:a16="http://schemas.microsoft.com/office/drawing/2014/main" id="{5FD45AE5-E96B-49DC-90C4-F22366CCF03B}"/>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52,96</a:t>
            </a:r>
          </a:p>
        </p:txBody>
      </p:sp>
      <p:sp>
        <p:nvSpPr>
          <p:cNvPr id="146" name="">
            <a:extLst xmlns:a="http://schemas.openxmlformats.org/drawingml/2006/main">
              <a:ext uri="{FF2B5EF4-FFF2-40B4-BE49-F238E27FC236}">
                <a16:creationId xmlns:a16="http://schemas.microsoft.com/office/drawing/2014/main" id="{E428A711-AE7A-4133-AC72-FD06A7767FD7}"/>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9E326DA6-E70D-4AC6-957F-463E5654F802}"/>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22 von 30</a:t>
            </a:r>
          </a:p>
        </p:txBody>
      </p:sp>
    </p:spTree>
    <p:extLst>
      <p:ext uri="{BB962C8B-B14F-4D97-AF65-F5344CB8AC3E}">
        <p14:creationId xmlns:p14="http://schemas.microsoft.com/office/powerpoint/2010/main" val="317990457"/>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DE8F08B7-BE83-4399-9902-C0B24434F319}"/>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0B6D982A-C235-46A0-9EC3-867C42DEB55D}"/>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EA98266A-F594-4AC3-9A85-CDB823A606F4}"/>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Vorläufige Quoten bei 1–2 Spielen</a:t>
            </a:r>
          </a:p>
        </p:txBody>
      </p:sp>
      <p:sp>
        <p:nvSpPr>
          <p:cNvPr id="4" name="">
            <a:extLst xmlns:a="http://schemas.openxmlformats.org/drawingml/2006/main">
              <a:ext uri="{FF2B5EF4-FFF2-40B4-BE49-F238E27FC236}">
                <a16:creationId xmlns:a16="http://schemas.microsoft.com/office/drawing/2014/main" id="{10308C36-5B69-4D5F-9389-28A3D53C17AC}"/>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DCA16868-4873-48C0-96D3-D3A29B1FCF8B}"/>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0A817C4D-5045-43F3-85E4-945C298CE739}"/>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49</a:t>
            </a:r>
          </a:p>
        </p:txBody>
      </p:sp>
      <p:sp>
        <p:nvSpPr>
          <p:cNvPr id="7" name="">
            <a:extLst xmlns:a="http://schemas.openxmlformats.org/drawingml/2006/main">
              <a:ext uri="{FF2B5EF4-FFF2-40B4-BE49-F238E27FC236}">
                <a16:creationId xmlns:a16="http://schemas.microsoft.com/office/drawing/2014/main" id="{83A782D2-1F99-43B5-B799-1A048DA521CA}"/>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98A8DBC2-2AD0-42CE-8DFE-908090C79B62}"/>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20DD0073-EB8E-4414-92CA-3E3090728F63}"/>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3AF8C6C0-8700-4F4B-8BF6-779E6B25E2D9}"/>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3FDEF9E1-634F-4C52-91F5-F00433B425F0}"/>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9E6EF479-754B-4682-81D3-28FB6914E346}"/>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A1F875F6-5D15-436C-B65F-47FB770A6FC4}"/>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B32F4DAF-9673-4ECD-9700-CB6426568450}"/>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D806945C-4462-4029-8FE5-9D16C5602BA3}"/>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98CCEFE6-CA67-41F1-B8CD-992DE42594C2}"/>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7" name="">
            <a:extLst xmlns:a="http://schemas.openxmlformats.org/drawingml/2006/main">
              <a:ext uri="{FF2B5EF4-FFF2-40B4-BE49-F238E27FC236}">
                <a16:creationId xmlns:a16="http://schemas.microsoft.com/office/drawing/2014/main" id="{8772854D-F584-425D-B5E0-06272E276756}"/>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Derks, Frank *</a:t>
            </a:r>
          </a:p>
        </p:txBody>
      </p:sp>
      <p:sp>
        <p:nvSpPr>
          <p:cNvPr id="18" name="">
            <a:extLst xmlns:a="http://schemas.openxmlformats.org/drawingml/2006/main">
              <a:ext uri="{FF2B5EF4-FFF2-40B4-BE49-F238E27FC236}">
                <a16:creationId xmlns:a16="http://schemas.microsoft.com/office/drawing/2014/main" id="{73BFAA64-61F6-4496-97DE-575C3B9A11B8}"/>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19" name="">
            <a:extLst xmlns:a="http://schemas.openxmlformats.org/drawingml/2006/main">
              <a:ext uri="{FF2B5EF4-FFF2-40B4-BE49-F238E27FC236}">
                <a16:creationId xmlns:a16="http://schemas.microsoft.com/office/drawing/2014/main" id="{D77D031C-FF88-4C85-8AB4-A1412310B28B}"/>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20" name="">
            <a:extLst xmlns:a="http://schemas.openxmlformats.org/drawingml/2006/main">
              <a:ext uri="{FF2B5EF4-FFF2-40B4-BE49-F238E27FC236}">
                <a16:creationId xmlns:a16="http://schemas.microsoft.com/office/drawing/2014/main" id="{294CFC50-6E68-4F52-B3C9-52F760589494}"/>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21" name="">
            <a:extLst xmlns:a="http://schemas.openxmlformats.org/drawingml/2006/main">
              <a:ext uri="{FF2B5EF4-FFF2-40B4-BE49-F238E27FC236}">
                <a16:creationId xmlns:a16="http://schemas.microsoft.com/office/drawing/2014/main" id="{442F030F-28C7-48D5-BEEE-4AD163FA3C39}"/>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22" name="">
            <a:extLst xmlns:a="http://schemas.openxmlformats.org/drawingml/2006/main">
              <a:ext uri="{FF2B5EF4-FFF2-40B4-BE49-F238E27FC236}">
                <a16:creationId xmlns:a16="http://schemas.microsoft.com/office/drawing/2014/main" id="{E699D52E-1BFE-4175-AB8C-6205B4B57C15}"/>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A2290A21-D7FB-42F4-A1E6-EC54C76CB05A}"/>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24" name="">
            <a:extLst xmlns:a="http://schemas.openxmlformats.org/drawingml/2006/main">
              <a:ext uri="{FF2B5EF4-FFF2-40B4-BE49-F238E27FC236}">
                <a16:creationId xmlns:a16="http://schemas.microsoft.com/office/drawing/2014/main" id="{7F5B747D-C745-4B12-9229-744BE9CDAC40}"/>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52,83</a:t>
            </a:r>
          </a:p>
        </p:txBody>
      </p:sp>
      <p:sp>
        <p:nvSpPr>
          <p:cNvPr id="25" name="">
            <a:extLst xmlns:a="http://schemas.openxmlformats.org/drawingml/2006/main">
              <a:ext uri="{FF2B5EF4-FFF2-40B4-BE49-F238E27FC236}">
                <a16:creationId xmlns:a16="http://schemas.microsoft.com/office/drawing/2014/main" id="{63D12A7E-32E7-4F40-9134-C5DF5B8F3329}"/>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5F982263-AA66-43BE-ABF3-8322A4637828}"/>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7ABC9845-4BAA-4B3B-9D82-BE04813D6421}"/>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FD03DE4F-A908-4838-97E4-A8E0CB8183A5}"/>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Rohleder, Klaus *</a:t>
            </a:r>
          </a:p>
        </p:txBody>
      </p:sp>
      <p:sp>
        <p:nvSpPr>
          <p:cNvPr id="29" name="">
            <a:extLst xmlns:a="http://schemas.openxmlformats.org/drawingml/2006/main">
              <a:ext uri="{FF2B5EF4-FFF2-40B4-BE49-F238E27FC236}">
                <a16:creationId xmlns:a16="http://schemas.microsoft.com/office/drawing/2014/main" id="{DF1E752C-854D-47E1-ABEE-7CF35BFEF50D}"/>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30" name="">
            <a:extLst xmlns:a="http://schemas.openxmlformats.org/drawingml/2006/main">
              <a:ext uri="{FF2B5EF4-FFF2-40B4-BE49-F238E27FC236}">
                <a16:creationId xmlns:a16="http://schemas.microsoft.com/office/drawing/2014/main" id="{B746AA29-7C16-41F4-AD88-CCBB88169C42}"/>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31" name="">
            <a:extLst xmlns:a="http://schemas.openxmlformats.org/drawingml/2006/main">
              <a:ext uri="{FF2B5EF4-FFF2-40B4-BE49-F238E27FC236}">
                <a16:creationId xmlns:a16="http://schemas.microsoft.com/office/drawing/2014/main" id="{5691F6C8-77F8-4FED-814A-D0314469C95C}"/>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32" name="">
            <a:extLst xmlns:a="http://schemas.openxmlformats.org/drawingml/2006/main">
              <a:ext uri="{FF2B5EF4-FFF2-40B4-BE49-F238E27FC236}">
                <a16:creationId xmlns:a16="http://schemas.microsoft.com/office/drawing/2014/main" id="{D2853008-BB42-4C64-BFA3-90BC6A1F2F4E}"/>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33" name="">
            <a:extLst xmlns:a="http://schemas.openxmlformats.org/drawingml/2006/main">
              <a:ext uri="{FF2B5EF4-FFF2-40B4-BE49-F238E27FC236}">
                <a16:creationId xmlns:a16="http://schemas.microsoft.com/office/drawing/2014/main" id="{48A6E3D0-76F6-49BC-BFB5-C98C748FBFB0}"/>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BD98F5BF-0B88-49CE-8AE2-62EBAFCD2245}"/>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35" name="">
            <a:extLst xmlns:a="http://schemas.openxmlformats.org/drawingml/2006/main">
              <a:ext uri="{FF2B5EF4-FFF2-40B4-BE49-F238E27FC236}">
                <a16:creationId xmlns:a16="http://schemas.microsoft.com/office/drawing/2014/main" id="{4E7B3E47-EC69-4950-AD2B-6B4C9DF23765}"/>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52,52</a:t>
            </a:r>
          </a:p>
        </p:txBody>
      </p:sp>
      <p:sp>
        <p:nvSpPr>
          <p:cNvPr id="36" name="">
            <a:extLst xmlns:a="http://schemas.openxmlformats.org/drawingml/2006/main">
              <a:ext uri="{FF2B5EF4-FFF2-40B4-BE49-F238E27FC236}">
                <a16:creationId xmlns:a16="http://schemas.microsoft.com/office/drawing/2014/main" id="{1B6B45E0-6DD2-4DCD-8D2B-2E0AA10FCCD8}"/>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8E7927F2-F151-4BBD-A8AA-EC2FB697AFA1}"/>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0A65B2E2-832A-4011-9403-1B294A582DBA}"/>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9E8A8CB9-4C5A-4A37-B5FF-C5AE66AB3C21}"/>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Häckelsmiller, Kurt *</a:t>
            </a:r>
          </a:p>
        </p:txBody>
      </p:sp>
      <p:sp>
        <p:nvSpPr>
          <p:cNvPr id="40" name="">
            <a:extLst xmlns:a="http://schemas.openxmlformats.org/drawingml/2006/main">
              <a:ext uri="{FF2B5EF4-FFF2-40B4-BE49-F238E27FC236}">
                <a16:creationId xmlns:a16="http://schemas.microsoft.com/office/drawing/2014/main" id="{D40F6712-B62A-4366-A091-7736136EB4FA}"/>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41" name="">
            <a:extLst xmlns:a="http://schemas.openxmlformats.org/drawingml/2006/main">
              <a:ext uri="{FF2B5EF4-FFF2-40B4-BE49-F238E27FC236}">
                <a16:creationId xmlns:a16="http://schemas.microsoft.com/office/drawing/2014/main" id="{C2B1F574-3D64-4884-B22F-D58A04CD39DB}"/>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42" name="">
            <a:extLst xmlns:a="http://schemas.openxmlformats.org/drawingml/2006/main">
              <a:ext uri="{FF2B5EF4-FFF2-40B4-BE49-F238E27FC236}">
                <a16:creationId xmlns:a16="http://schemas.microsoft.com/office/drawing/2014/main" id="{2F4A1804-2C1A-495B-90AA-900AE0F9EA36}"/>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43" name="">
            <a:extLst xmlns:a="http://schemas.openxmlformats.org/drawingml/2006/main">
              <a:ext uri="{FF2B5EF4-FFF2-40B4-BE49-F238E27FC236}">
                <a16:creationId xmlns:a16="http://schemas.microsoft.com/office/drawing/2014/main" id="{392D61DC-AD44-42BD-83AF-C5A06ED4F6D5}"/>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44" name="">
            <a:extLst xmlns:a="http://schemas.openxmlformats.org/drawingml/2006/main">
              <a:ext uri="{FF2B5EF4-FFF2-40B4-BE49-F238E27FC236}">
                <a16:creationId xmlns:a16="http://schemas.microsoft.com/office/drawing/2014/main" id="{1FBADEA7-4A01-46E2-87B7-B980514F82D3}"/>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44A6B9D9-3D99-4B35-B4C2-605D78B52E58}"/>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46" name="">
            <a:extLst xmlns:a="http://schemas.openxmlformats.org/drawingml/2006/main">
              <a:ext uri="{FF2B5EF4-FFF2-40B4-BE49-F238E27FC236}">
                <a16:creationId xmlns:a16="http://schemas.microsoft.com/office/drawing/2014/main" id="{BDB48C5A-8575-4764-86FD-957E36494B08}"/>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52,33</a:t>
            </a:r>
          </a:p>
        </p:txBody>
      </p:sp>
      <p:sp>
        <p:nvSpPr>
          <p:cNvPr id="47" name="">
            <a:extLst xmlns:a="http://schemas.openxmlformats.org/drawingml/2006/main">
              <a:ext uri="{FF2B5EF4-FFF2-40B4-BE49-F238E27FC236}">
                <a16:creationId xmlns:a16="http://schemas.microsoft.com/office/drawing/2014/main" id="{EC147AF8-8F34-4D02-AFA9-3EAC23DCDB6C}"/>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7FE391AA-2059-49C9-98D3-8EC25AC0EBC7}"/>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1D6EE866-271F-4B8E-82F0-DE7666994A7A}"/>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50" name="">
            <a:extLst xmlns:a="http://schemas.openxmlformats.org/drawingml/2006/main">
              <a:ext uri="{FF2B5EF4-FFF2-40B4-BE49-F238E27FC236}">
                <a16:creationId xmlns:a16="http://schemas.microsoft.com/office/drawing/2014/main" id="{C5338FCC-F9EF-4204-B7FD-26C6251AE957}"/>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Schedler, Hermine *</a:t>
            </a:r>
          </a:p>
        </p:txBody>
      </p:sp>
      <p:sp>
        <p:nvSpPr>
          <p:cNvPr id="51" name="">
            <a:extLst xmlns:a="http://schemas.openxmlformats.org/drawingml/2006/main">
              <a:ext uri="{FF2B5EF4-FFF2-40B4-BE49-F238E27FC236}">
                <a16:creationId xmlns:a16="http://schemas.microsoft.com/office/drawing/2014/main" id="{1DA99DC0-0A72-45DF-B922-68E523183517}"/>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52" name="">
            <a:extLst xmlns:a="http://schemas.openxmlformats.org/drawingml/2006/main">
              <a:ext uri="{FF2B5EF4-FFF2-40B4-BE49-F238E27FC236}">
                <a16:creationId xmlns:a16="http://schemas.microsoft.com/office/drawing/2014/main" id="{4C314761-BBB2-4D01-9FB5-19B86A378DF3}"/>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53" name="">
            <a:extLst xmlns:a="http://schemas.openxmlformats.org/drawingml/2006/main">
              <a:ext uri="{FF2B5EF4-FFF2-40B4-BE49-F238E27FC236}">
                <a16:creationId xmlns:a16="http://schemas.microsoft.com/office/drawing/2014/main" id="{04AC0086-4FF8-43B7-9C5F-18E52890193B}"/>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1/0/0</a:t>
            </a:r>
          </a:p>
        </p:txBody>
      </p:sp>
      <p:sp>
        <p:nvSpPr>
          <p:cNvPr id="54" name="">
            <a:extLst xmlns:a="http://schemas.openxmlformats.org/drawingml/2006/main">
              <a:ext uri="{FF2B5EF4-FFF2-40B4-BE49-F238E27FC236}">
                <a16:creationId xmlns:a16="http://schemas.microsoft.com/office/drawing/2014/main" id="{11F57583-77EF-4BA2-A685-252CE11912E1}"/>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55" name="">
            <a:extLst xmlns:a="http://schemas.openxmlformats.org/drawingml/2006/main">
              <a:ext uri="{FF2B5EF4-FFF2-40B4-BE49-F238E27FC236}">
                <a16:creationId xmlns:a16="http://schemas.microsoft.com/office/drawing/2014/main" id="{346463FD-CE1A-408B-BF50-21AA4A034723}"/>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C877C186-9916-4608-9F44-15252B8D31FC}"/>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7" name="">
            <a:extLst xmlns:a="http://schemas.openxmlformats.org/drawingml/2006/main">
              <a:ext uri="{FF2B5EF4-FFF2-40B4-BE49-F238E27FC236}">
                <a16:creationId xmlns:a16="http://schemas.microsoft.com/office/drawing/2014/main" id="{7D44CE6A-D253-4143-A41B-01E270D099E2}"/>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52,27</a:t>
            </a:r>
          </a:p>
        </p:txBody>
      </p:sp>
      <p:sp>
        <p:nvSpPr>
          <p:cNvPr id="58" name="">
            <a:extLst xmlns:a="http://schemas.openxmlformats.org/drawingml/2006/main">
              <a:ext uri="{FF2B5EF4-FFF2-40B4-BE49-F238E27FC236}">
                <a16:creationId xmlns:a16="http://schemas.microsoft.com/office/drawing/2014/main" id="{5B83F12F-4466-409F-8AF0-BE8299198310}"/>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8CD4D28F-4C2D-4FE1-9C51-7309793A05FA}"/>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61C05BA5-AA68-468E-AB29-6FDC7E3260FB}"/>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61" name="">
            <a:extLst xmlns:a="http://schemas.openxmlformats.org/drawingml/2006/main">
              <a:ext uri="{FF2B5EF4-FFF2-40B4-BE49-F238E27FC236}">
                <a16:creationId xmlns:a16="http://schemas.microsoft.com/office/drawing/2014/main" id="{736783B5-E43D-4D63-8CCD-D28DEB37F407}"/>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Mangold, Wolfgang *</a:t>
            </a:r>
          </a:p>
        </p:txBody>
      </p:sp>
      <p:sp>
        <p:nvSpPr>
          <p:cNvPr id="62" name="">
            <a:extLst xmlns:a="http://schemas.openxmlformats.org/drawingml/2006/main">
              <a:ext uri="{FF2B5EF4-FFF2-40B4-BE49-F238E27FC236}">
                <a16:creationId xmlns:a16="http://schemas.microsoft.com/office/drawing/2014/main" id="{8916EDCF-07B2-4531-8BDB-F456BF5C645E}"/>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63" name="">
            <a:extLst xmlns:a="http://schemas.openxmlformats.org/drawingml/2006/main">
              <a:ext uri="{FF2B5EF4-FFF2-40B4-BE49-F238E27FC236}">
                <a16:creationId xmlns:a16="http://schemas.microsoft.com/office/drawing/2014/main" id="{3D198B12-6F15-4B17-8BC7-9E84B424124B}"/>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64" name="">
            <a:extLst xmlns:a="http://schemas.openxmlformats.org/drawingml/2006/main">
              <a:ext uri="{FF2B5EF4-FFF2-40B4-BE49-F238E27FC236}">
                <a16:creationId xmlns:a16="http://schemas.microsoft.com/office/drawing/2014/main" id="{38B5E461-F292-486E-BE41-3D3F97DBE1C3}"/>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65" name="">
            <a:extLst xmlns:a="http://schemas.openxmlformats.org/drawingml/2006/main">
              <a:ext uri="{FF2B5EF4-FFF2-40B4-BE49-F238E27FC236}">
                <a16:creationId xmlns:a16="http://schemas.microsoft.com/office/drawing/2014/main" id="{1BBA3092-37DC-4EEE-880F-B33EBB698062}"/>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66" name="">
            <a:extLst xmlns:a="http://schemas.openxmlformats.org/drawingml/2006/main">
              <a:ext uri="{FF2B5EF4-FFF2-40B4-BE49-F238E27FC236}">
                <a16:creationId xmlns:a16="http://schemas.microsoft.com/office/drawing/2014/main" id="{E415C5EC-0AE9-4071-BB1E-B228D340AD26}"/>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F549AA0D-36C6-454B-B9FB-2ABAF63D26B7}"/>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68" name="">
            <a:extLst xmlns:a="http://schemas.openxmlformats.org/drawingml/2006/main">
              <a:ext uri="{FF2B5EF4-FFF2-40B4-BE49-F238E27FC236}">
                <a16:creationId xmlns:a16="http://schemas.microsoft.com/office/drawing/2014/main" id="{F6FF1A51-029F-4F69-8D67-BAE2077BA146}"/>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51,81</a:t>
            </a:r>
          </a:p>
        </p:txBody>
      </p:sp>
      <p:sp>
        <p:nvSpPr>
          <p:cNvPr id="69" name="">
            <a:extLst xmlns:a="http://schemas.openxmlformats.org/drawingml/2006/main">
              <a:ext uri="{FF2B5EF4-FFF2-40B4-BE49-F238E27FC236}">
                <a16:creationId xmlns:a16="http://schemas.microsoft.com/office/drawing/2014/main" id="{5CFC9A34-270D-4E62-82C2-4A5945E3288F}"/>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1F28E821-654A-4FD3-AA5F-3A412A2F278F}"/>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736F82A0-EE21-476B-AD1A-C8171C80D99D}"/>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DB5ED7E2-FEDB-471B-B38F-E450E3FB7074}"/>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Eberhard, Manfred *</a:t>
            </a:r>
          </a:p>
        </p:txBody>
      </p:sp>
      <p:sp>
        <p:nvSpPr>
          <p:cNvPr id="73" name="">
            <a:extLst xmlns:a="http://schemas.openxmlformats.org/drawingml/2006/main">
              <a:ext uri="{FF2B5EF4-FFF2-40B4-BE49-F238E27FC236}">
                <a16:creationId xmlns:a16="http://schemas.microsoft.com/office/drawing/2014/main" id="{C50C4C52-4D61-45E7-8283-B9D2248F729C}"/>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Memmingen II</a:t>
            </a:r>
          </a:p>
        </p:txBody>
      </p:sp>
      <p:sp>
        <p:nvSpPr>
          <p:cNvPr id="74" name="">
            <a:extLst xmlns:a="http://schemas.openxmlformats.org/drawingml/2006/main">
              <a:ext uri="{FF2B5EF4-FFF2-40B4-BE49-F238E27FC236}">
                <a16:creationId xmlns:a16="http://schemas.microsoft.com/office/drawing/2014/main" id="{D963B179-477E-433F-9804-093AA9F75C40}"/>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75" name="">
            <a:extLst xmlns:a="http://schemas.openxmlformats.org/drawingml/2006/main">
              <a:ext uri="{FF2B5EF4-FFF2-40B4-BE49-F238E27FC236}">
                <a16:creationId xmlns:a16="http://schemas.microsoft.com/office/drawing/2014/main" id="{70B1B5E4-1028-43A4-B5E3-7E1ECAA2D8EF}"/>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0/1/0</a:t>
            </a:r>
          </a:p>
        </p:txBody>
      </p:sp>
      <p:sp>
        <p:nvSpPr>
          <p:cNvPr id="76" name="">
            <a:extLst xmlns:a="http://schemas.openxmlformats.org/drawingml/2006/main">
              <a:ext uri="{FF2B5EF4-FFF2-40B4-BE49-F238E27FC236}">
                <a16:creationId xmlns:a16="http://schemas.microsoft.com/office/drawing/2014/main" id="{46E801A3-176A-449D-B907-BDEF58E61165}"/>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7" name="">
            <a:extLst xmlns:a="http://schemas.openxmlformats.org/drawingml/2006/main">
              <a:ext uri="{FF2B5EF4-FFF2-40B4-BE49-F238E27FC236}">
                <a16:creationId xmlns:a16="http://schemas.microsoft.com/office/drawing/2014/main" id="{D22203A1-893A-4B38-912B-A249C5B88CD7}"/>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BE3CB180-AB18-4DA5-B620-6A34A0C80C78}"/>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9" name="">
            <a:extLst xmlns:a="http://schemas.openxmlformats.org/drawingml/2006/main">
              <a:ext uri="{FF2B5EF4-FFF2-40B4-BE49-F238E27FC236}">
                <a16:creationId xmlns:a16="http://schemas.microsoft.com/office/drawing/2014/main" id="{06F2870D-4811-404B-AED9-A644590FA1D7}"/>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51,59</a:t>
            </a:r>
          </a:p>
        </p:txBody>
      </p:sp>
      <p:sp>
        <p:nvSpPr>
          <p:cNvPr id="80" name="">
            <a:extLst xmlns:a="http://schemas.openxmlformats.org/drawingml/2006/main">
              <a:ext uri="{FF2B5EF4-FFF2-40B4-BE49-F238E27FC236}">
                <a16:creationId xmlns:a16="http://schemas.microsoft.com/office/drawing/2014/main" id="{47BB457B-0802-493D-9CC8-AE5769FB0569}"/>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99BF730C-1808-4806-950A-1243FFFD830B}"/>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2DB6A0DB-98E4-4914-966F-6370706DFC4E}"/>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D65C8427-EC24-44ED-9112-A2A14BD3DE8A}"/>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Lampert, Sepp *</a:t>
            </a:r>
          </a:p>
        </p:txBody>
      </p:sp>
      <p:sp>
        <p:nvSpPr>
          <p:cNvPr id="84" name="">
            <a:extLst xmlns:a="http://schemas.openxmlformats.org/drawingml/2006/main">
              <a:ext uri="{FF2B5EF4-FFF2-40B4-BE49-F238E27FC236}">
                <a16:creationId xmlns:a16="http://schemas.microsoft.com/office/drawing/2014/main" id="{CC7D6343-14F9-49CC-A5C1-AAFCDB5D8598}"/>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85" name="">
            <a:extLst xmlns:a="http://schemas.openxmlformats.org/drawingml/2006/main">
              <a:ext uri="{FF2B5EF4-FFF2-40B4-BE49-F238E27FC236}">
                <a16:creationId xmlns:a16="http://schemas.microsoft.com/office/drawing/2014/main" id="{771EF2DF-C26A-4FD7-8E39-A424461CFDF6}"/>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86" name="">
            <a:extLst xmlns:a="http://schemas.openxmlformats.org/drawingml/2006/main">
              <a:ext uri="{FF2B5EF4-FFF2-40B4-BE49-F238E27FC236}">
                <a16:creationId xmlns:a16="http://schemas.microsoft.com/office/drawing/2014/main" id="{138AC106-E58E-479B-913A-49043D75E6C5}"/>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0/1/0</a:t>
            </a:r>
          </a:p>
        </p:txBody>
      </p:sp>
      <p:sp>
        <p:nvSpPr>
          <p:cNvPr id="87" name="">
            <a:extLst xmlns:a="http://schemas.openxmlformats.org/drawingml/2006/main">
              <a:ext uri="{FF2B5EF4-FFF2-40B4-BE49-F238E27FC236}">
                <a16:creationId xmlns:a16="http://schemas.microsoft.com/office/drawing/2014/main" id="{9C8F4BA6-5530-49B5-A5FA-37943A9F4792}"/>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88" name="">
            <a:extLst xmlns:a="http://schemas.openxmlformats.org/drawingml/2006/main">
              <a:ext uri="{FF2B5EF4-FFF2-40B4-BE49-F238E27FC236}">
                <a16:creationId xmlns:a16="http://schemas.microsoft.com/office/drawing/2014/main" id="{D90CE3F0-7E7A-4760-A80A-F5662EE47A70}"/>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8E07DE9E-8A89-42C0-89F9-D7396C4DC5D1}"/>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0" name="">
            <a:extLst xmlns:a="http://schemas.openxmlformats.org/drawingml/2006/main">
              <a:ext uri="{FF2B5EF4-FFF2-40B4-BE49-F238E27FC236}">
                <a16:creationId xmlns:a16="http://schemas.microsoft.com/office/drawing/2014/main" id="{F00F0917-CD75-4004-BF15-8290B2FBE0F9}"/>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51,59</a:t>
            </a:r>
          </a:p>
        </p:txBody>
      </p:sp>
      <p:sp>
        <p:nvSpPr>
          <p:cNvPr id="91" name="">
            <a:extLst xmlns:a="http://schemas.openxmlformats.org/drawingml/2006/main">
              <a:ext uri="{FF2B5EF4-FFF2-40B4-BE49-F238E27FC236}">
                <a16:creationId xmlns:a16="http://schemas.microsoft.com/office/drawing/2014/main" id="{F863AEFF-EC86-490B-8D85-AE0F3BD1BD6C}"/>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A3469154-0E3F-4E84-8721-A0F1F358F0A9}"/>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2A359A0C-90B7-4351-9D7E-09A124386112}"/>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94" name="">
            <a:extLst xmlns:a="http://schemas.openxmlformats.org/drawingml/2006/main">
              <a:ext uri="{FF2B5EF4-FFF2-40B4-BE49-F238E27FC236}">
                <a16:creationId xmlns:a16="http://schemas.microsoft.com/office/drawing/2014/main" id="{7D95DA2F-0221-4D73-B8CC-D3E6C6BAD662}"/>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Räth, Wolfang *</a:t>
            </a:r>
          </a:p>
        </p:txBody>
      </p:sp>
      <p:sp>
        <p:nvSpPr>
          <p:cNvPr id="95" name="">
            <a:extLst xmlns:a="http://schemas.openxmlformats.org/drawingml/2006/main">
              <a:ext uri="{FF2B5EF4-FFF2-40B4-BE49-F238E27FC236}">
                <a16:creationId xmlns:a16="http://schemas.microsoft.com/office/drawing/2014/main" id="{54A97984-AF96-4DCA-B0BE-B520DAE760D9}"/>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96" name="">
            <a:extLst xmlns:a="http://schemas.openxmlformats.org/drawingml/2006/main">
              <a:ext uri="{FF2B5EF4-FFF2-40B4-BE49-F238E27FC236}">
                <a16:creationId xmlns:a16="http://schemas.microsoft.com/office/drawing/2014/main" id="{00F2B59D-1242-4C85-A5D4-CCB93A66EB10}"/>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97" name="">
            <a:extLst xmlns:a="http://schemas.openxmlformats.org/drawingml/2006/main">
              <a:ext uri="{FF2B5EF4-FFF2-40B4-BE49-F238E27FC236}">
                <a16:creationId xmlns:a16="http://schemas.microsoft.com/office/drawing/2014/main" id="{A3A50ADF-F05F-4A86-96E9-6A27CE5CCDF9}"/>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0/1/0</a:t>
            </a:r>
          </a:p>
        </p:txBody>
      </p:sp>
      <p:sp>
        <p:nvSpPr>
          <p:cNvPr id="98" name="">
            <a:extLst xmlns:a="http://schemas.openxmlformats.org/drawingml/2006/main">
              <a:ext uri="{FF2B5EF4-FFF2-40B4-BE49-F238E27FC236}">
                <a16:creationId xmlns:a16="http://schemas.microsoft.com/office/drawing/2014/main" id="{77681D4E-E9E7-4AB1-9DB3-E7C850083B4D}"/>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9" name="">
            <a:extLst xmlns:a="http://schemas.openxmlformats.org/drawingml/2006/main">
              <a:ext uri="{FF2B5EF4-FFF2-40B4-BE49-F238E27FC236}">
                <a16:creationId xmlns:a16="http://schemas.microsoft.com/office/drawing/2014/main" id="{B3ABD6AD-CFEC-4EAF-996C-D0B363ABEF12}"/>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8C1CFDC6-1FA3-47BC-9B9B-8846B453061B}"/>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01" name="">
            <a:extLst xmlns:a="http://schemas.openxmlformats.org/drawingml/2006/main">
              <a:ext uri="{FF2B5EF4-FFF2-40B4-BE49-F238E27FC236}">
                <a16:creationId xmlns:a16="http://schemas.microsoft.com/office/drawing/2014/main" id="{05253697-880D-4046-B189-306E5D98ADFA}"/>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51,59</a:t>
            </a:r>
          </a:p>
        </p:txBody>
      </p:sp>
      <p:sp>
        <p:nvSpPr>
          <p:cNvPr id="102" name="">
            <a:extLst xmlns:a="http://schemas.openxmlformats.org/drawingml/2006/main">
              <a:ext uri="{FF2B5EF4-FFF2-40B4-BE49-F238E27FC236}">
                <a16:creationId xmlns:a16="http://schemas.microsoft.com/office/drawing/2014/main" id="{417F1CC3-ED12-4E5D-9BC6-EED750D2A0C0}"/>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F052CC8F-9819-4468-B357-B92251E3ED67}"/>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6D259FD3-60B0-43DE-8C94-8D9E38DBDC8A}"/>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05" name="">
            <a:extLst xmlns:a="http://schemas.openxmlformats.org/drawingml/2006/main">
              <a:ext uri="{FF2B5EF4-FFF2-40B4-BE49-F238E27FC236}">
                <a16:creationId xmlns:a16="http://schemas.microsoft.com/office/drawing/2014/main" id="{60E6454D-9FDF-4CDB-88ED-A85AC8F6DE9B}"/>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Hubert, Peter *</a:t>
            </a:r>
          </a:p>
        </p:txBody>
      </p:sp>
      <p:sp>
        <p:nvSpPr>
          <p:cNvPr id="106" name="">
            <a:extLst xmlns:a="http://schemas.openxmlformats.org/drawingml/2006/main">
              <a:ext uri="{FF2B5EF4-FFF2-40B4-BE49-F238E27FC236}">
                <a16:creationId xmlns:a16="http://schemas.microsoft.com/office/drawing/2014/main" id="{F79DD164-8DA8-4428-A69D-C8F94DE1D4AF}"/>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107" name="">
            <a:extLst xmlns:a="http://schemas.openxmlformats.org/drawingml/2006/main">
              <a:ext uri="{FF2B5EF4-FFF2-40B4-BE49-F238E27FC236}">
                <a16:creationId xmlns:a16="http://schemas.microsoft.com/office/drawing/2014/main" id="{7C69A97F-50D4-46AE-92F5-03948AC8D2F6}"/>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08" name="">
            <a:extLst xmlns:a="http://schemas.openxmlformats.org/drawingml/2006/main">
              <a:ext uri="{FF2B5EF4-FFF2-40B4-BE49-F238E27FC236}">
                <a16:creationId xmlns:a16="http://schemas.microsoft.com/office/drawing/2014/main" id="{524D8ACC-CA11-43D8-82AF-D9CC93766087}"/>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09" name="">
            <a:extLst xmlns:a="http://schemas.openxmlformats.org/drawingml/2006/main">
              <a:ext uri="{FF2B5EF4-FFF2-40B4-BE49-F238E27FC236}">
                <a16:creationId xmlns:a16="http://schemas.microsoft.com/office/drawing/2014/main" id="{9B459538-6744-46B5-BF57-BCC7A12F91E8}"/>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10" name="">
            <a:extLst xmlns:a="http://schemas.openxmlformats.org/drawingml/2006/main">
              <a:ext uri="{FF2B5EF4-FFF2-40B4-BE49-F238E27FC236}">
                <a16:creationId xmlns:a16="http://schemas.microsoft.com/office/drawing/2014/main" id="{FE3390FE-C4F5-4DC8-8857-3B5A2E141991}"/>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72AB45D2-7B3B-48CD-AF43-C5E2F9A96D9A}"/>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2" name="">
            <a:extLst xmlns:a="http://schemas.openxmlformats.org/drawingml/2006/main">
              <a:ext uri="{FF2B5EF4-FFF2-40B4-BE49-F238E27FC236}">
                <a16:creationId xmlns:a16="http://schemas.microsoft.com/office/drawing/2014/main" id="{AFCFD047-D3AB-4980-B427-720E66065D15}"/>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51,54</a:t>
            </a:r>
          </a:p>
        </p:txBody>
      </p:sp>
      <p:sp>
        <p:nvSpPr>
          <p:cNvPr id="113" name="">
            <a:extLst xmlns:a="http://schemas.openxmlformats.org/drawingml/2006/main">
              <a:ext uri="{FF2B5EF4-FFF2-40B4-BE49-F238E27FC236}">
                <a16:creationId xmlns:a16="http://schemas.microsoft.com/office/drawing/2014/main" id="{6D806B22-7EDA-452A-A145-BCCDD1E83D78}"/>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8BDA045C-758F-479D-AE60-431B518440D6}"/>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82B12F7E-5EEA-406C-9224-B41D2AFB4451}"/>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F390BB7A-F798-4E0D-8082-E4D09DAB9949}"/>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Berchtold, Stefan *</a:t>
            </a:r>
          </a:p>
        </p:txBody>
      </p:sp>
      <p:sp>
        <p:nvSpPr>
          <p:cNvPr id="117" name="">
            <a:extLst xmlns:a="http://schemas.openxmlformats.org/drawingml/2006/main">
              <a:ext uri="{FF2B5EF4-FFF2-40B4-BE49-F238E27FC236}">
                <a16:creationId xmlns:a16="http://schemas.microsoft.com/office/drawing/2014/main" id="{C2BD66B7-CF47-4551-966A-A9170ADE5882}"/>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Weiherhof</a:t>
            </a:r>
          </a:p>
        </p:txBody>
      </p:sp>
      <p:sp>
        <p:nvSpPr>
          <p:cNvPr id="118" name="">
            <a:extLst xmlns:a="http://schemas.openxmlformats.org/drawingml/2006/main">
              <a:ext uri="{FF2B5EF4-FFF2-40B4-BE49-F238E27FC236}">
                <a16:creationId xmlns:a16="http://schemas.microsoft.com/office/drawing/2014/main" id="{565BC514-2030-4311-970F-60FBCB3CA0E5}"/>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19" name="">
            <a:extLst xmlns:a="http://schemas.openxmlformats.org/drawingml/2006/main">
              <a:ext uri="{FF2B5EF4-FFF2-40B4-BE49-F238E27FC236}">
                <a16:creationId xmlns:a16="http://schemas.microsoft.com/office/drawing/2014/main" id="{E406C56D-53DB-4B99-BC79-301A673753F3}"/>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20" name="">
            <a:extLst xmlns:a="http://schemas.openxmlformats.org/drawingml/2006/main">
              <a:ext uri="{FF2B5EF4-FFF2-40B4-BE49-F238E27FC236}">
                <a16:creationId xmlns:a16="http://schemas.microsoft.com/office/drawing/2014/main" id="{45D598E1-07C6-4288-9D28-8A809B2FAC0B}"/>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21" name="">
            <a:extLst xmlns:a="http://schemas.openxmlformats.org/drawingml/2006/main">
              <a:ext uri="{FF2B5EF4-FFF2-40B4-BE49-F238E27FC236}">
                <a16:creationId xmlns:a16="http://schemas.microsoft.com/office/drawing/2014/main" id="{427F101D-8E34-4D7B-8C61-518887AB2EA9}"/>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E96409FD-C7AC-4C56-94A8-037BAF554D94}"/>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23" name="">
            <a:extLst xmlns:a="http://schemas.openxmlformats.org/drawingml/2006/main">
              <a:ext uri="{FF2B5EF4-FFF2-40B4-BE49-F238E27FC236}">
                <a16:creationId xmlns:a16="http://schemas.microsoft.com/office/drawing/2014/main" id="{B7C23646-A750-44B7-9EC7-237A9D13F2DA}"/>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51,28</a:t>
            </a:r>
          </a:p>
        </p:txBody>
      </p:sp>
      <p:sp>
        <p:nvSpPr>
          <p:cNvPr id="124" name="">
            <a:extLst xmlns:a="http://schemas.openxmlformats.org/drawingml/2006/main">
              <a:ext uri="{FF2B5EF4-FFF2-40B4-BE49-F238E27FC236}">
                <a16:creationId xmlns:a16="http://schemas.microsoft.com/office/drawing/2014/main" id="{E9A452D5-687D-4810-8AF4-84B1512FE171}"/>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25DD82A0-07F7-4A02-885B-3C3D080CCB20}"/>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1320F87D-632A-4A97-BDC2-63257717D3BB}"/>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27" name="">
            <a:extLst xmlns:a="http://schemas.openxmlformats.org/drawingml/2006/main">
              <a:ext uri="{FF2B5EF4-FFF2-40B4-BE49-F238E27FC236}">
                <a16:creationId xmlns:a16="http://schemas.microsoft.com/office/drawing/2014/main" id="{E4E927B4-626D-4557-8418-7D9AE76BAE54}"/>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Schönfelder, Manfred *</a:t>
            </a:r>
          </a:p>
        </p:txBody>
      </p:sp>
      <p:sp>
        <p:nvSpPr>
          <p:cNvPr id="128" name="">
            <a:extLst xmlns:a="http://schemas.openxmlformats.org/drawingml/2006/main">
              <a:ext uri="{FF2B5EF4-FFF2-40B4-BE49-F238E27FC236}">
                <a16:creationId xmlns:a16="http://schemas.microsoft.com/office/drawing/2014/main" id="{91F618E7-A8BA-495E-9DC1-CC27915BE0BE}"/>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129" name="">
            <a:extLst xmlns:a="http://schemas.openxmlformats.org/drawingml/2006/main">
              <a:ext uri="{FF2B5EF4-FFF2-40B4-BE49-F238E27FC236}">
                <a16:creationId xmlns:a16="http://schemas.microsoft.com/office/drawing/2014/main" id="{1844EE21-E47D-4664-8524-154DF1F146D6}"/>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30" name="">
            <a:extLst xmlns:a="http://schemas.openxmlformats.org/drawingml/2006/main">
              <a:ext uri="{FF2B5EF4-FFF2-40B4-BE49-F238E27FC236}">
                <a16:creationId xmlns:a16="http://schemas.microsoft.com/office/drawing/2014/main" id="{D75C1084-13F9-4AB5-BB3C-4B02E6D20455}"/>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31" name="">
            <a:extLst xmlns:a="http://schemas.openxmlformats.org/drawingml/2006/main">
              <a:ext uri="{FF2B5EF4-FFF2-40B4-BE49-F238E27FC236}">
                <a16:creationId xmlns:a16="http://schemas.microsoft.com/office/drawing/2014/main" id="{28E4A922-D48A-455F-951E-52C3F4A020B6}"/>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2" name="">
            <a:extLst xmlns:a="http://schemas.openxmlformats.org/drawingml/2006/main">
              <a:ext uri="{FF2B5EF4-FFF2-40B4-BE49-F238E27FC236}">
                <a16:creationId xmlns:a16="http://schemas.microsoft.com/office/drawing/2014/main" id="{E11493FB-CB7B-49BC-88E6-13B0A9D0A3A6}"/>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C3B9369B-A253-4A27-A4A6-80A697B5854C}"/>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4" name="">
            <a:extLst xmlns:a="http://schemas.openxmlformats.org/drawingml/2006/main">
              <a:ext uri="{FF2B5EF4-FFF2-40B4-BE49-F238E27FC236}">
                <a16:creationId xmlns:a16="http://schemas.microsoft.com/office/drawing/2014/main" id="{17AE3C21-BA12-405C-82CA-A83B471B3495}"/>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51,28</a:t>
            </a:r>
          </a:p>
        </p:txBody>
      </p:sp>
      <p:sp>
        <p:nvSpPr>
          <p:cNvPr id="135" name="">
            <a:extLst xmlns:a="http://schemas.openxmlformats.org/drawingml/2006/main">
              <a:ext uri="{FF2B5EF4-FFF2-40B4-BE49-F238E27FC236}">
                <a16:creationId xmlns:a16="http://schemas.microsoft.com/office/drawing/2014/main" id="{D5B6D69E-C316-407B-8291-42994BF0AC8F}"/>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2CA21385-2447-4738-8A1B-6FB5D455EDF9}"/>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5E9023FF-8A8B-4DF2-BC47-87E488A0A581}"/>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38" name="">
            <a:extLst xmlns:a="http://schemas.openxmlformats.org/drawingml/2006/main">
              <a:ext uri="{FF2B5EF4-FFF2-40B4-BE49-F238E27FC236}">
                <a16:creationId xmlns:a16="http://schemas.microsoft.com/office/drawing/2014/main" id="{E9633AC0-7A33-41F3-9DAF-20DFEF8E0804}"/>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Unseld, Martin *</a:t>
            </a:r>
          </a:p>
        </p:txBody>
      </p:sp>
      <p:sp>
        <p:nvSpPr>
          <p:cNvPr id="139" name="">
            <a:extLst xmlns:a="http://schemas.openxmlformats.org/drawingml/2006/main">
              <a:ext uri="{FF2B5EF4-FFF2-40B4-BE49-F238E27FC236}">
                <a16:creationId xmlns:a16="http://schemas.microsoft.com/office/drawing/2014/main" id="{4D28E35A-A664-4128-93F0-02F81CD3BBC2}"/>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140" name="">
            <a:extLst xmlns:a="http://schemas.openxmlformats.org/drawingml/2006/main">
              <a:ext uri="{FF2B5EF4-FFF2-40B4-BE49-F238E27FC236}">
                <a16:creationId xmlns:a16="http://schemas.microsoft.com/office/drawing/2014/main" id="{51C7648E-5382-4598-B14B-A4B12F8EB36A}"/>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1" name="">
            <a:extLst xmlns:a="http://schemas.openxmlformats.org/drawingml/2006/main">
              <a:ext uri="{FF2B5EF4-FFF2-40B4-BE49-F238E27FC236}">
                <a16:creationId xmlns:a16="http://schemas.microsoft.com/office/drawing/2014/main" id="{776FD0A5-BD42-489D-9ABB-6B34330AA0BE}"/>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42" name="">
            <a:extLst xmlns:a="http://schemas.openxmlformats.org/drawingml/2006/main">
              <a:ext uri="{FF2B5EF4-FFF2-40B4-BE49-F238E27FC236}">
                <a16:creationId xmlns:a16="http://schemas.microsoft.com/office/drawing/2014/main" id="{07A0F5F8-8BAB-49A6-8563-7C029D04B1D3}"/>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3" name="">
            <a:extLst xmlns:a="http://schemas.openxmlformats.org/drawingml/2006/main">
              <a:ext uri="{FF2B5EF4-FFF2-40B4-BE49-F238E27FC236}">
                <a16:creationId xmlns:a16="http://schemas.microsoft.com/office/drawing/2014/main" id="{3F02FD28-1A89-41AC-A06A-70868B1F94FA}"/>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F68A774B-D239-47BA-B978-C801E7DAC953}"/>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5" name="">
            <a:extLst xmlns:a="http://schemas.openxmlformats.org/drawingml/2006/main">
              <a:ext uri="{FF2B5EF4-FFF2-40B4-BE49-F238E27FC236}">
                <a16:creationId xmlns:a16="http://schemas.microsoft.com/office/drawing/2014/main" id="{42B95FBA-A979-4501-954D-2C90A6D5916E}"/>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51,28</a:t>
            </a:r>
          </a:p>
        </p:txBody>
      </p:sp>
      <p:sp>
        <p:nvSpPr>
          <p:cNvPr id="146" name="">
            <a:extLst xmlns:a="http://schemas.openxmlformats.org/drawingml/2006/main">
              <a:ext uri="{FF2B5EF4-FFF2-40B4-BE49-F238E27FC236}">
                <a16:creationId xmlns:a16="http://schemas.microsoft.com/office/drawing/2014/main" id="{A2E5B6AC-8EAA-4FE9-BAB6-6445DCD74724}"/>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FB3609CB-CC09-40F5-B1B1-99A871B9EE0A}"/>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23 von 30</a:t>
            </a:r>
          </a:p>
        </p:txBody>
      </p:sp>
    </p:spTree>
    <p:extLst>
      <p:ext uri="{BB962C8B-B14F-4D97-AF65-F5344CB8AC3E}">
        <p14:creationId xmlns:p14="http://schemas.microsoft.com/office/powerpoint/2010/main" val="414294909"/>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5BD017FE-A0EC-48DD-B501-6BEA9E928A48}"/>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F1E8B34B-7384-475A-8C6D-8B616D77F97A}"/>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292C9C3A-7FA9-405C-B105-E0E0FBBAF8CB}"/>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Vorläufige Quoten bei 1–2 Spielen</a:t>
            </a:r>
          </a:p>
        </p:txBody>
      </p:sp>
      <p:sp>
        <p:nvSpPr>
          <p:cNvPr id="4" name="">
            <a:extLst xmlns:a="http://schemas.openxmlformats.org/drawingml/2006/main">
              <a:ext uri="{FF2B5EF4-FFF2-40B4-BE49-F238E27FC236}">
                <a16:creationId xmlns:a16="http://schemas.microsoft.com/office/drawing/2014/main" id="{11FD1885-E8F9-4484-B621-42CCF43E1509}"/>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DACD7C58-DAD4-4264-ADB1-E4F82F24591A}"/>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6EE65240-3204-482E-BF0A-880BE889A4D4}"/>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50</a:t>
            </a:r>
          </a:p>
        </p:txBody>
      </p:sp>
      <p:sp>
        <p:nvSpPr>
          <p:cNvPr id="7" name="">
            <a:extLst xmlns:a="http://schemas.openxmlformats.org/drawingml/2006/main">
              <a:ext uri="{FF2B5EF4-FFF2-40B4-BE49-F238E27FC236}">
                <a16:creationId xmlns:a16="http://schemas.microsoft.com/office/drawing/2014/main" id="{39DA937F-332E-4D2C-858D-BA4DD77B7770}"/>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301E511E-9F1E-4B14-AC5C-87F55C50B5FA}"/>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ECE39D7F-9469-454A-B621-A3E8412BC280}"/>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9C9908D6-F0B4-49C2-8270-E8180229800A}"/>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FC869BBB-A204-41F2-BA1B-02DA2A383D7F}"/>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D84DE73F-87E4-4CAF-924B-6FB409D6BB9C}"/>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3F6B7E31-C22B-47D9-A59A-4FC059D77445}"/>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50116885-FD25-4121-9C03-97B7958B7B3B}"/>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1C508A37-4CCA-4539-9724-FAD9F7723D07}"/>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6AB93076-1397-4744-BDE0-77F29062FB29}"/>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7" name="">
            <a:extLst xmlns:a="http://schemas.openxmlformats.org/drawingml/2006/main">
              <a:ext uri="{FF2B5EF4-FFF2-40B4-BE49-F238E27FC236}">
                <a16:creationId xmlns:a16="http://schemas.microsoft.com/office/drawing/2014/main" id="{91C35192-1B1C-4861-989B-4E77E4A49AC3}"/>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Unsöld, Richard *</a:t>
            </a:r>
          </a:p>
        </p:txBody>
      </p:sp>
      <p:sp>
        <p:nvSpPr>
          <p:cNvPr id="18" name="">
            <a:extLst xmlns:a="http://schemas.openxmlformats.org/drawingml/2006/main">
              <a:ext uri="{FF2B5EF4-FFF2-40B4-BE49-F238E27FC236}">
                <a16:creationId xmlns:a16="http://schemas.microsoft.com/office/drawing/2014/main" id="{5BB9064D-60A6-47AD-9C8B-7C3D3485F748}"/>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München-West</a:t>
            </a:r>
          </a:p>
        </p:txBody>
      </p:sp>
      <p:sp>
        <p:nvSpPr>
          <p:cNvPr id="19" name="">
            <a:extLst xmlns:a="http://schemas.openxmlformats.org/drawingml/2006/main">
              <a:ext uri="{FF2B5EF4-FFF2-40B4-BE49-F238E27FC236}">
                <a16:creationId xmlns:a16="http://schemas.microsoft.com/office/drawing/2014/main" id="{9688ED0B-C31F-4A2B-B1AD-63E86E2DA9C6}"/>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20" name="">
            <a:extLst xmlns:a="http://schemas.openxmlformats.org/drawingml/2006/main">
              <a:ext uri="{FF2B5EF4-FFF2-40B4-BE49-F238E27FC236}">
                <a16:creationId xmlns:a16="http://schemas.microsoft.com/office/drawing/2014/main" id="{14A2A6D7-D4FA-4940-8539-15AFE78FF986}"/>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21" name="">
            <a:extLst xmlns:a="http://schemas.openxmlformats.org/drawingml/2006/main">
              <a:ext uri="{FF2B5EF4-FFF2-40B4-BE49-F238E27FC236}">
                <a16:creationId xmlns:a16="http://schemas.microsoft.com/office/drawing/2014/main" id="{9D45616E-67BD-498F-9F36-CD00C23BCB25}"/>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22" name="">
            <a:extLst xmlns:a="http://schemas.openxmlformats.org/drawingml/2006/main">
              <a:ext uri="{FF2B5EF4-FFF2-40B4-BE49-F238E27FC236}">
                <a16:creationId xmlns:a16="http://schemas.microsoft.com/office/drawing/2014/main" id="{C7798EA1-3D79-4B85-8DAC-B872AC2ABEE9}"/>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EAAC33D1-75BD-4057-875A-A431D99D5310}"/>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24" name="">
            <a:extLst xmlns:a="http://schemas.openxmlformats.org/drawingml/2006/main">
              <a:ext uri="{FF2B5EF4-FFF2-40B4-BE49-F238E27FC236}">
                <a16:creationId xmlns:a16="http://schemas.microsoft.com/office/drawing/2014/main" id="{CFA348A3-C113-408E-A448-6B1BC60AEA50}"/>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51,28</a:t>
            </a:r>
          </a:p>
        </p:txBody>
      </p:sp>
      <p:sp>
        <p:nvSpPr>
          <p:cNvPr id="25" name="">
            <a:extLst xmlns:a="http://schemas.openxmlformats.org/drawingml/2006/main">
              <a:ext uri="{FF2B5EF4-FFF2-40B4-BE49-F238E27FC236}">
                <a16:creationId xmlns:a16="http://schemas.microsoft.com/office/drawing/2014/main" id="{3FC2AB78-A3AA-4D36-9DF3-869D251883BA}"/>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4633AECF-B3E5-4F0E-857A-74D1B8773874}"/>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C5BA7614-3D78-413E-A55B-6558A3EABF40}"/>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BBCA68F2-5785-4105-83DD-CEB80A7C3897}"/>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Wunderle, Heinrich *</a:t>
            </a:r>
          </a:p>
        </p:txBody>
      </p:sp>
      <p:sp>
        <p:nvSpPr>
          <p:cNvPr id="29" name="">
            <a:extLst xmlns:a="http://schemas.openxmlformats.org/drawingml/2006/main">
              <a:ext uri="{FF2B5EF4-FFF2-40B4-BE49-F238E27FC236}">
                <a16:creationId xmlns:a16="http://schemas.microsoft.com/office/drawing/2014/main" id="{126569F8-C45A-4E6C-A337-F7845768C24D}"/>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30" name="">
            <a:extLst xmlns:a="http://schemas.openxmlformats.org/drawingml/2006/main">
              <a:ext uri="{FF2B5EF4-FFF2-40B4-BE49-F238E27FC236}">
                <a16:creationId xmlns:a16="http://schemas.microsoft.com/office/drawing/2014/main" id="{7F07EF49-214E-4E8B-A7C7-77BF66499B91}"/>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31" name="">
            <a:extLst xmlns:a="http://schemas.openxmlformats.org/drawingml/2006/main">
              <a:ext uri="{FF2B5EF4-FFF2-40B4-BE49-F238E27FC236}">
                <a16:creationId xmlns:a16="http://schemas.microsoft.com/office/drawing/2014/main" id="{D7284D05-83E9-4B9C-BB6B-731704BDB361}"/>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32" name="">
            <a:extLst xmlns:a="http://schemas.openxmlformats.org/drawingml/2006/main">
              <a:ext uri="{FF2B5EF4-FFF2-40B4-BE49-F238E27FC236}">
                <a16:creationId xmlns:a16="http://schemas.microsoft.com/office/drawing/2014/main" id="{79375619-13D5-44AE-A51B-40426DE82BAD}"/>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33" name="">
            <a:extLst xmlns:a="http://schemas.openxmlformats.org/drawingml/2006/main">
              <a:ext uri="{FF2B5EF4-FFF2-40B4-BE49-F238E27FC236}">
                <a16:creationId xmlns:a16="http://schemas.microsoft.com/office/drawing/2014/main" id="{03A5878A-588D-48C9-9777-E4B22F7EC674}"/>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65B81366-BB20-4615-BE07-62B5BD66011A}"/>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35" name="">
            <a:extLst xmlns:a="http://schemas.openxmlformats.org/drawingml/2006/main">
              <a:ext uri="{FF2B5EF4-FFF2-40B4-BE49-F238E27FC236}">
                <a16:creationId xmlns:a16="http://schemas.microsoft.com/office/drawing/2014/main" id="{15708CC2-3B65-4AF6-BD1C-39426DD1CA00}"/>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51,28</a:t>
            </a:r>
          </a:p>
        </p:txBody>
      </p:sp>
      <p:sp>
        <p:nvSpPr>
          <p:cNvPr id="36" name="">
            <a:extLst xmlns:a="http://schemas.openxmlformats.org/drawingml/2006/main">
              <a:ext uri="{FF2B5EF4-FFF2-40B4-BE49-F238E27FC236}">
                <a16:creationId xmlns:a16="http://schemas.microsoft.com/office/drawing/2014/main" id="{737C88FC-154E-4283-908A-711DE6B74D10}"/>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D0D5CE0B-97E8-451E-9AD2-7FC432AB6EB2}"/>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C97AF8FA-2E50-461E-B895-6F4DC6BF559C}"/>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1C8C108F-BC92-4C31-A9E2-42BF099D3C55}"/>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Anhäußer, Karlheinz *</a:t>
            </a:r>
          </a:p>
        </p:txBody>
      </p:sp>
      <p:sp>
        <p:nvSpPr>
          <p:cNvPr id="40" name="">
            <a:extLst xmlns:a="http://schemas.openxmlformats.org/drawingml/2006/main">
              <a:ext uri="{FF2B5EF4-FFF2-40B4-BE49-F238E27FC236}">
                <a16:creationId xmlns:a16="http://schemas.microsoft.com/office/drawing/2014/main" id="{F7BE3F08-F083-45C9-9A13-B5D09A4588C4}"/>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41" name="">
            <a:extLst xmlns:a="http://schemas.openxmlformats.org/drawingml/2006/main">
              <a:ext uri="{FF2B5EF4-FFF2-40B4-BE49-F238E27FC236}">
                <a16:creationId xmlns:a16="http://schemas.microsoft.com/office/drawing/2014/main" id="{D5B404EF-9365-4EF0-BB24-3A6FD174A57C}"/>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42" name="">
            <a:extLst xmlns:a="http://schemas.openxmlformats.org/drawingml/2006/main">
              <a:ext uri="{FF2B5EF4-FFF2-40B4-BE49-F238E27FC236}">
                <a16:creationId xmlns:a16="http://schemas.microsoft.com/office/drawing/2014/main" id="{829E678D-5211-4A35-9DB9-B94372FE0C70}"/>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43" name="">
            <a:extLst xmlns:a="http://schemas.openxmlformats.org/drawingml/2006/main">
              <a:ext uri="{FF2B5EF4-FFF2-40B4-BE49-F238E27FC236}">
                <a16:creationId xmlns:a16="http://schemas.microsoft.com/office/drawing/2014/main" id="{040E0CDF-B274-4169-8E9C-85F11153FCBD}"/>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44" name="">
            <a:extLst xmlns:a="http://schemas.openxmlformats.org/drawingml/2006/main">
              <a:ext uri="{FF2B5EF4-FFF2-40B4-BE49-F238E27FC236}">
                <a16:creationId xmlns:a16="http://schemas.microsoft.com/office/drawing/2014/main" id="{F623D6BB-BA1A-4925-843F-809B9E56DFD2}"/>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B7093B09-8ECD-4B9A-A4D6-7DE3FC074D95}"/>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46" name="">
            <a:extLst xmlns:a="http://schemas.openxmlformats.org/drawingml/2006/main">
              <a:ext uri="{FF2B5EF4-FFF2-40B4-BE49-F238E27FC236}">
                <a16:creationId xmlns:a16="http://schemas.microsoft.com/office/drawing/2014/main" id="{99B21329-47B3-4755-8148-9BCAA7448C96}"/>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51,02</a:t>
            </a:r>
          </a:p>
        </p:txBody>
      </p:sp>
      <p:sp>
        <p:nvSpPr>
          <p:cNvPr id="47" name="">
            <a:extLst xmlns:a="http://schemas.openxmlformats.org/drawingml/2006/main">
              <a:ext uri="{FF2B5EF4-FFF2-40B4-BE49-F238E27FC236}">
                <a16:creationId xmlns:a16="http://schemas.microsoft.com/office/drawing/2014/main" id="{D6305DD3-E625-4A0A-A80E-3F1C95837BE8}"/>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114F536E-47F5-4C06-AFEC-4F0BFB0E3F0F}"/>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9D8A9140-D349-4CF8-B946-2E3A0ABC99D3}"/>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50" name="">
            <a:extLst xmlns:a="http://schemas.openxmlformats.org/drawingml/2006/main">
              <a:ext uri="{FF2B5EF4-FFF2-40B4-BE49-F238E27FC236}">
                <a16:creationId xmlns:a16="http://schemas.microsoft.com/office/drawing/2014/main" id="{643D6B44-F411-429D-9BA9-1B06893C5118}"/>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Schmaußer, Hans *</a:t>
            </a:r>
          </a:p>
        </p:txBody>
      </p:sp>
      <p:sp>
        <p:nvSpPr>
          <p:cNvPr id="51" name="">
            <a:extLst xmlns:a="http://schemas.openxmlformats.org/drawingml/2006/main">
              <a:ext uri="{FF2B5EF4-FFF2-40B4-BE49-F238E27FC236}">
                <a16:creationId xmlns:a16="http://schemas.microsoft.com/office/drawing/2014/main" id="{6D1DA749-BE0B-4BF8-84C3-743D8002965D}"/>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a:t>
            </a:r>
          </a:p>
        </p:txBody>
      </p:sp>
      <p:sp>
        <p:nvSpPr>
          <p:cNvPr id="52" name="">
            <a:extLst xmlns:a="http://schemas.openxmlformats.org/drawingml/2006/main">
              <a:ext uri="{FF2B5EF4-FFF2-40B4-BE49-F238E27FC236}">
                <a16:creationId xmlns:a16="http://schemas.microsoft.com/office/drawing/2014/main" id="{E2BF2CDA-55AB-4765-BD90-5400C5AB7B50}"/>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53" name="">
            <a:extLst xmlns:a="http://schemas.openxmlformats.org/drawingml/2006/main">
              <a:ext uri="{FF2B5EF4-FFF2-40B4-BE49-F238E27FC236}">
                <a16:creationId xmlns:a16="http://schemas.microsoft.com/office/drawing/2014/main" id="{C063803D-0A35-439E-82A6-B51C8FCAE81B}"/>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54" name="">
            <a:extLst xmlns:a="http://schemas.openxmlformats.org/drawingml/2006/main">
              <a:ext uri="{FF2B5EF4-FFF2-40B4-BE49-F238E27FC236}">
                <a16:creationId xmlns:a16="http://schemas.microsoft.com/office/drawing/2014/main" id="{610CD953-FD9D-405D-ABAB-8F460F4634E8}"/>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55" name="">
            <a:extLst xmlns:a="http://schemas.openxmlformats.org/drawingml/2006/main">
              <a:ext uri="{FF2B5EF4-FFF2-40B4-BE49-F238E27FC236}">
                <a16:creationId xmlns:a16="http://schemas.microsoft.com/office/drawing/2014/main" id="{A71DEAFB-9AD0-4538-87EC-1D3B607DB756}"/>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165E6059-C390-486D-91AE-26B37F0AB9A5}"/>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57" name="">
            <a:extLst xmlns:a="http://schemas.openxmlformats.org/drawingml/2006/main">
              <a:ext uri="{FF2B5EF4-FFF2-40B4-BE49-F238E27FC236}">
                <a16:creationId xmlns:a16="http://schemas.microsoft.com/office/drawing/2014/main" id="{30E886CE-683F-4DC6-BBEA-667FE2D72EC5}"/>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51,02</a:t>
            </a:r>
          </a:p>
        </p:txBody>
      </p:sp>
      <p:sp>
        <p:nvSpPr>
          <p:cNvPr id="58" name="">
            <a:extLst xmlns:a="http://schemas.openxmlformats.org/drawingml/2006/main">
              <a:ext uri="{FF2B5EF4-FFF2-40B4-BE49-F238E27FC236}">
                <a16:creationId xmlns:a16="http://schemas.microsoft.com/office/drawing/2014/main" id="{19E10551-6EFB-41AE-AD88-98223E0A94D5}"/>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43D67F8B-7D83-4B0D-92BC-6AA99A21554E}"/>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E03D45B0-BE8B-4542-A07A-E40FE83825DD}"/>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61" name="">
            <a:extLst xmlns:a="http://schemas.openxmlformats.org/drawingml/2006/main">
              <a:ext uri="{FF2B5EF4-FFF2-40B4-BE49-F238E27FC236}">
                <a16:creationId xmlns:a16="http://schemas.microsoft.com/office/drawing/2014/main" id="{3831655B-BC98-4FB2-B20C-B04F7924E7ED}"/>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Steffen, Michael *</a:t>
            </a:r>
          </a:p>
        </p:txBody>
      </p:sp>
      <p:sp>
        <p:nvSpPr>
          <p:cNvPr id="62" name="">
            <a:extLst xmlns:a="http://schemas.openxmlformats.org/drawingml/2006/main">
              <a:ext uri="{FF2B5EF4-FFF2-40B4-BE49-F238E27FC236}">
                <a16:creationId xmlns:a16="http://schemas.microsoft.com/office/drawing/2014/main" id="{D9FFD0EE-5A7D-4253-AEB1-890059563A93}"/>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63" name="">
            <a:extLst xmlns:a="http://schemas.openxmlformats.org/drawingml/2006/main">
              <a:ext uri="{FF2B5EF4-FFF2-40B4-BE49-F238E27FC236}">
                <a16:creationId xmlns:a16="http://schemas.microsoft.com/office/drawing/2014/main" id="{326391DE-C6C9-4E86-A22E-41238565BA8D}"/>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64" name="">
            <a:extLst xmlns:a="http://schemas.openxmlformats.org/drawingml/2006/main">
              <a:ext uri="{FF2B5EF4-FFF2-40B4-BE49-F238E27FC236}">
                <a16:creationId xmlns:a16="http://schemas.microsoft.com/office/drawing/2014/main" id="{0075D83F-C8EF-4A34-803C-B885FC9588B9}"/>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65" name="">
            <a:extLst xmlns:a="http://schemas.openxmlformats.org/drawingml/2006/main">
              <a:ext uri="{FF2B5EF4-FFF2-40B4-BE49-F238E27FC236}">
                <a16:creationId xmlns:a16="http://schemas.microsoft.com/office/drawing/2014/main" id="{4ACBC1AD-28C5-439D-A1F5-DB898AA2CC6E}"/>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66" name="">
            <a:extLst xmlns:a="http://schemas.openxmlformats.org/drawingml/2006/main">
              <a:ext uri="{FF2B5EF4-FFF2-40B4-BE49-F238E27FC236}">
                <a16:creationId xmlns:a16="http://schemas.microsoft.com/office/drawing/2014/main" id="{E92F0F51-CADE-4E9C-A662-E2FA3315D058}"/>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0EFF4B56-00DA-4932-8248-094FAC630257}"/>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68" name="">
            <a:extLst xmlns:a="http://schemas.openxmlformats.org/drawingml/2006/main">
              <a:ext uri="{FF2B5EF4-FFF2-40B4-BE49-F238E27FC236}">
                <a16:creationId xmlns:a16="http://schemas.microsoft.com/office/drawing/2014/main" id="{5FE78D9A-AEB3-4461-89C8-0255BBA06AF1}"/>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50,93</a:t>
            </a:r>
          </a:p>
        </p:txBody>
      </p:sp>
      <p:sp>
        <p:nvSpPr>
          <p:cNvPr id="69" name="">
            <a:extLst xmlns:a="http://schemas.openxmlformats.org/drawingml/2006/main">
              <a:ext uri="{FF2B5EF4-FFF2-40B4-BE49-F238E27FC236}">
                <a16:creationId xmlns:a16="http://schemas.microsoft.com/office/drawing/2014/main" id="{AFBB8C9C-9703-40A1-BC33-512E0F0CE912}"/>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9BBF1AB1-4F77-434C-8D6F-16A8B2B91D3A}"/>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4435F00A-BC57-4F10-A0F1-A1C169B90642}"/>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6CD84123-12AF-40EF-9B57-67CB5EE657A0}"/>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Maier, Wolfgang *</a:t>
            </a:r>
          </a:p>
        </p:txBody>
      </p:sp>
      <p:sp>
        <p:nvSpPr>
          <p:cNvPr id="73" name="">
            <a:extLst xmlns:a="http://schemas.openxmlformats.org/drawingml/2006/main">
              <a:ext uri="{FF2B5EF4-FFF2-40B4-BE49-F238E27FC236}">
                <a16:creationId xmlns:a16="http://schemas.microsoft.com/office/drawing/2014/main" id="{6B8CDD23-5C6A-47A4-854A-5E15F8B9A9FB}"/>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74" name="">
            <a:extLst xmlns:a="http://schemas.openxmlformats.org/drawingml/2006/main">
              <a:ext uri="{FF2B5EF4-FFF2-40B4-BE49-F238E27FC236}">
                <a16:creationId xmlns:a16="http://schemas.microsoft.com/office/drawing/2014/main" id="{67EF301E-8880-4394-97CF-58BE50D43BBB}"/>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75" name="">
            <a:extLst xmlns:a="http://schemas.openxmlformats.org/drawingml/2006/main">
              <a:ext uri="{FF2B5EF4-FFF2-40B4-BE49-F238E27FC236}">
                <a16:creationId xmlns:a16="http://schemas.microsoft.com/office/drawing/2014/main" id="{A19CAFC7-4A4E-481A-9E16-03299E9DD14E}"/>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76" name="">
            <a:extLst xmlns:a="http://schemas.openxmlformats.org/drawingml/2006/main">
              <a:ext uri="{FF2B5EF4-FFF2-40B4-BE49-F238E27FC236}">
                <a16:creationId xmlns:a16="http://schemas.microsoft.com/office/drawing/2014/main" id="{66469DC8-C31C-4A93-9613-900F79194857}"/>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77" name="">
            <a:extLst xmlns:a="http://schemas.openxmlformats.org/drawingml/2006/main">
              <a:ext uri="{FF2B5EF4-FFF2-40B4-BE49-F238E27FC236}">
                <a16:creationId xmlns:a16="http://schemas.microsoft.com/office/drawing/2014/main" id="{65CA2300-029B-4094-B7EA-2716BA6D9856}"/>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BF5FB22C-1D2A-4927-9617-BB741CEAD293}"/>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79" name="">
            <a:extLst xmlns:a="http://schemas.openxmlformats.org/drawingml/2006/main">
              <a:ext uri="{FF2B5EF4-FFF2-40B4-BE49-F238E27FC236}">
                <a16:creationId xmlns:a16="http://schemas.microsoft.com/office/drawing/2014/main" id="{F2DD4C2F-9D29-4371-A3FB-5148DA41199D}"/>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50,75</a:t>
            </a:r>
          </a:p>
        </p:txBody>
      </p:sp>
      <p:sp>
        <p:nvSpPr>
          <p:cNvPr id="80" name="">
            <a:extLst xmlns:a="http://schemas.openxmlformats.org/drawingml/2006/main">
              <a:ext uri="{FF2B5EF4-FFF2-40B4-BE49-F238E27FC236}">
                <a16:creationId xmlns:a16="http://schemas.microsoft.com/office/drawing/2014/main" id="{AB0807C3-403B-4DB2-A90E-BD9B2991687D}"/>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7F95F56E-760A-440C-A05C-719DD09B4890}"/>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0CCA4E0E-49F8-43A1-87F1-67A08E7F47E0}"/>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1ACD4B2B-ACBC-4566-B703-3EBA3CD88084}"/>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Dallmann, Harald *</a:t>
            </a:r>
          </a:p>
        </p:txBody>
      </p:sp>
      <p:sp>
        <p:nvSpPr>
          <p:cNvPr id="84" name="">
            <a:extLst xmlns:a="http://schemas.openxmlformats.org/drawingml/2006/main">
              <a:ext uri="{FF2B5EF4-FFF2-40B4-BE49-F238E27FC236}">
                <a16:creationId xmlns:a16="http://schemas.microsoft.com/office/drawing/2014/main" id="{6384157E-C7D0-4436-8B8E-4F3955919F1C}"/>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85" name="">
            <a:extLst xmlns:a="http://schemas.openxmlformats.org/drawingml/2006/main">
              <a:ext uri="{FF2B5EF4-FFF2-40B4-BE49-F238E27FC236}">
                <a16:creationId xmlns:a16="http://schemas.microsoft.com/office/drawing/2014/main" id="{48FFB19C-05DB-4A82-99F4-CBDBB9BB8628}"/>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86" name="">
            <a:extLst xmlns:a="http://schemas.openxmlformats.org/drawingml/2006/main">
              <a:ext uri="{FF2B5EF4-FFF2-40B4-BE49-F238E27FC236}">
                <a16:creationId xmlns:a16="http://schemas.microsoft.com/office/drawing/2014/main" id="{85E6EA04-B69C-4261-AE2E-BA3D5B101F0D}"/>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87" name="">
            <a:extLst xmlns:a="http://schemas.openxmlformats.org/drawingml/2006/main">
              <a:ext uri="{FF2B5EF4-FFF2-40B4-BE49-F238E27FC236}">
                <a16:creationId xmlns:a16="http://schemas.microsoft.com/office/drawing/2014/main" id="{1222F4BD-0DA7-4CD3-BEC0-16CAD510BBB7}"/>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88" name="">
            <a:extLst xmlns:a="http://schemas.openxmlformats.org/drawingml/2006/main">
              <a:ext uri="{FF2B5EF4-FFF2-40B4-BE49-F238E27FC236}">
                <a16:creationId xmlns:a16="http://schemas.microsoft.com/office/drawing/2014/main" id="{53C00FFD-D66E-4E97-9482-50057A98452B}"/>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EF98D391-5AD0-4F8F-A73A-BF94A9022E99}"/>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0" name="">
            <a:extLst xmlns:a="http://schemas.openxmlformats.org/drawingml/2006/main">
              <a:ext uri="{FF2B5EF4-FFF2-40B4-BE49-F238E27FC236}">
                <a16:creationId xmlns:a16="http://schemas.microsoft.com/office/drawing/2014/main" id="{B8873286-A8AA-47EB-B990-9638C21EF683}"/>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50,75</a:t>
            </a:r>
          </a:p>
        </p:txBody>
      </p:sp>
      <p:sp>
        <p:nvSpPr>
          <p:cNvPr id="91" name="">
            <a:extLst xmlns:a="http://schemas.openxmlformats.org/drawingml/2006/main">
              <a:ext uri="{FF2B5EF4-FFF2-40B4-BE49-F238E27FC236}">
                <a16:creationId xmlns:a16="http://schemas.microsoft.com/office/drawing/2014/main" id="{EEAC51F7-7339-4733-BAC1-9796FB660500}"/>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DC3F4603-FE64-4220-89B3-389B7C07297F}"/>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C3CAD148-ADEA-44CB-85C9-B9E5750F4635}"/>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94" name="">
            <a:extLst xmlns:a="http://schemas.openxmlformats.org/drawingml/2006/main">
              <a:ext uri="{FF2B5EF4-FFF2-40B4-BE49-F238E27FC236}">
                <a16:creationId xmlns:a16="http://schemas.microsoft.com/office/drawing/2014/main" id="{0C9C43EE-E544-408F-9367-9138A81C3D22}"/>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Gutowski, Peter *</a:t>
            </a:r>
          </a:p>
        </p:txBody>
      </p:sp>
      <p:sp>
        <p:nvSpPr>
          <p:cNvPr id="95" name="">
            <a:extLst xmlns:a="http://schemas.openxmlformats.org/drawingml/2006/main">
              <a:ext uri="{FF2B5EF4-FFF2-40B4-BE49-F238E27FC236}">
                <a16:creationId xmlns:a16="http://schemas.microsoft.com/office/drawing/2014/main" id="{8181D932-7486-4394-A08C-0E32AAA654F0}"/>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Donauwörth</a:t>
            </a:r>
          </a:p>
        </p:txBody>
      </p:sp>
      <p:sp>
        <p:nvSpPr>
          <p:cNvPr id="96" name="">
            <a:extLst xmlns:a="http://schemas.openxmlformats.org/drawingml/2006/main">
              <a:ext uri="{FF2B5EF4-FFF2-40B4-BE49-F238E27FC236}">
                <a16:creationId xmlns:a16="http://schemas.microsoft.com/office/drawing/2014/main" id="{E95786F1-E201-4D88-A354-7329287AEB2C}"/>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97" name="">
            <a:extLst xmlns:a="http://schemas.openxmlformats.org/drawingml/2006/main">
              <a:ext uri="{FF2B5EF4-FFF2-40B4-BE49-F238E27FC236}">
                <a16:creationId xmlns:a16="http://schemas.microsoft.com/office/drawing/2014/main" id="{592B5C7A-E19C-4640-9CBD-34F1CF7001EB}"/>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98" name="">
            <a:extLst xmlns:a="http://schemas.openxmlformats.org/drawingml/2006/main">
              <a:ext uri="{FF2B5EF4-FFF2-40B4-BE49-F238E27FC236}">
                <a16:creationId xmlns:a16="http://schemas.microsoft.com/office/drawing/2014/main" id="{3077F5A3-7AD2-478D-B3A7-4908EAE73F1B}"/>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99" name="">
            <a:extLst xmlns:a="http://schemas.openxmlformats.org/drawingml/2006/main">
              <a:ext uri="{FF2B5EF4-FFF2-40B4-BE49-F238E27FC236}">
                <a16:creationId xmlns:a16="http://schemas.microsoft.com/office/drawing/2014/main" id="{5BAB919F-DB8C-4A0E-8301-9C77E1AE7270}"/>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96199BED-F714-4C6B-A7A9-F88FFFF5DFBB}"/>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01" name="">
            <a:extLst xmlns:a="http://schemas.openxmlformats.org/drawingml/2006/main">
              <a:ext uri="{FF2B5EF4-FFF2-40B4-BE49-F238E27FC236}">
                <a16:creationId xmlns:a16="http://schemas.microsoft.com/office/drawing/2014/main" id="{C7A63A39-49FB-42B5-ABF8-BF8BBE725DBB}"/>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50,31</a:t>
            </a:r>
          </a:p>
        </p:txBody>
      </p:sp>
      <p:sp>
        <p:nvSpPr>
          <p:cNvPr id="102" name="">
            <a:extLst xmlns:a="http://schemas.openxmlformats.org/drawingml/2006/main">
              <a:ext uri="{FF2B5EF4-FFF2-40B4-BE49-F238E27FC236}">
                <a16:creationId xmlns:a16="http://schemas.microsoft.com/office/drawing/2014/main" id="{B50EBF57-40FA-46BB-9F99-83C07E6A87D4}"/>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35382CA4-2D39-4015-AE1E-7E32FB54D143}"/>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6A094A24-7552-4D20-8481-0472758A748C}"/>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05" name="">
            <a:extLst xmlns:a="http://schemas.openxmlformats.org/drawingml/2006/main">
              <a:ext uri="{FF2B5EF4-FFF2-40B4-BE49-F238E27FC236}">
                <a16:creationId xmlns:a16="http://schemas.microsoft.com/office/drawing/2014/main" id="{805D4C81-ECE4-4BD4-BD65-877D41361F16}"/>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Kreuzer, Wolfgang *</a:t>
            </a:r>
          </a:p>
        </p:txBody>
      </p:sp>
      <p:sp>
        <p:nvSpPr>
          <p:cNvPr id="106" name="">
            <a:extLst xmlns:a="http://schemas.openxmlformats.org/drawingml/2006/main">
              <a:ext uri="{FF2B5EF4-FFF2-40B4-BE49-F238E27FC236}">
                <a16:creationId xmlns:a16="http://schemas.microsoft.com/office/drawing/2014/main" id="{A5091F77-F2B5-4C75-876C-2803A552DA4B}"/>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II</a:t>
            </a:r>
          </a:p>
        </p:txBody>
      </p:sp>
      <p:sp>
        <p:nvSpPr>
          <p:cNvPr id="107" name="">
            <a:extLst xmlns:a="http://schemas.openxmlformats.org/drawingml/2006/main">
              <a:ext uri="{FF2B5EF4-FFF2-40B4-BE49-F238E27FC236}">
                <a16:creationId xmlns:a16="http://schemas.microsoft.com/office/drawing/2014/main" id="{777482E3-D32A-48A0-A1F7-597B90B03CE8}"/>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08" name="">
            <a:extLst xmlns:a="http://schemas.openxmlformats.org/drawingml/2006/main">
              <a:ext uri="{FF2B5EF4-FFF2-40B4-BE49-F238E27FC236}">
                <a16:creationId xmlns:a16="http://schemas.microsoft.com/office/drawing/2014/main" id="{411963E1-6084-4D67-9884-A7DF7A6F24C1}"/>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09" name="">
            <a:extLst xmlns:a="http://schemas.openxmlformats.org/drawingml/2006/main">
              <a:ext uri="{FF2B5EF4-FFF2-40B4-BE49-F238E27FC236}">
                <a16:creationId xmlns:a16="http://schemas.microsoft.com/office/drawing/2014/main" id="{EB016386-643B-4B5C-B303-9F923A9E8A12}"/>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10" name="">
            <a:extLst xmlns:a="http://schemas.openxmlformats.org/drawingml/2006/main">
              <a:ext uri="{FF2B5EF4-FFF2-40B4-BE49-F238E27FC236}">
                <a16:creationId xmlns:a16="http://schemas.microsoft.com/office/drawing/2014/main" id="{B2D787FF-B25F-4C6F-BF38-2C5464D938CE}"/>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B5C10954-1CAB-4734-8D7D-466CBA5F3B75}"/>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12" name="">
            <a:extLst xmlns:a="http://schemas.openxmlformats.org/drawingml/2006/main">
              <a:ext uri="{FF2B5EF4-FFF2-40B4-BE49-F238E27FC236}">
                <a16:creationId xmlns:a16="http://schemas.microsoft.com/office/drawing/2014/main" id="{C01F08BF-C02D-4D35-BC2F-5602584502A6}"/>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50,26</a:t>
            </a:r>
          </a:p>
        </p:txBody>
      </p:sp>
      <p:sp>
        <p:nvSpPr>
          <p:cNvPr id="113" name="">
            <a:extLst xmlns:a="http://schemas.openxmlformats.org/drawingml/2006/main">
              <a:ext uri="{FF2B5EF4-FFF2-40B4-BE49-F238E27FC236}">
                <a16:creationId xmlns:a16="http://schemas.microsoft.com/office/drawing/2014/main" id="{794B8585-33B3-4E4E-8DE7-53539BDE8424}"/>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AA9317B0-9A23-42D9-B336-AB47E602F33C}"/>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4EDA7C68-5383-427C-AC8B-0599BECEB5E5}"/>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14DBE158-C8AC-4F82-A415-11722C5DCB6C}"/>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Knie, Andreas *</a:t>
            </a:r>
          </a:p>
        </p:txBody>
      </p:sp>
      <p:sp>
        <p:nvSpPr>
          <p:cNvPr id="117" name="">
            <a:extLst xmlns:a="http://schemas.openxmlformats.org/drawingml/2006/main">
              <a:ext uri="{FF2B5EF4-FFF2-40B4-BE49-F238E27FC236}">
                <a16:creationId xmlns:a16="http://schemas.microsoft.com/office/drawing/2014/main" id="{245699D8-F6EF-43BC-AF0E-95C9049FD14B}"/>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118" name="">
            <a:extLst xmlns:a="http://schemas.openxmlformats.org/drawingml/2006/main">
              <a:ext uri="{FF2B5EF4-FFF2-40B4-BE49-F238E27FC236}">
                <a16:creationId xmlns:a16="http://schemas.microsoft.com/office/drawing/2014/main" id="{0B794583-71F9-48B4-8933-C34CB3EBE09C}"/>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19" name="">
            <a:extLst xmlns:a="http://schemas.openxmlformats.org/drawingml/2006/main">
              <a:ext uri="{FF2B5EF4-FFF2-40B4-BE49-F238E27FC236}">
                <a16:creationId xmlns:a16="http://schemas.microsoft.com/office/drawing/2014/main" id="{628916EB-7BE2-4725-B040-DC29F0AF31BF}"/>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120" name="">
            <a:extLst xmlns:a="http://schemas.openxmlformats.org/drawingml/2006/main">
              <a:ext uri="{FF2B5EF4-FFF2-40B4-BE49-F238E27FC236}">
                <a16:creationId xmlns:a16="http://schemas.microsoft.com/office/drawing/2014/main" id="{579FE9DA-C9EC-4353-90A9-C73CCDA98CA8}"/>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21" name="">
            <a:extLst xmlns:a="http://schemas.openxmlformats.org/drawingml/2006/main">
              <a:ext uri="{FF2B5EF4-FFF2-40B4-BE49-F238E27FC236}">
                <a16:creationId xmlns:a16="http://schemas.microsoft.com/office/drawing/2014/main" id="{6D351092-523F-4A0B-933F-21073CCCA328}"/>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7C03F44C-EAA6-4131-A6AD-E5546E66CDA0}"/>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23" name="">
            <a:extLst xmlns:a="http://schemas.openxmlformats.org/drawingml/2006/main">
              <a:ext uri="{FF2B5EF4-FFF2-40B4-BE49-F238E27FC236}">
                <a16:creationId xmlns:a16="http://schemas.microsoft.com/office/drawing/2014/main" id="{2BC2755A-F8BF-4D62-8910-B08108F605FA}"/>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50,23</a:t>
            </a:r>
          </a:p>
        </p:txBody>
      </p:sp>
      <p:sp>
        <p:nvSpPr>
          <p:cNvPr id="124" name="">
            <a:extLst xmlns:a="http://schemas.openxmlformats.org/drawingml/2006/main">
              <a:ext uri="{FF2B5EF4-FFF2-40B4-BE49-F238E27FC236}">
                <a16:creationId xmlns:a16="http://schemas.microsoft.com/office/drawing/2014/main" id="{4F951988-AFE0-4935-8F8B-61608405BCAF}"/>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F00AAC47-B671-4CCC-8BA0-517F6BA960F3}"/>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AE7234BE-1025-4F47-B14E-B90876273DB9}"/>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27" name="">
            <a:extLst xmlns:a="http://schemas.openxmlformats.org/drawingml/2006/main">
              <a:ext uri="{FF2B5EF4-FFF2-40B4-BE49-F238E27FC236}">
                <a16:creationId xmlns:a16="http://schemas.microsoft.com/office/drawing/2014/main" id="{84381B69-9B1D-4A7B-9A99-D4FCB6FD9A7E}"/>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Escher, Eckard *</a:t>
            </a:r>
          </a:p>
        </p:txBody>
      </p:sp>
      <p:sp>
        <p:nvSpPr>
          <p:cNvPr id="128" name="">
            <a:extLst xmlns:a="http://schemas.openxmlformats.org/drawingml/2006/main">
              <a:ext uri="{FF2B5EF4-FFF2-40B4-BE49-F238E27FC236}">
                <a16:creationId xmlns:a16="http://schemas.microsoft.com/office/drawing/2014/main" id="{E62C6DF0-999A-4B42-9E60-616DD4DAFC98}"/>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129" name="">
            <a:extLst xmlns:a="http://schemas.openxmlformats.org/drawingml/2006/main">
              <a:ext uri="{FF2B5EF4-FFF2-40B4-BE49-F238E27FC236}">
                <a16:creationId xmlns:a16="http://schemas.microsoft.com/office/drawing/2014/main" id="{D256C0C7-C05B-455B-AD11-CB83C640A38D}"/>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30" name="">
            <a:extLst xmlns:a="http://schemas.openxmlformats.org/drawingml/2006/main">
              <a:ext uri="{FF2B5EF4-FFF2-40B4-BE49-F238E27FC236}">
                <a16:creationId xmlns:a16="http://schemas.microsoft.com/office/drawing/2014/main" id="{61651735-6DF8-41FD-9EBA-DC0411455AF5}"/>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0/1/0</a:t>
            </a:r>
          </a:p>
        </p:txBody>
      </p:sp>
      <p:sp>
        <p:nvSpPr>
          <p:cNvPr id="131" name="">
            <a:extLst xmlns:a="http://schemas.openxmlformats.org/drawingml/2006/main">
              <a:ext uri="{FF2B5EF4-FFF2-40B4-BE49-F238E27FC236}">
                <a16:creationId xmlns:a16="http://schemas.microsoft.com/office/drawing/2014/main" id="{142C6B5E-63C0-42B0-8822-2379A22DCC94}"/>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2" name="">
            <a:extLst xmlns:a="http://schemas.openxmlformats.org/drawingml/2006/main">
              <a:ext uri="{FF2B5EF4-FFF2-40B4-BE49-F238E27FC236}">
                <a16:creationId xmlns:a16="http://schemas.microsoft.com/office/drawing/2014/main" id="{20083A82-8D82-45C4-96F9-F81090695A59}"/>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A68E6510-25A9-4E33-9C92-C00E7934AEE5}"/>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4" name="">
            <a:extLst xmlns:a="http://schemas.openxmlformats.org/drawingml/2006/main">
              <a:ext uri="{FF2B5EF4-FFF2-40B4-BE49-F238E27FC236}">
                <a16:creationId xmlns:a16="http://schemas.microsoft.com/office/drawing/2014/main" id="{C9C8E90A-259E-4D66-AE7D-1F65A254CA0B}"/>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a:t>
            </a:r>
          </a:p>
        </p:txBody>
      </p:sp>
      <p:sp>
        <p:nvSpPr>
          <p:cNvPr id="135" name="">
            <a:extLst xmlns:a="http://schemas.openxmlformats.org/drawingml/2006/main">
              <a:ext uri="{FF2B5EF4-FFF2-40B4-BE49-F238E27FC236}">
                <a16:creationId xmlns:a16="http://schemas.microsoft.com/office/drawing/2014/main" id="{F444E625-B2A0-4E3C-90B8-D678E2FF89E0}"/>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D9716525-242F-4D08-89D6-B99BFB656976}"/>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DF1A413B-1F09-4282-AB3F-88044DEDBEE7}"/>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38" name="">
            <a:extLst xmlns:a="http://schemas.openxmlformats.org/drawingml/2006/main">
              <a:ext uri="{FF2B5EF4-FFF2-40B4-BE49-F238E27FC236}">
                <a16:creationId xmlns:a16="http://schemas.microsoft.com/office/drawing/2014/main" id="{52F6D0B9-4DDA-43AA-A48D-07BCAD556C27}"/>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Scholten, Andreas *</a:t>
            </a:r>
          </a:p>
        </p:txBody>
      </p:sp>
      <p:sp>
        <p:nvSpPr>
          <p:cNvPr id="139" name="">
            <a:extLst xmlns:a="http://schemas.openxmlformats.org/drawingml/2006/main">
              <a:ext uri="{FF2B5EF4-FFF2-40B4-BE49-F238E27FC236}">
                <a16:creationId xmlns:a16="http://schemas.microsoft.com/office/drawing/2014/main" id="{F9B1F26E-E49C-4BBD-8613-3C84B846A008}"/>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140" name="">
            <a:extLst xmlns:a="http://schemas.openxmlformats.org/drawingml/2006/main">
              <a:ext uri="{FF2B5EF4-FFF2-40B4-BE49-F238E27FC236}">
                <a16:creationId xmlns:a16="http://schemas.microsoft.com/office/drawing/2014/main" id="{2F8D83F9-4392-4DD9-86D8-BE8A6F5CDE5B}"/>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41" name="">
            <a:extLst xmlns:a="http://schemas.openxmlformats.org/drawingml/2006/main">
              <a:ext uri="{FF2B5EF4-FFF2-40B4-BE49-F238E27FC236}">
                <a16:creationId xmlns:a16="http://schemas.microsoft.com/office/drawing/2014/main" id="{5407F5D7-004E-4D74-B6B2-BB2D0A5BA4AE}"/>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0/1/0</a:t>
            </a:r>
          </a:p>
        </p:txBody>
      </p:sp>
      <p:sp>
        <p:nvSpPr>
          <p:cNvPr id="142" name="">
            <a:extLst xmlns:a="http://schemas.openxmlformats.org/drawingml/2006/main">
              <a:ext uri="{FF2B5EF4-FFF2-40B4-BE49-F238E27FC236}">
                <a16:creationId xmlns:a16="http://schemas.microsoft.com/office/drawing/2014/main" id="{128F3EAA-3D4B-439E-82BE-25F6A6B105B1}"/>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43" name="">
            <a:extLst xmlns:a="http://schemas.openxmlformats.org/drawingml/2006/main">
              <a:ext uri="{FF2B5EF4-FFF2-40B4-BE49-F238E27FC236}">
                <a16:creationId xmlns:a16="http://schemas.microsoft.com/office/drawing/2014/main" id="{6F34065F-BCF4-4FA4-B615-C714BD519F99}"/>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B106865E-1A9B-4071-9E3D-23E484098B3C}"/>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45" name="">
            <a:extLst xmlns:a="http://schemas.openxmlformats.org/drawingml/2006/main">
              <a:ext uri="{FF2B5EF4-FFF2-40B4-BE49-F238E27FC236}">
                <a16:creationId xmlns:a16="http://schemas.microsoft.com/office/drawing/2014/main" id="{000ECE7B-170F-4DB1-B3A1-8606A46C8003}"/>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a:t>
            </a:r>
          </a:p>
        </p:txBody>
      </p:sp>
      <p:sp>
        <p:nvSpPr>
          <p:cNvPr id="146" name="">
            <a:extLst xmlns:a="http://schemas.openxmlformats.org/drawingml/2006/main">
              <a:ext uri="{FF2B5EF4-FFF2-40B4-BE49-F238E27FC236}">
                <a16:creationId xmlns:a16="http://schemas.microsoft.com/office/drawing/2014/main" id="{7F4A5074-509B-479E-A4D0-FC482C57994C}"/>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5D919034-5BAB-482F-BBD7-7156EAC43695}"/>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24 von 30</a:t>
            </a:r>
          </a:p>
        </p:txBody>
      </p:sp>
    </p:spTree>
    <p:extLst>
      <p:ext uri="{BB962C8B-B14F-4D97-AF65-F5344CB8AC3E}">
        <p14:creationId xmlns:p14="http://schemas.microsoft.com/office/powerpoint/2010/main" val="409694756"/>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45AE23DE-9E1E-466F-A52D-25B8224C3C61}"/>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A80FD161-D953-4709-97A7-13FD972D03AB}"/>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E2FA32B4-A6F8-449F-B38E-26C9BA0BC31E}"/>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Vorläufige Quoten bei 1–2 Spielen</a:t>
            </a:r>
          </a:p>
        </p:txBody>
      </p:sp>
      <p:sp>
        <p:nvSpPr>
          <p:cNvPr id="4" name="">
            <a:extLst xmlns:a="http://schemas.openxmlformats.org/drawingml/2006/main">
              <a:ext uri="{FF2B5EF4-FFF2-40B4-BE49-F238E27FC236}">
                <a16:creationId xmlns:a16="http://schemas.microsoft.com/office/drawing/2014/main" id="{C64707F7-97F0-4331-B46E-E1E59839A641}"/>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B78DCF31-F7C5-44A1-A764-1E17555976B0}"/>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7B41D799-1707-4A98-A85C-7577B78193EE}"/>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51</a:t>
            </a:r>
          </a:p>
        </p:txBody>
      </p:sp>
      <p:sp>
        <p:nvSpPr>
          <p:cNvPr id="7" name="">
            <a:extLst xmlns:a="http://schemas.openxmlformats.org/drawingml/2006/main">
              <a:ext uri="{FF2B5EF4-FFF2-40B4-BE49-F238E27FC236}">
                <a16:creationId xmlns:a16="http://schemas.microsoft.com/office/drawing/2014/main" id="{6CF2A826-FD79-4B7B-9289-30B2F46FBAE4}"/>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9A75C003-7802-4EE4-B4CC-2193970B3E5F}"/>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4015377A-D431-445E-A529-49E14D7BD03F}"/>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8D96CF12-52BD-41A7-9D30-4AB64AEBA334}"/>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E684DB31-3915-4928-BD9F-BAA0A0DD6DA3}"/>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40EFD85D-40C8-4059-9F7A-AFC155C93509}"/>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F36CF03E-5E7F-4C44-88FF-CC2894963E9A}"/>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A02F736B-7E8E-4AE9-BEC5-4F4ABCE79C9E}"/>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A5A97F75-0F08-40AB-8F69-318DEE95D1A7}"/>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82E079A5-758B-45B2-A78D-B2A0F0D827AE}"/>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7" name="">
            <a:extLst xmlns:a="http://schemas.openxmlformats.org/drawingml/2006/main">
              <a:ext uri="{FF2B5EF4-FFF2-40B4-BE49-F238E27FC236}">
                <a16:creationId xmlns:a16="http://schemas.microsoft.com/office/drawing/2014/main" id="{63D98459-5990-4A03-BDEA-6A3AAB71FD36}"/>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Sigel, Wolfgang *</a:t>
            </a:r>
          </a:p>
        </p:txBody>
      </p:sp>
      <p:sp>
        <p:nvSpPr>
          <p:cNvPr id="18" name="">
            <a:extLst xmlns:a="http://schemas.openxmlformats.org/drawingml/2006/main">
              <a:ext uri="{FF2B5EF4-FFF2-40B4-BE49-F238E27FC236}">
                <a16:creationId xmlns:a16="http://schemas.microsoft.com/office/drawing/2014/main" id="{E7219839-824A-48CA-BC74-B7FFC699FA72}"/>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19" name="">
            <a:extLst xmlns:a="http://schemas.openxmlformats.org/drawingml/2006/main">
              <a:ext uri="{FF2B5EF4-FFF2-40B4-BE49-F238E27FC236}">
                <a16:creationId xmlns:a16="http://schemas.microsoft.com/office/drawing/2014/main" id="{729BD6C6-9FE7-419E-8466-6F8847D0EB95}"/>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20" name="">
            <a:extLst xmlns:a="http://schemas.openxmlformats.org/drawingml/2006/main">
              <a:ext uri="{FF2B5EF4-FFF2-40B4-BE49-F238E27FC236}">
                <a16:creationId xmlns:a16="http://schemas.microsoft.com/office/drawing/2014/main" id="{EE8388B3-7886-49DA-8646-DCE283902A38}"/>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0/1/0</a:t>
            </a:r>
          </a:p>
        </p:txBody>
      </p:sp>
      <p:sp>
        <p:nvSpPr>
          <p:cNvPr id="21" name="">
            <a:extLst xmlns:a="http://schemas.openxmlformats.org/drawingml/2006/main">
              <a:ext uri="{FF2B5EF4-FFF2-40B4-BE49-F238E27FC236}">
                <a16:creationId xmlns:a16="http://schemas.microsoft.com/office/drawing/2014/main" id="{D9DED4DB-5FBC-4BCB-88B3-289EEE9EDAE5}"/>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2" name="">
            <a:extLst xmlns:a="http://schemas.openxmlformats.org/drawingml/2006/main">
              <a:ext uri="{FF2B5EF4-FFF2-40B4-BE49-F238E27FC236}">
                <a16:creationId xmlns:a16="http://schemas.microsoft.com/office/drawing/2014/main" id="{2201AD67-D389-4469-802B-25D9B7F649FC}"/>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61BA802E-C428-4585-BBB4-6B6D369502E9}"/>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4" name="">
            <a:extLst xmlns:a="http://schemas.openxmlformats.org/drawingml/2006/main">
              <a:ext uri="{FF2B5EF4-FFF2-40B4-BE49-F238E27FC236}">
                <a16:creationId xmlns:a16="http://schemas.microsoft.com/office/drawing/2014/main" id="{1C910067-158A-4AE7-899E-125625F81D6B}"/>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50</a:t>
            </a:r>
          </a:p>
        </p:txBody>
      </p:sp>
      <p:sp>
        <p:nvSpPr>
          <p:cNvPr id="25" name="">
            <a:extLst xmlns:a="http://schemas.openxmlformats.org/drawingml/2006/main">
              <a:ext uri="{FF2B5EF4-FFF2-40B4-BE49-F238E27FC236}">
                <a16:creationId xmlns:a16="http://schemas.microsoft.com/office/drawing/2014/main" id="{5E863B17-5E0F-41CA-8D60-CEF772651D0E}"/>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0C5AFB05-E91B-4A25-B9BA-CEACBF57663B}"/>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158EF503-8582-49F3-9816-2813B6C6020C}"/>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97C34963-E519-4732-B4C1-E992A6616556}"/>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Brüstle, Christian *</a:t>
            </a:r>
          </a:p>
        </p:txBody>
      </p:sp>
      <p:sp>
        <p:nvSpPr>
          <p:cNvPr id="29" name="">
            <a:extLst xmlns:a="http://schemas.openxmlformats.org/drawingml/2006/main">
              <a:ext uri="{FF2B5EF4-FFF2-40B4-BE49-F238E27FC236}">
                <a16:creationId xmlns:a16="http://schemas.microsoft.com/office/drawing/2014/main" id="{4B1A0036-18D9-4205-8F8B-E47B8A126C7B}"/>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Steibis</a:t>
            </a:r>
          </a:p>
        </p:txBody>
      </p:sp>
      <p:sp>
        <p:nvSpPr>
          <p:cNvPr id="30" name="">
            <a:extLst xmlns:a="http://schemas.openxmlformats.org/drawingml/2006/main">
              <a:ext uri="{FF2B5EF4-FFF2-40B4-BE49-F238E27FC236}">
                <a16:creationId xmlns:a16="http://schemas.microsoft.com/office/drawing/2014/main" id="{0BAA4836-1E08-4CB2-AE41-01A5A22FC463}"/>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31" name="">
            <a:extLst xmlns:a="http://schemas.openxmlformats.org/drawingml/2006/main">
              <a:ext uri="{FF2B5EF4-FFF2-40B4-BE49-F238E27FC236}">
                <a16:creationId xmlns:a16="http://schemas.microsoft.com/office/drawing/2014/main" id="{4FEEB09D-69FA-4D02-9853-3E02E1B86B04}"/>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32" name="">
            <a:extLst xmlns:a="http://schemas.openxmlformats.org/drawingml/2006/main">
              <a:ext uri="{FF2B5EF4-FFF2-40B4-BE49-F238E27FC236}">
                <a16:creationId xmlns:a16="http://schemas.microsoft.com/office/drawing/2014/main" id="{5C722FE5-DFF9-4F6C-9AE5-E88115725C94}"/>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33" name="">
            <a:extLst xmlns:a="http://schemas.openxmlformats.org/drawingml/2006/main">
              <a:ext uri="{FF2B5EF4-FFF2-40B4-BE49-F238E27FC236}">
                <a16:creationId xmlns:a16="http://schemas.microsoft.com/office/drawing/2014/main" id="{80857081-8956-43D7-BD22-4B38BB3DB9D0}"/>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EA672422-8E50-451C-B247-D07D1D18D960}"/>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35" name="">
            <a:extLst xmlns:a="http://schemas.openxmlformats.org/drawingml/2006/main">
              <a:ext uri="{FF2B5EF4-FFF2-40B4-BE49-F238E27FC236}">
                <a16:creationId xmlns:a16="http://schemas.microsoft.com/office/drawing/2014/main" id="{978EF35D-F179-462C-AC34-ECF7C78721CF}"/>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49,74</a:t>
            </a:r>
          </a:p>
        </p:txBody>
      </p:sp>
      <p:sp>
        <p:nvSpPr>
          <p:cNvPr id="36" name="">
            <a:extLst xmlns:a="http://schemas.openxmlformats.org/drawingml/2006/main">
              <a:ext uri="{FF2B5EF4-FFF2-40B4-BE49-F238E27FC236}">
                <a16:creationId xmlns:a16="http://schemas.microsoft.com/office/drawing/2014/main" id="{059BFC9F-3F0D-4135-9E5C-80E6CB4A1F8E}"/>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F8AC44DB-0633-430B-A3F3-30A12A480790}"/>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D3B52DAD-29B5-49F9-927E-1AE5CD91F93E}"/>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EB7A0D04-D010-4479-A3A9-7FEE1885440B}"/>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Hindelang, Werner *</a:t>
            </a:r>
          </a:p>
        </p:txBody>
      </p:sp>
      <p:sp>
        <p:nvSpPr>
          <p:cNvPr id="40" name="">
            <a:extLst xmlns:a="http://schemas.openxmlformats.org/drawingml/2006/main">
              <a:ext uri="{FF2B5EF4-FFF2-40B4-BE49-F238E27FC236}">
                <a16:creationId xmlns:a16="http://schemas.microsoft.com/office/drawing/2014/main" id="{A243F105-F39B-4BE3-BACD-2B12301AA019}"/>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41" name="">
            <a:extLst xmlns:a="http://schemas.openxmlformats.org/drawingml/2006/main">
              <a:ext uri="{FF2B5EF4-FFF2-40B4-BE49-F238E27FC236}">
                <a16:creationId xmlns:a16="http://schemas.microsoft.com/office/drawing/2014/main" id="{B3EF0869-C1A0-47F4-9A70-C07349174E0C}"/>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42" name="">
            <a:extLst xmlns:a="http://schemas.openxmlformats.org/drawingml/2006/main">
              <a:ext uri="{FF2B5EF4-FFF2-40B4-BE49-F238E27FC236}">
                <a16:creationId xmlns:a16="http://schemas.microsoft.com/office/drawing/2014/main" id="{D1D7133D-562C-4A1F-8560-97E6D1B1F8C7}"/>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43" name="">
            <a:extLst xmlns:a="http://schemas.openxmlformats.org/drawingml/2006/main">
              <a:ext uri="{FF2B5EF4-FFF2-40B4-BE49-F238E27FC236}">
                <a16:creationId xmlns:a16="http://schemas.microsoft.com/office/drawing/2014/main" id="{5F52B1A5-0481-4D9C-95D5-12938E37941B}"/>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44" name="">
            <a:extLst xmlns:a="http://schemas.openxmlformats.org/drawingml/2006/main">
              <a:ext uri="{FF2B5EF4-FFF2-40B4-BE49-F238E27FC236}">
                <a16:creationId xmlns:a16="http://schemas.microsoft.com/office/drawing/2014/main" id="{1CD81A2A-F7CD-4D95-A805-95B07079D0CC}"/>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09E4D60D-4510-42B4-AFB2-C4913F40735B}"/>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46" name="">
            <a:extLst xmlns:a="http://schemas.openxmlformats.org/drawingml/2006/main">
              <a:ext uri="{FF2B5EF4-FFF2-40B4-BE49-F238E27FC236}">
                <a16:creationId xmlns:a16="http://schemas.microsoft.com/office/drawing/2014/main" id="{77C62F2A-2ED8-42E2-B74A-DEDEB8C22AF6}"/>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49,47</a:t>
            </a:r>
          </a:p>
        </p:txBody>
      </p:sp>
      <p:sp>
        <p:nvSpPr>
          <p:cNvPr id="47" name="">
            <a:extLst xmlns:a="http://schemas.openxmlformats.org/drawingml/2006/main">
              <a:ext uri="{FF2B5EF4-FFF2-40B4-BE49-F238E27FC236}">
                <a16:creationId xmlns:a16="http://schemas.microsoft.com/office/drawing/2014/main" id="{CB03CEA4-4DF7-4B19-AA84-3864ED0229E5}"/>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4BB9B459-0717-4FA9-B3D5-3AABBA644687}"/>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4029FF65-27DD-4789-9A05-4E86B9E79DCE}"/>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50" name="">
            <a:extLst xmlns:a="http://schemas.openxmlformats.org/drawingml/2006/main">
              <a:ext uri="{FF2B5EF4-FFF2-40B4-BE49-F238E27FC236}">
                <a16:creationId xmlns:a16="http://schemas.microsoft.com/office/drawing/2014/main" id="{5B4FC5BC-F3D0-4EE1-A327-9F93A72E87DD}"/>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Perri, Antonio *</a:t>
            </a:r>
          </a:p>
        </p:txBody>
      </p:sp>
      <p:sp>
        <p:nvSpPr>
          <p:cNvPr id="51" name="">
            <a:extLst xmlns:a="http://schemas.openxmlformats.org/drawingml/2006/main">
              <a:ext uri="{FF2B5EF4-FFF2-40B4-BE49-F238E27FC236}">
                <a16:creationId xmlns:a16="http://schemas.microsoft.com/office/drawing/2014/main" id="{DBC3A14F-1B4F-4998-BB13-D5A33D562136}"/>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52" name="">
            <a:extLst xmlns:a="http://schemas.openxmlformats.org/drawingml/2006/main">
              <a:ext uri="{FF2B5EF4-FFF2-40B4-BE49-F238E27FC236}">
                <a16:creationId xmlns:a16="http://schemas.microsoft.com/office/drawing/2014/main" id="{2338959E-71FE-41C3-B7DD-C4DA37D2CE53}"/>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53" name="">
            <a:extLst xmlns:a="http://schemas.openxmlformats.org/drawingml/2006/main">
              <a:ext uri="{FF2B5EF4-FFF2-40B4-BE49-F238E27FC236}">
                <a16:creationId xmlns:a16="http://schemas.microsoft.com/office/drawing/2014/main" id="{5C343B96-1327-4161-94C0-8B1294EA55A3}"/>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0/1/1</a:t>
            </a:r>
          </a:p>
        </p:txBody>
      </p:sp>
      <p:sp>
        <p:nvSpPr>
          <p:cNvPr id="54" name="">
            <a:extLst xmlns:a="http://schemas.openxmlformats.org/drawingml/2006/main">
              <a:ext uri="{FF2B5EF4-FFF2-40B4-BE49-F238E27FC236}">
                <a16:creationId xmlns:a16="http://schemas.microsoft.com/office/drawing/2014/main" id="{8822D318-6164-4727-9ED5-22BC1C808915}"/>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5" name="">
            <a:extLst xmlns:a="http://schemas.openxmlformats.org/drawingml/2006/main">
              <a:ext uri="{FF2B5EF4-FFF2-40B4-BE49-F238E27FC236}">
                <a16:creationId xmlns:a16="http://schemas.microsoft.com/office/drawing/2014/main" id="{8EA504DF-D8BB-47ED-AC98-FC2184E576B2}"/>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159AC317-102E-4D45-AABE-87B96110B334}"/>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57" name="">
            <a:extLst xmlns:a="http://schemas.openxmlformats.org/drawingml/2006/main">
              <a:ext uri="{FF2B5EF4-FFF2-40B4-BE49-F238E27FC236}">
                <a16:creationId xmlns:a16="http://schemas.microsoft.com/office/drawing/2014/main" id="{46FE9B4C-4373-4421-906B-8ACF9EF38915}"/>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49,47</a:t>
            </a:r>
          </a:p>
        </p:txBody>
      </p:sp>
      <p:sp>
        <p:nvSpPr>
          <p:cNvPr id="58" name="">
            <a:extLst xmlns:a="http://schemas.openxmlformats.org/drawingml/2006/main">
              <a:ext uri="{FF2B5EF4-FFF2-40B4-BE49-F238E27FC236}">
                <a16:creationId xmlns:a16="http://schemas.microsoft.com/office/drawing/2014/main" id="{DCB64778-D2CD-4E58-8A1D-C473002B8C87}"/>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F6006BDF-402A-49D2-8778-01A09247C3C1}"/>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8269E0D9-B64E-43A2-9A4E-36ECA9BE541F}"/>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61" name="">
            <a:extLst xmlns:a="http://schemas.openxmlformats.org/drawingml/2006/main">
              <a:ext uri="{FF2B5EF4-FFF2-40B4-BE49-F238E27FC236}">
                <a16:creationId xmlns:a16="http://schemas.microsoft.com/office/drawing/2014/main" id="{52B17455-DA84-44B5-897B-AA4ABF727FC0}"/>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Wöhr, Bernd *</a:t>
            </a:r>
          </a:p>
        </p:txBody>
      </p:sp>
      <p:sp>
        <p:nvSpPr>
          <p:cNvPr id="62" name="">
            <a:extLst xmlns:a="http://schemas.openxmlformats.org/drawingml/2006/main">
              <a:ext uri="{FF2B5EF4-FFF2-40B4-BE49-F238E27FC236}">
                <a16:creationId xmlns:a16="http://schemas.microsoft.com/office/drawing/2014/main" id="{CCA33FA3-7757-4793-9295-0F75A029BC44}"/>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63" name="">
            <a:extLst xmlns:a="http://schemas.openxmlformats.org/drawingml/2006/main">
              <a:ext uri="{FF2B5EF4-FFF2-40B4-BE49-F238E27FC236}">
                <a16:creationId xmlns:a16="http://schemas.microsoft.com/office/drawing/2014/main" id="{99A14856-3DF7-416A-9BB0-00E523DC96D7}"/>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64" name="">
            <a:extLst xmlns:a="http://schemas.openxmlformats.org/drawingml/2006/main">
              <a:ext uri="{FF2B5EF4-FFF2-40B4-BE49-F238E27FC236}">
                <a16:creationId xmlns:a16="http://schemas.microsoft.com/office/drawing/2014/main" id="{C37B8723-EEBB-4190-ABF3-45A4ED9AE366}"/>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65" name="">
            <a:extLst xmlns:a="http://schemas.openxmlformats.org/drawingml/2006/main">
              <a:ext uri="{FF2B5EF4-FFF2-40B4-BE49-F238E27FC236}">
                <a16:creationId xmlns:a16="http://schemas.microsoft.com/office/drawing/2014/main" id="{266DFFC9-4BE7-4D2D-A3C6-B49C6E44A5C0}"/>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66" name="">
            <a:extLst xmlns:a="http://schemas.openxmlformats.org/drawingml/2006/main">
              <a:ext uri="{FF2B5EF4-FFF2-40B4-BE49-F238E27FC236}">
                <a16:creationId xmlns:a16="http://schemas.microsoft.com/office/drawing/2014/main" id="{D11A6CCF-7B01-4DAB-8585-3C6CE0CFBCE9}"/>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FF5094CB-E87F-4B13-9A45-0A3344C19EFB}"/>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68" name="">
            <a:extLst xmlns:a="http://schemas.openxmlformats.org/drawingml/2006/main">
              <a:ext uri="{FF2B5EF4-FFF2-40B4-BE49-F238E27FC236}">
                <a16:creationId xmlns:a16="http://schemas.microsoft.com/office/drawing/2014/main" id="{E265335F-535B-4FD9-9C28-8DC08C4EAD04}"/>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49,37</a:t>
            </a:r>
          </a:p>
        </p:txBody>
      </p:sp>
      <p:sp>
        <p:nvSpPr>
          <p:cNvPr id="69" name="">
            <a:extLst xmlns:a="http://schemas.openxmlformats.org/drawingml/2006/main">
              <a:ext uri="{FF2B5EF4-FFF2-40B4-BE49-F238E27FC236}">
                <a16:creationId xmlns:a16="http://schemas.microsoft.com/office/drawing/2014/main" id="{779167F0-71CA-457D-BDE7-00EDA5D3B284}"/>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58551266-1116-4AD8-BF56-7D038CF54C6C}"/>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0106A361-BC2D-443B-A7DD-C40A6B5F4FC3}"/>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36BF9F7A-FB62-4889-A76C-822C06EB26E9}"/>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Klopfer, Bernhard *</a:t>
            </a:r>
          </a:p>
        </p:txBody>
      </p:sp>
      <p:sp>
        <p:nvSpPr>
          <p:cNvPr id="73" name="">
            <a:extLst xmlns:a="http://schemas.openxmlformats.org/drawingml/2006/main">
              <a:ext uri="{FF2B5EF4-FFF2-40B4-BE49-F238E27FC236}">
                <a16:creationId xmlns:a16="http://schemas.microsoft.com/office/drawing/2014/main" id="{44C516CD-068D-4483-8634-CEB65B96501A}"/>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Hohenpähl</a:t>
            </a:r>
          </a:p>
        </p:txBody>
      </p:sp>
      <p:sp>
        <p:nvSpPr>
          <p:cNvPr id="74" name="">
            <a:extLst xmlns:a="http://schemas.openxmlformats.org/drawingml/2006/main">
              <a:ext uri="{FF2B5EF4-FFF2-40B4-BE49-F238E27FC236}">
                <a16:creationId xmlns:a16="http://schemas.microsoft.com/office/drawing/2014/main" id="{511C0F5D-342A-449C-9B38-BA146A804F51}"/>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75" name="">
            <a:extLst xmlns:a="http://schemas.openxmlformats.org/drawingml/2006/main">
              <a:ext uri="{FF2B5EF4-FFF2-40B4-BE49-F238E27FC236}">
                <a16:creationId xmlns:a16="http://schemas.microsoft.com/office/drawing/2014/main" id="{4FCD879E-27AF-4880-9785-7870A39557CE}"/>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76" name="">
            <a:extLst xmlns:a="http://schemas.openxmlformats.org/drawingml/2006/main">
              <a:ext uri="{FF2B5EF4-FFF2-40B4-BE49-F238E27FC236}">
                <a16:creationId xmlns:a16="http://schemas.microsoft.com/office/drawing/2014/main" id="{595EB4A3-6070-4D6A-8A69-E5DEACCC36A9}"/>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77" name="">
            <a:extLst xmlns:a="http://schemas.openxmlformats.org/drawingml/2006/main">
              <a:ext uri="{FF2B5EF4-FFF2-40B4-BE49-F238E27FC236}">
                <a16:creationId xmlns:a16="http://schemas.microsoft.com/office/drawing/2014/main" id="{C9F8199D-2B0B-4E12-B2D6-08D7500734CF}"/>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4170063D-ADFF-470B-BB69-AA3BDF42AC6F}"/>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79" name="">
            <a:extLst xmlns:a="http://schemas.openxmlformats.org/drawingml/2006/main">
              <a:ext uri="{FF2B5EF4-FFF2-40B4-BE49-F238E27FC236}">
                <a16:creationId xmlns:a16="http://schemas.microsoft.com/office/drawing/2014/main" id="{DED97DC6-BFE9-4767-B2EA-308959EFBF86}"/>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49,21</a:t>
            </a:r>
          </a:p>
        </p:txBody>
      </p:sp>
      <p:sp>
        <p:nvSpPr>
          <p:cNvPr id="80" name="">
            <a:extLst xmlns:a="http://schemas.openxmlformats.org/drawingml/2006/main">
              <a:ext uri="{FF2B5EF4-FFF2-40B4-BE49-F238E27FC236}">
                <a16:creationId xmlns:a16="http://schemas.microsoft.com/office/drawing/2014/main" id="{707DE9CD-DCD9-4A5E-9816-1DA136F3D140}"/>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1EC860C2-05A1-41E7-A9BB-B03855ED6F37}"/>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021F5A9F-5406-42C2-807D-AE71DB2675D6}"/>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510B9A09-BA49-4016-B643-E340B3088C18}"/>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Schedler, Karl *</a:t>
            </a:r>
          </a:p>
        </p:txBody>
      </p:sp>
      <p:sp>
        <p:nvSpPr>
          <p:cNvPr id="84" name="">
            <a:extLst xmlns:a="http://schemas.openxmlformats.org/drawingml/2006/main">
              <a:ext uri="{FF2B5EF4-FFF2-40B4-BE49-F238E27FC236}">
                <a16:creationId xmlns:a16="http://schemas.microsoft.com/office/drawing/2014/main" id="{23D4D61D-63A2-4D07-AB7A-F047EE49474B}"/>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85" name="">
            <a:extLst xmlns:a="http://schemas.openxmlformats.org/drawingml/2006/main">
              <a:ext uri="{FF2B5EF4-FFF2-40B4-BE49-F238E27FC236}">
                <a16:creationId xmlns:a16="http://schemas.microsoft.com/office/drawing/2014/main" id="{8CDF0136-E0B8-4224-8265-3D362E3E89CF}"/>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86" name="">
            <a:extLst xmlns:a="http://schemas.openxmlformats.org/drawingml/2006/main">
              <a:ext uri="{FF2B5EF4-FFF2-40B4-BE49-F238E27FC236}">
                <a16:creationId xmlns:a16="http://schemas.microsoft.com/office/drawing/2014/main" id="{25ABA98D-9B8E-4D89-8788-3C168AF71AAC}"/>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1/0/1</a:t>
            </a:r>
          </a:p>
        </p:txBody>
      </p:sp>
      <p:sp>
        <p:nvSpPr>
          <p:cNvPr id="87" name="">
            <a:extLst xmlns:a="http://schemas.openxmlformats.org/drawingml/2006/main">
              <a:ext uri="{FF2B5EF4-FFF2-40B4-BE49-F238E27FC236}">
                <a16:creationId xmlns:a16="http://schemas.microsoft.com/office/drawing/2014/main" id="{48638F08-03C1-4CF5-93EC-CA11C8371351}"/>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88" name="">
            <a:extLst xmlns:a="http://schemas.openxmlformats.org/drawingml/2006/main">
              <a:ext uri="{FF2B5EF4-FFF2-40B4-BE49-F238E27FC236}">
                <a16:creationId xmlns:a16="http://schemas.microsoft.com/office/drawing/2014/main" id="{941D08B1-982A-4429-B690-F4E02E244A0D}"/>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0A36BD7C-005E-4CA3-A26F-F40B9716E0ED}"/>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90" name="">
            <a:extLst xmlns:a="http://schemas.openxmlformats.org/drawingml/2006/main">
              <a:ext uri="{FF2B5EF4-FFF2-40B4-BE49-F238E27FC236}">
                <a16:creationId xmlns:a16="http://schemas.microsoft.com/office/drawing/2014/main" id="{7E5838DF-D1CB-4C73-9F94-318A9D950364}"/>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48,93</a:t>
            </a:r>
          </a:p>
        </p:txBody>
      </p:sp>
      <p:sp>
        <p:nvSpPr>
          <p:cNvPr id="91" name="">
            <a:extLst xmlns:a="http://schemas.openxmlformats.org/drawingml/2006/main">
              <a:ext uri="{FF2B5EF4-FFF2-40B4-BE49-F238E27FC236}">
                <a16:creationId xmlns:a16="http://schemas.microsoft.com/office/drawing/2014/main" id="{577BB55C-6922-442E-B1BF-7670B8024B3A}"/>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23C2EADD-9E75-40B5-B49C-00455B061901}"/>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A407E733-9137-4D7F-8A47-49E97BC355DF}"/>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94" name="">
            <a:extLst xmlns:a="http://schemas.openxmlformats.org/drawingml/2006/main">
              <a:ext uri="{FF2B5EF4-FFF2-40B4-BE49-F238E27FC236}">
                <a16:creationId xmlns:a16="http://schemas.microsoft.com/office/drawing/2014/main" id="{18E7C7A0-DB51-40E7-BD6B-74A61210EE48}"/>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Neumeier, Hans *</a:t>
            </a:r>
          </a:p>
        </p:txBody>
      </p:sp>
      <p:sp>
        <p:nvSpPr>
          <p:cNvPr id="95" name="">
            <a:extLst xmlns:a="http://schemas.openxmlformats.org/drawingml/2006/main">
              <a:ext uri="{FF2B5EF4-FFF2-40B4-BE49-F238E27FC236}">
                <a16:creationId xmlns:a16="http://schemas.microsoft.com/office/drawing/2014/main" id="{AECDE073-7AC2-4E10-AE9C-A027C1E78900}"/>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96" name="">
            <a:extLst xmlns:a="http://schemas.openxmlformats.org/drawingml/2006/main">
              <a:ext uri="{FF2B5EF4-FFF2-40B4-BE49-F238E27FC236}">
                <a16:creationId xmlns:a16="http://schemas.microsoft.com/office/drawing/2014/main" id="{F6032822-B367-4444-B436-65CAE10E1C33}"/>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97" name="">
            <a:extLst xmlns:a="http://schemas.openxmlformats.org/drawingml/2006/main">
              <a:ext uri="{FF2B5EF4-FFF2-40B4-BE49-F238E27FC236}">
                <a16:creationId xmlns:a16="http://schemas.microsoft.com/office/drawing/2014/main" id="{454C9342-50DE-464B-AA57-CF6AAA7FA4DD}"/>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98" name="">
            <a:extLst xmlns:a="http://schemas.openxmlformats.org/drawingml/2006/main">
              <a:ext uri="{FF2B5EF4-FFF2-40B4-BE49-F238E27FC236}">
                <a16:creationId xmlns:a16="http://schemas.microsoft.com/office/drawing/2014/main" id="{6BBEA772-BE27-49F8-BCB7-4D57FCBC07F8}"/>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9" name="">
            <a:extLst xmlns:a="http://schemas.openxmlformats.org/drawingml/2006/main">
              <a:ext uri="{FF2B5EF4-FFF2-40B4-BE49-F238E27FC236}">
                <a16:creationId xmlns:a16="http://schemas.microsoft.com/office/drawing/2014/main" id="{8FE1CAAB-B531-4054-BAF7-9EBD83253D11}"/>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5F6D74CA-B27E-491F-B35E-54860BE96E1C}"/>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01" name="">
            <a:extLst xmlns:a="http://schemas.openxmlformats.org/drawingml/2006/main">
              <a:ext uri="{FF2B5EF4-FFF2-40B4-BE49-F238E27FC236}">
                <a16:creationId xmlns:a16="http://schemas.microsoft.com/office/drawing/2014/main" id="{13AE8E55-EC3F-43CA-BBA8-8DC4D9F6BF29}"/>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48,36</a:t>
            </a:r>
          </a:p>
        </p:txBody>
      </p:sp>
      <p:sp>
        <p:nvSpPr>
          <p:cNvPr id="102" name="">
            <a:extLst xmlns:a="http://schemas.openxmlformats.org/drawingml/2006/main">
              <a:ext uri="{FF2B5EF4-FFF2-40B4-BE49-F238E27FC236}">
                <a16:creationId xmlns:a16="http://schemas.microsoft.com/office/drawing/2014/main" id="{70FFB26F-0A7F-4520-AF3A-1093DD17855E}"/>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5C5EBA55-2946-4D18-982E-67A81380A789}"/>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6C5A9E44-7B3B-494E-9043-75392E682C38}"/>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05" name="">
            <a:extLst xmlns:a="http://schemas.openxmlformats.org/drawingml/2006/main">
              <a:ext uri="{FF2B5EF4-FFF2-40B4-BE49-F238E27FC236}">
                <a16:creationId xmlns:a16="http://schemas.microsoft.com/office/drawing/2014/main" id="{A7B8F274-8CC5-4287-9F5C-E76A60E8C2DB}"/>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Brenner, Alois *</a:t>
            </a:r>
          </a:p>
        </p:txBody>
      </p:sp>
      <p:sp>
        <p:nvSpPr>
          <p:cNvPr id="106" name="">
            <a:extLst xmlns:a="http://schemas.openxmlformats.org/drawingml/2006/main">
              <a:ext uri="{FF2B5EF4-FFF2-40B4-BE49-F238E27FC236}">
                <a16:creationId xmlns:a16="http://schemas.microsoft.com/office/drawing/2014/main" id="{31A5CF70-D4A2-40DB-ADAA-9834CE678829}"/>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II</a:t>
            </a:r>
          </a:p>
        </p:txBody>
      </p:sp>
      <p:sp>
        <p:nvSpPr>
          <p:cNvPr id="107" name="">
            <a:extLst xmlns:a="http://schemas.openxmlformats.org/drawingml/2006/main">
              <a:ext uri="{FF2B5EF4-FFF2-40B4-BE49-F238E27FC236}">
                <a16:creationId xmlns:a16="http://schemas.microsoft.com/office/drawing/2014/main" id="{F4979C8E-0F41-4D81-A88F-57BD580FCFB4}"/>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08" name="">
            <a:extLst xmlns:a="http://schemas.openxmlformats.org/drawingml/2006/main">
              <a:ext uri="{FF2B5EF4-FFF2-40B4-BE49-F238E27FC236}">
                <a16:creationId xmlns:a16="http://schemas.microsoft.com/office/drawing/2014/main" id="{3477C71D-E087-42C3-97CC-C50940CDBD5C}"/>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09" name="">
            <a:extLst xmlns:a="http://schemas.openxmlformats.org/drawingml/2006/main">
              <a:ext uri="{FF2B5EF4-FFF2-40B4-BE49-F238E27FC236}">
                <a16:creationId xmlns:a16="http://schemas.microsoft.com/office/drawing/2014/main" id="{5A084A83-8A4C-4FB2-A1AA-A45ED34BB736}"/>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10" name="">
            <a:extLst xmlns:a="http://schemas.openxmlformats.org/drawingml/2006/main">
              <a:ext uri="{FF2B5EF4-FFF2-40B4-BE49-F238E27FC236}">
                <a16:creationId xmlns:a16="http://schemas.microsoft.com/office/drawing/2014/main" id="{F8FF7712-7CB4-420D-BA64-DB89A3E46699}"/>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E7AD6380-1D86-4CF9-81CF-9E72ED4462FF}"/>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12" name="">
            <a:extLst xmlns:a="http://schemas.openxmlformats.org/drawingml/2006/main">
              <a:ext uri="{FF2B5EF4-FFF2-40B4-BE49-F238E27FC236}">
                <a16:creationId xmlns:a16="http://schemas.microsoft.com/office/drawing/2014/main" id="{D7C2EFE9-1778-4AA5-99D2-9424229F7216}"/>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46,31</a:t>
            </a:r>
          </a:p>
        </p:txBody>
      </p:sp>
      <p:sp>
        <p:nvSpPr>
          <p:cNvPr id="113" name="">
            <a:extLst xmlns:a="http://schemas.openxmlformats.org/drawingml/2006/main">
              <a:ext uri="{FF2B5EF4-FFF2-40B4-BE49-F238E27FC236}">
                <a16:creationId xmlns:a16="http://schemas.microsoft.com/office/drawing/2014/main" id="{83170731-AFA6-4A0F-A40D-AD73B3172512}"/>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760687E1-7E84-4FB0-BA37-CCFCFF330B49}"/>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2553E648-EACD-4B8B-B93B-D021444845EC}"/>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6EDAF656-65F3-45C7-B697-57A83DB357F0}"/>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Käuffer, Kurt *</a:t>
            </a:r>
          </a:p>
        </p:txBody>
      </p:sp>
      <p:sp>
        <p:nvSpPr>
          <p:cNvPr id="117" name="">
            <a:extLst xmlns:a="http://schemas.openxmlformats.org/drawingml/2006/main">
              <a:ext uri="{FF2B5EF4-FFF2-40B4-BE49-F238E27FC236}">
                <a16:creationId xmlns:a16="http://schemas.microsoft.com/office/drawing/2014/main" id="{5F2BE7E3-0EA7-4A63-9E81-33F9A91AEC5A}"/>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118" name="">
            <a:extLst xmlns:a="http://schemas.openxmlformats.org/drawingml/2006/main">
              <a:ext uri="{FF2B5EF4-FFF2-40B4-BE49-F238E27FC236}">
                <a16:creationId xmlns:a16="http://schemas.microsoft.com/office/drawing/2014/main" id="{7E24803F-AED6-4E65-8B29-324B43AF7AC7}"/>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19" name="">
            <a:extLst xmlns:a="http://schemas.openxmlformats.org/drawingml/2006/main">
              <a:ext uri="{FF2B5EF4-FFF2-40B4-BE49-F238E27FC236}">
                <a16:creationId xmlns:a16="http://schemas.microsoft.com/office/drawing/2014/main" id="{5A7A43DA-39B9-4669-A4B7-F2BF7BCBE7DF}"/>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20" name="">
            <a:extLst xmlns:a="http://schemas.openxmlformats.org/drawingml/2006/main">
              <a:ext uri="{FF2B5EF4-FFF2-40B4-BE49-F238E27FC236}">
                <a16:creationId xmlns:a16="http://schemas.microsoft.com/office/drawing/2014/main" id="{D95C00F7-14EA-44FC-9F6A-0DD1264E71B5}"/>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21" name="">
            <a:extLst xmlns:a="http://schemas.openxmlformats.org/drawingml/2006/main">
              <a:ext uri="{FF2B5EF4-FFF2-40B4-BE49-F238E27FC236}">
                <a16:creationId xmlns:a16="http://schemas.microsoft.com/office/drawing/2014/main" id="{8D866985-020A-4A0D-884B-FBCDD442B2D3}"/>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F72B739B-3FDD-480E-AE51-F7C4845A8565}"/>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23" name="">
            <a:extLst xmlns:a="http://schemas.openxmlformats.org/drawingml/2006/main">
              <a:ext uri="{FF2B5EF4-FFF2-40B4-BE49-F238E27FC236}">
                <a16:creationId xmlns:a16="http://schemas.microsoft.com/office/drawing/2014/main" id="{F10370AF-9BB3-4ABF-8776-A22763F5BBFC}"/>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46,31</a:t>
            </a:r>
          </a:p>
        </p:txBody>
      </p:sp>
      <p:sp>
        <p:nvSpPr>
          <p:cNvPr id="124" name="">
            <a:extLst xmlns:a="http://schemas.openxmlformats.org/drawingml/2006/main">
              <a:ext uri="{FF2B5EF4-FFF2-40B4-BE49-F238E27FC236}">
                <a16:creationId xmlns:a16="http://schemas.microsoft.com/office/drawing/2014/main" id="{2613538F-C64C-43CE-8357-15CC65BBDE96}"/>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700E7B75-0E3A-421F-8DCD-2E1199708A94}"/>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0F09847A-1110-4376-A9F5-24E845ABDADE}"/>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27" name="">
            <a:extLst xmlns:a="http://schemas.openxmlformats.org/drawingml/2006/main">
              <a:ext uri="{FF2B5EF4-FFF2-40B4-BE49-F238E27FC236}">
                <a16:creationId xmlns:a16="http://schemas.microsoft.com/office/drawing/2014/main" id="{70E79A39-E56E-4364-82FA-C0D518FD4F7E}"/>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Künzel, Klaus *</a:t>
            </a:r>
          </a:p>
        </p:txBody>
      </p:sp>
      <p:sp>
        <p:nvSpPr>
          <p:cNvPr id="128" name="">
            <a:extLst xmlns:a="http://schemas.openxmlformats.org/drawingml/2006/main">
              <a:ext uri="{FF2B5EF4-FFF2-40B4-BE49-F238E27FC236}">
                <a16:creationId xmlns:a16="http://schemas.microsoft.com/office/drawing/2014/main" id="{F3B6E43D-7B4A-40EF-B12B-CC9ED61FDC3D}"/>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129" name="">
            <a:extLst xmlns:a="http://schemas.openxmlformats.org/drawingml/2006/main">
              <a:ext uri="{FF2B5EF4-FFF2-40B4-BE49-F238E27FC236}">
                <a16:creationId xmlns:a16="http://schemas.microsoft.com/office/drawing/2014/main" id="{0F613E2D-7A1A-4F89-9E66-8FA1FEFD76AE}"/>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30" name="">
            <a:extLst xmlns:a="http://schemas.openxmlformats.org/drawingml/2006/main">
              <a:ext uri="{FF2B5EF4-FFF2-40B4-BE49-F238E27FC236}">
                <a16:creationId xmlns:a16="http://schemas.microsoft.com/office/drawing/2014/main" id="{5A475CCA-CD71-4E72-9760-D6D7FC376EE7}"/>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31" name="">
            <a:extLst xmlns:a="http://schemas.openxmlformats.org/drawingml/2006/main">
              <a:ext uri="{FF2B5EF4-FFF2-40B4-BE49-F238E27FC236}">
                <a16:creationId xmlns:a16="http://schemas.microsoft.com/office/drawing/2014/main" id="{4212A0CA-0D20-4C9F-A218-FCA73A6D3789}"/>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2" name="">
            <a:extLst xmlns:a="http://schemas.openxmlformats.org/drawingml/2006/main">
              <a:ext uri="{FF2B5EF4-FFF2-40B4-BE49-F238E27FC236}">
                <a16:creationId xmlns:a16="http://schemas.microsoft.com/office/drawing/2014/main" id="{0659515D-6D68-4720-9787-228E2810F0A4}"/>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DF3858CD-0480-412D-A7AC-B8902496D83D}"/>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34" name="">
            <a:extLst xmlns:a="http://schemas.openxmlformats.org/drawingml/2006/main">
              <a:ext uri="{FF2B5EF4-FFF2-40B4-BE49-F238E27FC236}">
                <a16:creationId xmlns:a16="http://schemas.microsoft.com/office/drawing/2014/main" id="{8C523315-9BC0-4EA5-856E-59EE720EFC49}"/>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46,31</a:t>
            </a:r>
          </a:p>
        </p:txBody>
      </p:sp>
      <p:sp>
        <p:nvSpPr>
          <p:cNvPr id="135" name="">
            <a:extLst xmlns:a="http://schemas.openxmlformats.org/drawingml/2006/main">
              <a:ext uri="{FF2B5EF4-FFF2-40B4-BE49-F238E27FC236}">
                <a16:creationId xmlns:a16="http://schemas.microsoft.com/office/drawing/2014/main" id="{3396D756-9105-4AE8-BE28-7F4304BE907C}"/>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7B7A3ADB-41E4-4F19-A5EA-46E198CE336A}"/>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2D289F74-04C2-47E2-853E-7786A25C0D9D}"/>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38" name="">
            <a:extLst xmlns:a="http://schemas.openxmlformats.org/drawingml/2006/main">
              <a:ext uri="{FF2B5EF4-FFF2-40B4-BE49-F238E27FC236}">
                <a16:creationId xmlns:a16="http://schemas.microsoft.com/office/drawing/2014/main" id="{6B74039A-E098-4D12-8A6D-60B784C84CD5}"/>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Potthast, Thomas *</a:t>
            </a:r>
          </a:p>
        </p:txBody>
      </p:sp>
      <p:sp>
        <p:nvSpPr>
          <p:cNvPr id="139" name="">
            <a:extLst xmlns:a="http://schemas.openxmlformats.org/drawingml/2006/main">
              <a:ext uri="{FF2B5EF4-FFF2-40B4-BE49-F238E27FC236}">
                <a16:creationId xmlns:a16="http://schemas.microsoft.com/office/drawing/2014/main" id="{7E31C84F-1BE0-45EC-A0EC-C96A010BC9A1}"/>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140" name="">
            <a:extLst xmlns:a="http://schemas.openxmlformats.org/drawingml/2006/main">
              <a:ext uri="{FF2B5EF4-FFF2-40B4-BE49-F238E27FC236}">
                <a16:creationId xmlns:a16="http://schemas.microsoft.com/office/drawing/2014/main" id="{30704E26-2761-4A67-9E55-14FD73A02B71}"/>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41" name="">
            <a:extLst xmlns:a="http://schemas.openxmlformats.org/drawingml/2006/main">
              <a:ext uri="{FF2B5EF4-FFF2-40B4-BE49-F238E27FC236}">
                <a16:creationId xmlns:a16="http://schemas.microsoft.com/office/drawing/2014/main" id="{C56BD917-6DF9-42D2-8DFC-B066FD63D0A6}"/>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42" name="">
            <a:extLst xmlns:a="http://schemas.openxmlformats.org/drawingml/2006/main">
              <a:ext uri="{FF2B5EF4-FFF2-40B4-BE49-F238E27FC236}">
                <a16:creationId xmlns:a16="http://schemas.microsoft.com/office/drawing/2014/main" id="{33158B28-BB87-4EFB-919A-F2F50A86DD8E}"/>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43" name="">
            <a:extLst xmlns:a="http://schemas.openxmlformats.org/drawingml/2006/main">
              <a:ext uri="{FF2B5EF4-FFF2-40B4-BE49-F238E27FC236}">
                <a16:creationId xmlns:a16="http://schemas.microsoft.com/office/drawing/2014/main" id="{30D96B69-A762-4008-9AE1-8A5D4C392938}"/>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D86DAC85-7419-40BF-BF38-407E0F342703}"/>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45" name="">
            <a:extLst xmlns:a="http://schemas.openxmlformats.org/drawingml/2006/main">
              <a:ext uri="{FF2B5EF4-FFF2-40B4-BE49-F238E27FC236}">
                <a16:creationId xmlns:a16="http://schemas.microsoft.com/office/drawing/2014/main" id="{204D9391-8455-442E-877C-9E8A3D98FC23}"/>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46,31</a:t>
            </a:r>
          </a:p>
        </p:txBody>
      </p:sp>
      <p:sp>
        <p:nvSpPr>
          <p:cNvPr id="146" name="">
            <a:extLst xmlns:a="http://schemas.openxmlformats.org/drawingml/2006/main">
              <a:ext uri="{FF2B5EF4-FFF2-40B4-BE49-F238E27FC236}">
                <a16:creationId xmlns:a16="http://schemas.microsoft.com/office/drawing/2014/main" id="{C7736A4E-AF79-4A1A-927F-5B489932614C}"/>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E1304581-E70E-4504-8467-3A6CE882CF03}"/>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25 von 30</a:t>
            </a:r>
          </a:p>
        </p:txBody>
      </p:sp>
    </p:spTree>
    <p:extLst>
      <p:ext uri="{BB962C8B-B14F-4D97-AF65-F5344CB8AC3E}">
        <p14:creationId xmlns:p14="http://schemas.microsoft.com/office/powerpoint/2010/main" val="156997138"/>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1166462C-5BE4-48F1-A31A-EE7C1AB83A65}"/>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6247706F-4D0A-4E1C-BD8A-719D22283F53}"/>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C700DEA4-9A08-4B7E-9D40-CF635DFAC1DB}"/>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Vorläufige Quoten bei 1–2 Spielen</a:t>
            </a:r>
          </a:p>
        </p:txBody>
      </p:sp>
      <p:sp>
        <p:nvSpPr>
          <p:cNvPr id="4" name="">
            <a:extLst xmlns:a="http://schemas.openxmlformats.org/drawingml/2006/main">
              <a:ext uri="{FF2B5EF4-FFF2-40B4-BE49-F238E27FC236}">
                <a16:creationId xmlns:a16="http://schemas.microsoft.com/office/drawing/2014/main" id="{103BCC31-A8D8-429E-993F-576A70349CBA}"/>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67BBE1ED-8BBB-49EB-A52C-6C328D874144}"/>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7849D18B-75B1-423B-B18F-55A2A145560A}"/>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52</a:t>
            </a:r>
          </a:p>
        </p:txBody>
      </p:sp>
      <p:sp>
        <p:nvSpPr>
          <p:cNvPr id="7" name="">
            <a:extLst xmlns:a="http://schemas.openxmlformats.org/drawingml/2006/main">
              <a:ext uri="{FF2B5EF4-FFF2-40B4-BE49-F238E27FC236}">
                <a16:creationId xmlns:a16="http://schemas.microsoft.com/office/drawing/2014/main" id="{D225C701-038C-43A6-98D2-3FF71C0824B4}"/>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53EB7A18-317B-454D-AE45-18602E272BAA}"/>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27B25095-F3C7-4CDA-902C-D79CB02E660F}"/>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B9F36203-89E8-451C-8EF0-D59FF591627D}"/>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5A9F8442-FB9C-4E16-9D5F-E617C7624484}"/>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9FC90897-1559-4B52-A767-D39F2A363431}"/>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C3AD0C9F-9D42-4641-8BD1-78CCFDBDA07D}"/>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1F11A4C4-543C-417E-B3C1-BA8E7764DBEA}"/>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312276F7-9378-4AD7-B5B2-904B021AC68E}"/>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738131A5-A80B-4645-BEF6-843D6DC190D1}"/>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7" name="">
            <a:extLst xmlns:a="http://schemas.openxmlformats.org/drawingml/2006/main">
              <a:ext uri="{FF2B5EF4-FFF2-40B4-BE49-F238E27FC236}">
                <a16:creationId xmlns:a16="http://schemas.microsoft.com/office/drawing/2014/main" id="{C75FFE43-97CF-4206-B77E-F2E1C00A34B1}"/>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Duda, Karl-Heinz *</a:t>
            </a:r>
          </a:p>
        </p:txBody>
      </p:sp>
      <p:sp>
        <p:nvSpPr>
          <p:cNvPr id="18" name="">
            <a:extLst xmlns:a="http://schemas.openxmlformats.org/drawingml/2006/main">
              <a:ext uri="{FF2B5EF4-FFF2-40B4-BE49-F238E27FC236}">
                <a16:creationId xmlns:a16="http://schemas.microsoft.com/office/drawing/2014/main" id="{74186380-AC47-4AF9-91AF-42F5CFFC8548}"/>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19" name="">
            <a:extLst xmlns:a="http://schemas.openxmlformats.org/drawingml/2006/main">
              <a:ext uri="{FF2B5EF4-FFF2-40B4-BE49-F238E27FC236}">
                <a16:creationId xmlns:a16="http://schemas.microsoft.com/office/drawing/2014/main" id="{1AEA3DB3-2EF3-4158-AC7E-787EC445CCB1}"/>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20" name="">
            <a:extLst xmlns:a="http://schemas.openxmlformats.org/drawingml/2006/main">
              <a:ext uri="{FF2B5EF4-FFF2-40B4-BE49-F238E27FC236}">
                <a16:creationId xmlns:a16="http://schemas.microsoft.com/office/drawing/2014/main" id="{3A028C14-0C41-4ACC-A5FC-2D486969EF0B}"/>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21" name="">
            <a:extLst xmlns:a="http://schemas.openxmlformats.org/drawingml/2006/main">
              <a:ext uri="{FF2B5EF4-FFF2-40B4-BE49-F238E27FC236}">
                <a16:creationId xmlns:a16="http://schemas.microsoft.com/office/drawing/2014/main" id="{3903F6A5-A1CF-4D50-BB8C-AA2A3795CD54}"/>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2" name="">
            <a:extLst xmlns:a="http://schemas.openxmlformats.org/drawingml/2006/main">
              <a:ext uri="{FF2B5EF4-FFF2-40B4-BE49-F238E27FC236}">
                <a16:creationId xmlns:a16="http://schemas.microsoft.com/office/drawing/2014/main" id="{B1DEBB0E-F331-4806-807D-0CC033B326D6}"/>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AC16B1A1-4582-4179-AE3D-0E4DD4BCDF0F}"/>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24" name="">
            <a:extLst xmlns:a="http://schemas.openxmlformats.org/drawingml/2006/main">
              <a:ext uri="{FF2B5EF4-FFF2-40B4-BE49-F238E27FC236}">
                <a16:creationId xmlns:a16="http://schemas.microsoft.com/office/drawing/2014/main" id="{95ACEB08-2631-4AD2-803C-C8D5AE8F9948}"/>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46,06</a:t>
            </a:r>
          </a:p>
        </p:txBody>
      </p:sp>
      <p:sp>
        <p:nvSpPr>
          <p:cNvPr id="25" name="">
            <a:extLst xmlns:a="http://schemas.openxmlformats.org/drawingml/2006/main">
              <a:ext uri="{FF2B5EF4-FFF2-40B4-BE49-F238E27FC236}">
                <a16:creationId xmlns:a16="http://schemas.microsoft.com/office/drawing/2014/main" id="{BA3122D8-50FA-4DE8-8643-46985853A268}"/>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C4615367-4BC5-408E-8BBB-166C3067CC8F}"/>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BE058BC8-AF82-482A-B5DA-D412E9772FFC}"/>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575335D1-5DAF-401B-816A-65D2927D8797}"/>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Lang, Ali *</a:t>
            </a:r>
          </a:p>
        </p:txBody>
      </p:sp>
      <p:sp>
        <p:nvSpPr>
          <p:cNvPr id="29" name="">
            <a:extLst xmlns:a="http://schemas.openxmlformats.org/drawingml/2006/main">
              <a:ext uri="{FF2B5EF4-FFF2-40B4-BE49-F238E27FC236}">
                <a16:creationId xmlns:a16="http://schemas.microsoft.com/office/drawing/2014/main" id="{FCAC875B-D448-4696-B971-485F0E9B9F93}"/>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30" name="">
            <a:extLst xmlns:a="http://schemas.openxmlformats.org/drawingml/2006/main">
              <a:ext uri="{FF2B5EF4-FFF2-40B4-BE49-F238E27FC236}">
                <a16:creationId xmlns:a16="http://schemas.microsoft.com/office/drawing/2014/main" id="{E8D8E660-0743-401F-888D-559715F8FCC7}"/>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31" name="">
            <a:extLst xmlns:a="http://schemas.openxmlformats.org/drawingml/2006/main">
              <a:ext uri="{FF2B5EF4-FFF2-40B4-BE49-F238E27FC236}">
                <a16:creationId xmlns:a16="http://schemas.microsoft.com/office/drawing/2014/main" id="{EBCDAAA6-5863-4EAF-A2A4-52366AE53627}"/>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32" name="">
            <a:extLst xmlns:a="http://schemas.openxmlformats.org/drawingml/2006/main">
              <a:ext uri="{FF2B5EF4-FFF2-40B4-BE49-F238E27FC236}">
                <a16:creationId xmlns:a16="http://schemas.microsoft.com/office/drawing/2014/main" id="{5259B52E-4A3A-4D99-A0F2-BEA3172223B1}"/>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3" name="">
            <a:extLst xmlns:a="http://schemas.openxmlformats.org/drawingml/2006/main">
              <a:ext uri="{FF2B5EF4-FFF2-40B4-BE49-F238E27FC236}">
                <a16:creationId xmlns:a16="http://schemas.microsoft.com/office/drawing/2014/main" id="{34CF950F-3B90-4113-A1F4-1CD857CAC72F}"/>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9AC70902-8939-421D-9EE1-DC72E10E63AA}"/>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35" name="">
            <a:extLst xmlns:a="http://schemas.openxmlformats.org/drawingml/2006/main">
              <a:ext uri="{FF2B5EF4-FFF2-40B4-BE49-F238E27FC236}">
                <a16:creationId xmlns:a16="http://schemas.microsoft.com/office/drawing/2014/main" id="{3AA85B6B-AA16-4572-9C3A-AEC67BEB3C6E}"/>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46,06</a:t>
            </a:r>
          </a:p>
        </p:txBody>
      </p:sp>
      <p:sp>
        <p:nvSpPr>
          <p:cNvPr id="36" name="">
            <a:extLst xmlns:a="http://schemas.openxmlformats.org/drawingml/2006/main">
              <a:ext uri="{FF2B5EF4-FFF2-40B4-BE49-F238E27FC236}">
                <a16:creationId xmlns:a16="http://schemas.microsoft.com/office/drawing/2014/main" id="{FA58C64F-A072-48A2-A8B6-943D5703A742}"/>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B1F3E4B9-2C33-45FA-98C8-CAB1123B8B40}"/>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67026B0D-F1C9-4620-8F87-5C0EB8FB8287}"/>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1DC82E49-338B-4F3B-8889-0C2A0793F343}"/>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Bullnheimer, Dieter *</a:t>
            </a:r>
          </a:p>
        </p:txBody>
      </p:sp>
      <p:sp>
        <p:nvSpPr>
          <p:cNvPr id="40" name="">
            <a:extLst xmlns:a="http://schemas.openxmlformats.org/drawingml/2006/main">
              <a:ext uri="{FF2B5EF4-FFF2-40B4-BE49-F238E27FC236}">
                <a16:creationId xmlns:a16="http://schemas.microsoft.com/office/drawing/2014/main" id="{1D461AA5-7E32-46A3-969B-B8A01080DF86}"/>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41" name="">
            <a:extLst xmlns:a="http://schemas.openxmlformats.org/drawingml/2006/main">
              <a:ext uri="{FF2B5EF4-FFF2-40B4-BE49-F238E27FC236}">
                <a16:creationId xmlns:a16="http://schemas.microsoft.com/office/drawing/2014/main" id="{021000C1-588B-4135-97C9-9AD440D8E431}"/>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42" name="">
            <a:extLst xmlns:a="http://schemas.openxmlformats.org/drawingml/2006/main">
              <a:ext uri="{FF2B5EF4-FFF2-40B4-BE49-F238E27FC236}">
                <a16:creationId xmlns:a16="http://schemas.microsoft.com/office/drawing/2014/main" id="{61470CF4-86F0-49A8-B83C-BCDEBBA143BF}"/>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43" name="">
            <a:extLst xmlns:a="http://schemas.openxmlformats.org/drawingml/2006/main">
              <a:ext uri="{FF2B5EF4-FFF2-40B4-BE49-F238E27FC236}">
                <a16:creationId xmlns:a16="http://schemas.microsoft.com/office/drawing/2014/main" id="{20AAB6AB-693C-4557-8617-40A988D5FC4E}"/>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44" name="">
            <a:extLst xmlns:a="http://schemas.openxmlformats.org/drawingml/2006/main">
              <a:ext uri="{FF2B5EF4-FFF2-40B4-BE49-F238E27FC236}">
                <a16:creationId xmlns:a16="http://schemas.microsoft.com/office/drawing/2014/main" id="{AFF09DBB-7CDD-465F-BF75-002D3506D63D}"/>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25BD8507-99A2-4EF3-8B35-FA66B2C93DCC}"/>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46" name="">
            <a:extLst xmlns:a="http://schemas.openxmlformats.org/drawingml/2006/main">
              <a:ext uri="{FF2B5EF4-FFF2-40B4-BE49-F238E27FC236}">
                <a16:creationId xmlns:a16="http://schemas.microsoft.com/office/drawing/2014/main" id="{9E515739-ED51-4738-8FA5-69CECA851A00}"/>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45,82</a:t>
            </a:r>
          </a:p>
        </p:txBody>
      </p:sp>
      <p:sp>
        <p:nvSpPr>
          <p:cNvPr id="47" name="">
            <a:extLst xmlns:a="http://schemas.openxmlformats.org/drawingml/2006/main">
              <a:ext uri="{FF2B5EF4-FFF2-40B4-BE49-F238E27FC236}">
                <a16:creationId xmlns:a16="http://schemas.microsoft.com/office/drawing/2014/main" id="{53D4B729-7ECE-4570-B016-291FA036C6DC}"/>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942607F6-625B-46C1-AA36-7C8FCAAA2170}"/>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9BD5BD90-C78D-4716-9284-4D6629FE06DA}"/>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50" name="">
            <a:extLst xmlns:a="http://schemas.openxmlformats.org/drawingml/2006/main">
              <a:ext uri="{FF2B5EF4-FFF2-40B4-BE49-F238E27FC236}">
                <a16:creationId xmlns:a16="http://schemas.microsoft.com/office/drawing/2014/main" id="{E4456382-82A2-4A78-8AF6-6DD3528E89EE}"/>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Maiwald, Erich *</a:t>
            </a:r>
          </a:p>
        </p:txBody>
      </p:sp>
      <p:sp>
        <p:nvSpPr>
          <p:cNvPr id="51" name="">
            <a:extLst xmlns:a="http://schemas.openxmlformats.org/drawingml/2006/main">
              <a:ext uri="{FF2B5EF4-FFF2-40B4-BE49-F238E27FC236}">
                <a16:creationId xmlns:a16="http://schemas.microsoft.com/office/drawing/2014/main" id="{FFF3A81D-64DF-4B56-B34E-A1B0CAAE7F43}"/>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Igling</a:t>
            </a:r>
          </a:p>
        </p:txBody>
      </p:sp>
      <p:sp>
        <p:nvSpPr>
          <p:cNvPr id="52" name="">
            <a:extLst xmlns:a="http://schemas.openxmlformats.org/drawingml/2006/main">
              <a:ext uri="{FF2B5EF4-FFF2-40B4-BE49-F238E27FC236}">
                <a16:creationId xmlns:a16="http://schemas.microsoft.com/office/drawing/2014/main" id="{E3AE47C8-141E-447E-949B-D833433FD0BE}"/>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53" name="">
            <a:extLst xmlns:a="http://schemas.openxmlformats.org/drawingml/2006/main">
              <a:ext uri="{FF2B5EF4-FFF2-40B4-BE49-F238E27FC236}">
                <a16:creationId xmlns:a16="http://schemas.microsoft.com/office/drawing/2014/main" id="{9DF49B25-775D-4A89-968A-3BDA5E205CCF}"/>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54" name="">
            <a:extLst xmlns:a="http://schemas.openxmlformats.org/drawingml/2006/main">
              <a:ext uri="{FF2B5EF4-FFF2-40B4-BE49-F238E27FC236}">
                <a16:creationId xmlns:a16="http://schemas.microsoft.com/office/drawing/2014/main" id="{2C59D054-D9A4-433B-8D42-5C3A2792EFD5}"/>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5" name="">
            <a:extLst xmlns:a="http://schemas.openxmlformats.org/drawingml/2006/main">
              <a:ext uri="{FF2B5EF4-FFF2-40B4-BE49-F238E27FC236}">
                <a16:creationId xmlns:a16="http://schemas.microsoft.com/office/drawing/2014/main" id="{B9F05059-744D-4879-B81F-466783958710}"/>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5E4E281E-A279-4C35-8885-C7CDAD0472D7}"/>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57" name="">
            <a:extLst xmlns:a="http://schemas.openxmlformats.org/drawingml/2006/main">
              <a:ext uri="{FF2B5EF4-FFF2-40B4-BE49-F238E27FC236}">
                <a16:creationId xmlns:a16="http://schemas.microsoft.com/office/drawing/2014/main" id="{80EA9400-4A23-4902-9B7D-0C5A2FA2C39B}"/>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45,82</a:t>
            </a:r>
          </a:p>
        </p:txBody>
      </p:sp>
      <p:sp>
        <p:nvSpPr>
          <p:cNvPr id="58" name="">
            <a:extLst xmlns:a="http://schemas.openxmlformats.org/drawingml/2006/main">
              <a:ext uri="{FF2B5EF4-FFF2-40B4-BE49-F238E27FC236}">
                <a16:creationId xmlns:a16="http://schemas.microsoft.com/office/drawing/2014/main" id="{BBDCFDD4-E8F0-42A9-996C-7F3BEBC69B42}"/>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B4B0D80D-E48C-49E5-B963-D62E1F152EB1}"/>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73DD1664-E2E9-4A43-807A-8ED9790BECFA}"/>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61" name="">
            <a:extLst xmlns:a="http://schemas.openxmlformats.org/drawingml/2006/main">
              <a:ext uri="{FF2B5EF4-FFF2-40B4-BE49-F238E27FC236}">
                <a16:creationId xmlns:a16="http://schemas.microsoft.com/office/drawing/2014/main" id="{149E229F-1388-4F67-8440-4F371B986A8C}"/>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Schmuderer, Edi *</a:t>
            </a:r>
          </a:p>
        </p:txBody>
      </p:sp>
      <p:sp>
        <p:nvSpPr>
          <p:cNvPr id="62" name="">
            <a:extLst xmlns:a="http://schemas.openxmlformats.org/drawingml/2006/main">
              <a:ext uri="{FF2B5EF4-FFF2-40B4-BE49-F238E27FC236}">
                <a16:creationId xmlns:a16="http://schemas.microsoft.com/office/drawing/2014/main" id="{9FDB3A09-73C7-42DD-84EE-34F8E44A41CD}"/>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63" name="">
            <a:extLst xmlns:a="http://schemas.openxmlformats.org/drawingml/2006/main">
              <a:ext uri="{FF2B5EF4-FFF2-40B4-BE49-F238E27FC236}">
                <a16:creationId xmlns:a16="http://schemas.microsoft.com/office/drawing/2014/main" id="{6AC6A379-D049-4075-987E-6256A6A1EAFD}"/>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64" name="">
            <a:extLst xmlns:a="http://schemas.openxmlformats.org/drawingml/2006/main">
              <a:ext uri="{FF2B5EF4-FFF2-40B4-BE49-F238E27FC236}">
                <a16:creationId xmlns:a16="http://schemas.microsoft.com/office/drawing/2014/main" id="{7796B0F0-09AF-4DFD-998C-4A676284554D}"/>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65" name="">
            <a:extLst xmlns:a="http://schemas.openxmlformats.org/drawingml/2006/main">
              <a:ext uri="{FF2B5EF4-FFF2-40B4-BE49-F238E27FC236}">
                <a16:creationId xmlns:a16="http://schemas.microsoft.com/office/drawing/2014/main" id="{7AFF6AEA-923E-450C-B6E5-6D38986C0BB6}"/>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66" name="">
            <a:extLst xmlns:a="http://schemas.openxmlformats.org/drawingml/2006/main">
              <a:ext uri="{FF2B5EF4-FFF2-40B4-BE49-F238E27FC236}">
                <a16:creationId xmlns:a16="http://schemas.microsoft.com/office/drawing/2014/main" id="{C82ACC66-F5F4-46FB-9BAA-A7EF7E9C2EC0}"/>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ECBD8AE1-55B3-4ADC-9D72-AD016401AF03}"/>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68" name="">
            <a:extLst xmlns:a="http://schemas.openxmlformats.org/drawingml/2006/main">
              <a:ext uri="{FF2B5EF4-FFF2-40B4-BE49-F238E27FC236}">
                <a16:creationId xmlns:a16="http://schemas.microsoft.com/office/drawing/2014/main" id="{B5431CD6-681B-4CA5-BB21-FCF33388BD9D}"/>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45,82</a:t>
            </a:r>
          </a:p>
        </p:txBody>
      </p:sp>
      <p:sp>
        <p:nvSpPr>
          <p:cNvPr id="69" name="">
            <a:extLst xmlns:a="http://schemas.openxmlformats.org/drawingml/2006/main">
              <a:ext uri="{FF2B5EF4-FFF2-40B4-BE49-F238E27FC236}">
                <a16:creationId xmlns:a16="http://schemas.microsoft.com/office/drawing/2014/main" id="{7DD5412B-E4D0-4E0D-9799-FF180BA0DF47}"/>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CE5FF14C-0C79-4A46-9576-94D21746C8C6}"/>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68C30E8F-868A-468E-80F0-ADA5B2720734}"/>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E02A993D-9E63-43ED-B626-6D8897E5556A}"/>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Schnegg, Franz *</a:t>
            </a:r>
          </a:p>
        </p:txBody>
      </p:sp>
      <p:sp>
        <p:nvSpPr>
          <p:cNvPr id="73" name="">
            <a:extLst xmlns:a="http://schemas.openxmlformats.org/drawingml/2006/main">
              <a:ext uri="{FF2B5EF4-FFF2-40B4-BE49-F238E27FC236}">
                <a16:creationId xmlns:a16="http://schemas.microsoft.com/office/drawing/2014/main" id="{635F78D2-839F-4823-A5B8-0888D7B70292}"/>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II</a:t>
            </a:r>
          </a:p>
        </p:txBody>
      </p:sp>
      <p:sp>
        <p:nvSpPr>
          <p:cNvPr id="74" name="">
            <a:extLst xmlns:a="http://schemas.openxmlformats.org/drawingml/2006/main">
              <a:ext uri="{FF2B5EF4-FFF2-40B4-BE49-F238E27FC236}">
                <a16:creationId xmlns:a16="http://schemas.microsoft.com/office/drawing/2014/main" id="{9D36F51C-E9A7-45AF-8669-4CCF376B4387}"/>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75" name="">
            <a:extLst xmlns:a="http://schemas.openxmlformats.org/drawingml/2006/main">
              <a:ext uri="{FF2B5EF4-FFF2-40B4-BE49-F238E27FC236}">
                <a16:creationId xmlns:a16="http://schemas.microsoft.com/office/drawing/2014/main" id="{C45F62CC-4CE6-4BFD-A430-48A18F42F744}"/>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76" name="">
            <a:extLst xmlns:a="http://schemas.openxmlformats.org/drawingml/2006/main">
              <a:ext uri="{FF2B5EF4-FFF2-40B4-BE49-F238E27FC236}">
                <a16:creationId xmlns:a16="http://schemas.microsoft.com/office/drawing/2014/main" id="{B9BF7995-F37A-4D15-8998-A30C892A75B0}"/>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7" name="">
            <a:extLst xmlns:a="http://schemas.openxmlformats.org/drawingml/2006/main">
              <a:ext uri="{FF2B5EF4-FFF2-40B4-BE49-F238E27FC236}">
                <a16:creationId xmlns:a16="http://schemas.microsoft.com/office/drawing/2014/main" id="{7195C012-E260-463D-A0E6-A0BC6C216C52}"/>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172ADBB5-21C7-4AE4-8AE2-168AB76EACF1}"/>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79" name="">
            <a:extLst xmlns:a="http://schemas.openxmlformats.org/drawingml/2006/main">
              <a:ext uri="{FF2B5EF4-FFF2-40B4-BE49-F238E27FC236}">
                <a16:creationId xmlns:a16="http://schemas.microsoft.com/office/drawing/2014/main" id="{6665F1ED-F8D7-441D-B30A-0A99EBFC44C9}"/>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45,82</a:t>
            </a:r>
          </a:p>
        </p:txBody>
      </p:sp>
      <p:sp>
        <p:nvSpPr>
          <p:cNvPr id="80" name="">
            <a:extLst xmlns:a="http://schemas.openxmlformats.org/drawingml/2006/main">
              <a:ext uri="{FF2B5EF4-FFF2-40B4-BE49-F238E27FC236}">
                <a16:creationId xmlns:a16="http://schemas.microsoft.com/office/drawing/2014/main" id="{AF97F2A5-F96B-469E-A9E3-2D481BF13915}"/>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D8D0D9B7-6783-44D6-8AC2-D425D0113351}"/>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E8F347B4-8811-47E3-836C-0EEAA7631980}"/>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3AE23C50-EA11-4DA2-B7D4-0C672C5BEC04}"/>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Rypa, Darius *</a:t>
            </a:r>
          </a:p>
        </p:txBody>
      </p:sp>
      <p:sp>
        <p:nvSpPr>
          <p:cNvPr id="84" name="">
            <a:extLst xmlns:a="http://schemas.openxmlformats.org/drawingml/2006/main">
              <a:ext uri="{FF2B5EF4-FFF2-40B4-BE49-F238E27FC236}">
                <a16:creationId xmlns:a16="http://schemas.microsoft.com/office/drawing/2014/main" id="{A726EB01-6237-44E4-BAF4-730C2126FD9C}"/>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85" name="">
            <a:extLst xmlns:a="http://schemas.openxmlformats.org/drawingml/2006/main">
              <a:ext uri="{FF2B5EF4-FFF2-40B4-BE49-F238E27FC236}">
                <a16:creationId xmlns:a16="http://schemas.microsoft.com/office/drawing/2014/main" id="{88E6731B-9FAB-450D-A845-6A9750014B67}"/>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86" name="">
            <a:extLst xmlns:a="http://schemas.openxmlformats.org/drawingml/2006/main">
              <a:ext uri="{FF2B5EF4-FFF2-40B4-BE49-F238E27FC236}">
                <a16:creationId xmlns:a16="http://schemas.microsoft.com/office/drawing/2014/main" id="{0F5AEEA4-1822-4BFF-9051-C357B54C075B}"/>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87" name="">
            <a:extLst xmlns:a="http://schemas.openxmlformats.org/drawingml/2006/main">
              <a:ext uri="{FF2B5EF4-FFF2-40B4-BE49-F238E27FC236}">
                <a16:creationId xmlns:a16="http://schemas.microsoft.com/office/drawing/2014/main" id="{FBC983E0-D939-417A-B867-79202F2A231C}"/>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88" name="">
            <a:extLst xmlns:a="http://schemas.openxmlformats.org/drawingml/2006/main">
              <a:ext uri="{FF2B5EF4-FFF2-40B4-BE49-F238E27FC236}">
                <a16:creationId xmlns:a16="http://schemas.microsoft.com/office/drawing/2014/main" id="{DD56E6EC-7A47-4EEC-B7E9-5657D9A3945E}"/>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81FB8FEE-C07E-47B1-B3B1-3FAC3025131C}"/>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90" name="">
            <a:extLst xmlns:a="http://schemas.openxmlformats.org/drawingml/2006/main">
              <a:ext uri="{FF2B5EF4-FFF2-40B4-BE49-F238E27FC236}">
                <a16:creationId xmlns:a16="http://schemas.microsoft.com/office/drawing/2014/main" id="{A2E14C52-D320-45CA-8F27-EB5193D71228}"/>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45,57</a:t>
            </a:r>
          </a:p>
        </p:txBody>
      </p:sp>
      <p:sp>
        <p:nvSpPr>
          <p:cNvPr id="91" name="">
            <a:extLst xmlns:a="http://schemas.openxmlformats.org/drawingml/2006/main">
              <a:ext uri="{FF2B5EF4-FFF2-40B4-BE49-F238E27FC236}">
                <a16:creationId xmlns:a16="http://schemas.microsoft.com/office/drawing/2014/main" id="{0D295297-5CF2-4492-9708-C3B7B0EF7B2A}"/>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006DDC35-2D53-4AE8-AD50-62CEE8836757}"/>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D9A9CECD-C44F-4FC9-A230-18C07FC969C9}"/>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94" name="">
            <a:extLst xmlns:a="http://schemas.openxmlformats.org/drawingml/2006/main">
              <a:ext uri="{FF2B5EF4-FFF2-40B4-BE49-F238E27FC236}">
                <a16:creationId xmlns:a16="http://schemas.microsoft.com/office/drawing/2014/main" id="{0CA2F583-9FD3-4DDD-B9E5-FFFFB28C7E2F}"/>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Kraus, Joachim *</a:t>
            </a:r>
          </a:p>
        </p:txBody>
      </p:sp>
      <p:sp>
        <p:nvSpPr>
          <p:cNvPr id="95" name="">
            <a:extLst xmlns:a="http://schemas.openxmlformats.org/drawingml/2006/main">
              <a:ext uri="{FF2B5EF4-FFF2-40B4-BE49-F238E27FC236}">
                <a16:creationId xmlns:a16="http://schemas.microsoft.com/office/drawing/2014/main" id="{B1A0BA82-7522-44F5-B475-35550F113966}"/>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96" name="">
            <a:extLst xmlns:a="http://schemas.openxmlformats.org/drawingml/2006/main">
              <a:ext uri="{FF2B5EF4-FFF2-40B4-BE49-F238E27FC236}">
                <a16:creationId xmlns:a16="http://schemas.microsoft.com/office/drawing/2014/main" id="{1F6F5B8A-5592-4B4F-9B32-0EF1C739A3F6}"/>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97" name="">
            <a:extLst xmlns:a="http://schemas.openxmlformats.org/drawingml/2006/main">
              <a:ext uri="{FF2B5EF4-FFF2-40B4-BE49-F238E27FC236}">
                <a16:creationId xmlns:a16="http://schemas.microsoft.com/office/drawing/2014/main" id="{2B87C0E3-7CA4-4682-A054-062967032082}"/>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0/1/1</a:t>
            </a:r>
          </a:p>
        </p:txBody>
      </p:sp>
      <p:sp>
        <p:nvSpPr>
          <p:cNvPr id="98" name="">
            <a:extLst xmlns:a="http://schemas.openxmlformats.org/drawingml/2006/main">
              <a:ext uri="{FF2B5EF4-FFF2-40B4-BE49-F238E27FC236}">
                <a16:creationId xmlns:a16="http://schemas.microsoft.com/office/drawing/2014/main" id="{22FE5148-4E51-409F-B70D-73D6919F50FE}"/>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9" name="">
            <a:extLst xmlns:a="http://schemas.openxmlformats.org/drawingml/2006/main">
              <a:ext uri="{FF2B5EF4-FFF2-40B4-BE49-F238E27FC236}">
                <a16:creationId xmlns:a16="http://schemas.microsoft.com/office/drawing/2014/main" id="{DA5F436D-BD85-4D00-864E-26E2827EE9CD}"/>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04CD8B6F-94EE-4F9F-8638-1FC53A4D874E}"/>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101" name="">
            <a:extLst xmlns:a="http://schemas.openxmlformats.org/drawingml/2006/main">
              <a:ext uri="{FF2B5EF4-FFF2-40B4-BE49-F238E27FC236}">
                <a16:creationId xmlns:a16="http://schemas.microsoft.com/office/drawing/2014/main" id="{78F2E55C-0CDF-489B-AB94-17A7398A344D}"/>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45,51</a:t>
            </a:r>
          </a:p>
        </p:txBody>
      </p:sp>
      <p:sp>
        <p:nvSpPr>
          <p:cNvPr id="102" name="">
            <a:extLst xmlns:a="http://schemas.openxmlformats.org/drawingml/2006/main">
              <a:ext uri="{FF2B5EF4-FFF2-40B4-BE49-F238E27FC236}">
                <a16:creationId xmlns:a16="http://schemas.microsoft.com/office/drawing/2014/main" id="{4AA01F8A-6267-421D-BE79-ADFE0E8F5A38}"/>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092FC685-9E2F-4514-B5A0-190F35295D12}"/>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C864E70C-8A5B-4021-A776-639E26157188}"/>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05" name="">
            <a:extLst xmlns:a="http://schemas.openxmlformats.org/drawingml/2006/main">
              <a:ext uri="{FF2B5EF4-FFF2-40B4-BE49-F238E27FC236}">
                <a16:creationId xmlns:a16="http://schemas.microsoft.com/office/drawing/2014/main" id="{33389DFB-13D6-47E1-B5F6-29506EED8BD8}"/>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Gäble, Michael *</a:t>
            </a:r>
          </a:p>
        </p:txBody>
      </p:sp>
      <p:sp>
        <p:nvSpPr>
          <p:cNvPr id="106" name="">
            <a:extLst xmlns:a="http://schemas.openxmlformats.org/drawingml/2006/main">
              <a:ext uri="{FF2B5EF4-FFF2-40B4-BE49-F238E27FC236}">
                <a16:creationId xmlns:a16="http://schemas.microsoft.com/office/drawing/2014/main" id="{8F07B329-2644-4389-A555-6613751D76A9}"/>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107" name="">
            <a:extLst xmlns:a="http://schemas.openxmlformats.org/drawingml/2006/main">
              <a:ext uri="{FF2B5EF4-FFF2-40B4-BE49-F238E27FC236}">
                <a16:creationId xmlns:a16="http://schemas.microsoft.com/office/drawing/2014/main" id="{495C93A7-0E87-438F-A499-16E2070A8657}"/>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08" name="">
            <a:extLst xmlns:a="http://schemas.openxmlformats.org/drawingml/2006/main">
              <a:ext uri="{FF2B5EF4-FFF2-40B4-BE49-F238E27FC236}">
                <a16:creationId xmlns:a16="http://schemas.microsoft.com/office/drawing/2014/main" id="{951D3309-8165-4DAE-9653-0ACA5B60C4C0}"/>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09" name="">
            <a:extLst xmlns:a="http://schemas.openxmlformats.org/drawingml/2006/main">
              <a:ext uri="{FF2B5EF4-FFF2-40B4-BE49-F238E27FC236}">
                <a16:creationId xmlns:a16="http://schemas.microsoft.com/office/drawing/2014/main" id="{4046142A-C9D9-4520-8CC1-DDAF2FE93F14}"/>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10" name="">
            <a:extLst xmlns:a="http://schemas.openxmlformats.org/drawingml/2006/main">
              <a:ext uri="{FF2B5EF4-FFF2-40B4-BE49-F238E27FC236}">
                <a16:creationId xmlns:a16="http://schemas.microsoft.com/office/drawing/2014/main" id="{E6FB33CC-0C4D-4C82-A253-30A0AE9E545E}"/>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1CC2D909-278B-42BC-9D02-087641D15EDE}"/>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12" name="">
            <a:extLst xmlns:a="http://schemas.openxmlformats.org/drawingml/2006/main">
              <a:ext uri="{FF2B5EF4-FFF2-40B4-BE49-F238E27FC236}">
                <a16:creationId xmlns:a16="http://schemas.microsoft.com/office/drawing/2014/main" id="{F76AC741-D335-4738-93DE-774765D54AE2}"/>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45,32</a:t>
            </a:r>
          </a:p>
        </p:txBody>
      </p:sp>
      <p:sp>
        <p:nvSpPr>
          <p:cNvPr id="113" name="">
            <a:extLst xmlns:a="http://schemas.openxmlformats.org/drawingml/2006/main">
              <a:ext uri="{FF2B5EF4-FFF2-40B4-BE49-F238E27FC236}">
                <a16:creationId xmlns:a16="http://schemas.microsoft.com/office/drawing/2014/main" id="{A2871B1E-22D9-4C85-84A8-B493FF7C6E7C}"/>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59E0A02D-232D-4D9B-819B-1C91394FF04C}"/>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58B752CF-E955-4B6B-9166-C35474A48C80}"/>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C392F315-85D3-426C-99CC-055430387E05}"/>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Häger, Klaus *</a:t>
            </a:r>
          </a:p>
        </p:txBody>
      </p:sp>
      <p:sp>
        <p:nvSpPr>
          <p:cNvPr id="117" name="">
            <a:extLst xmlns:a="http://schemas.openxmlformats.org/drawingml/2006/main">
              <a:ext uri="{FF2B5EF4-FFF2-40B4-BE49-F238E27FC236}">
                <a16:creationId xmlns:a16="http://schemas.microsoft.com/office/drawing/2014/main" id="{81F264AF-D609-4BF1-8AF4-F19A734430C6}"/>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118" name="">
            <a:extLst xmlns:a="http://schemas.openxmlformats.org/drawingml/2006/main">
              <a:ext uri="{FF2B5EF4-FFF2-40B4-BE49-F238E27FC236}">
                <a16:creationId xmlns:a16="http://schemas.microsoft.com/office/drawing/2014/main" id="{23A504A9-0D49-440E-8CEB-247F88FC91F7}"/>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19" name="">
            <a:extLst xmlns:a="http://schemas.openxmlformats.org/drawingml/2006/main">
              <a:ext uri="{FF2B5EF4-FFF2-40B4-BE49-F238E27FC236}">
                <a16:creationId xmlns:a16="http://schemas.microsoft.com/office/drawing/2014/main" id="{621C144A-7857-4B00-8236-BD8B6DB0E311}"/>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20" name="">
            <a:extLst xmlns:a="http://schemas.openxmlformats.org/drawingml/2006/main">
              <a:ext uri="{FF2B5EF4-FFF2-40B4-BE49-F238E27FC236}">
                <a16:creationId xmlns:a16="http://schemas.microsoft.com/office/drawing/2014/main" id="{D14236F2-D6A9-4C11-A1AA-14F7A4DAED15}"/>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21" name="">
            <a:extLst xmlns:a="http://schemas.openxmlformats.org/drawingml/2006/main">
              <a:ext uri="{FF2B5EF4-FFF2-40B4-BE49-F238E27FC236}">
                <a16:creationId xmlns:a16="http://schemas.microsoft.com/office/drawing/2014/main" id="{37C018FC-EB80-45A6-AA21-830BAB0A5C8F}"/>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9D46A0C2-71D3-4D66-853D-82429F56D0C2}"/>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23" name="">
            <a:extLst xmlns:a="http://schemas.openxmlformats.org/drawingml/2006/main">
              <a:ext uri="{FF2B5EF4-FFF2-40B4-BE49-F238E27FC236}">
                <a16:creationId xmlns:a16="http://schemas.microsoft.com/office/drawing/2014/main" id="{5DE7462F-06CE-4533-B91F-23D9AD5DF714}"/>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45,32</a:t>
            </a:r>
          </a:p>
        </p:txBody>
      </p:sp>
      <p:sp>
        <p:nvSpPr>
          <p:cNvPr id="124" name="">
            <a:extLst xmlns:a="http://schemas.openxmlformats.org/drawingml/2006/main">
              <a:ext uri="{FF2B5EF4-FFF2-40B4-BE49-F238E27FC236}">
                <a16:creationId xmlns:a16="http://schemas.microsoft.com/office/drawing/2014/main" id="{622BD323-B60E-4867-86E1-AC244AFEDAA4}"/>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27BFA2B3-AA65-47B9-9BAD-EE2A1E912964}"/>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31390870-3D4D-458E-B27C-E194B8F148EE}"/>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27" name="">
            <a:extLst xmlns:a="http://schemas.openxmlformats.org/drawingml/2006/main">
              <a:ext uri="{FF2B5EF4-FFF2-40B4-BE49-F238E27FC236}">
                <a16:creationId xmlns:a16="http://schemas.microsoft.com/office/drawing/2014/main" id="{ACD79A64-EAC9-4B51-BE8B-723C6AB608FE}"/>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Vogel, Achim *</a:t>
            </a:r>
          </a:p>
        </p:txBody>
      </p:sp>
      <p:sp>
        <p:nvSpPr>
          <p:cNvPr id="128" name="">
            <a:extLst xmlns:a="http://schemas.openxmlformats.org/drawingml/2006/main">
              <a:ext uri="{FF2B5EF4-FFF2-40B4-BE49-F238E27FC236}">
                <a16:creationId xmlns:a16="http://schemas.microsoft.com/office/drawing/2014/main" id="{1DBF1FCE-2057-4F70-AB39-B3650EB93A17}"/>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129" name="">
            <a:extLst xmlns:a="http://schemas.openxmlformats.org/drawingml/2006/main">
              <a:ext uri="{FF2B5EF4-FFF2-40B4-BE49-F238E27FC236}">
                <a16:creationId xmlns:a16="http://schemas.microsoft.com/office/drawing/2014/main" id="{9C643F55-3C07-4BD0-8657-38868FD875D9}"/>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30" name="">
            <a:extLst xmlns:a="http://schemas.openxmlformats.org/drawingml/2006/main">
              <a:ext uri="{FF2B5EF4-FFF2-40B4-BE49-F238E27FC236}">
                <a16:creationId xmlns:a16="http://schemas.microsoft.com/office/drawing/2014/main" id="{90775508-EF1F-4634-B6D5-4782904EEC62}"/>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31" name="">
            <a:extLst xmlns:a="http://schemas.openxmlformats.org/drawingml/2006/main">
              <a:ext uri="{FF2B5EF4-FFF2-40B4-BE49-F238E27FC236}">
                <a16:creationId xmlns:a16="http://schemas.microsoft.com/office/drawing/2014/main" id="{5B0CC547-7C35-47A9-84E0-ABE8143CDCAE}"/>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2" name="">
            <a:extLst xmlns:a="http://schemas.openxmlformats.org/drawingml/2006/main">
              <a:ext uri="{FF2B5EF4-FFF2-40B4-BE49-F238E27FC236}">
                <a16:creationId xmlns:a16="http://schemas.microsoft.com/office/drawing/2014/main" id="{E591E03B-B533-4C1A-B671-88CAD45A1B5B}"/>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5AA209E4-0C89-4EF8-BF57-F9807AE3C938}"/>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34" name="">
            <a:extLst xmlns:a="http://schemas.openxmlformats.org/drawingml/2006/main">
              <a:ext uri="{FF2B5EF4-FFF2-40B4-BE49-F238E27FC236}">
                <a16:creationId xmlns:a16="http://schemas.microsoft.com/office/drawing/2014/main" id="{EB1D7908-48ED-4B80-81D4-96F55AB880E2}"/>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45,32</a:t>
            </a:r>
          </a:p>
        </p:txBody>
      </p:sp>
      <p:sp>
        <p:nvSpPr>
          <p:cNvPr id="135" name="">
            <a:extLst xmlns:a="http://schemas.openxmlformats.org/drawingml/2006/main">
              <a:ext uri="{FF2B5EF4-FFF2-40B4-BE49-F238E27FC236}">
                <a16:creationId xmlns:a16="http://schemas.microsoft.com/office/drawing/2014/main" id="{08A7EBC5-B6CF-4BDD-8148-9611C8A0560B}"/>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9828F1C4-9CFE-497A-B451-182A1947B4DC}"/>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C5315960-2B2B-4F30-AAD4-43CA62AB9BA7}"/>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38" name="">
            <a:extLst xmlns:a="http://schemas.openxmlformats.org/drawingml/2006/main">
              <a:ext uri="{FF2B5EF4-FFF2-40B4-BE49-F238E27FC236}">
                <a16:creationId xmlns:a16="http://schemas.microsoft.com/office/drawing/2014/main" id="{58BD4C01-ECA7-4511-A983-B93ED0EFBC9E}"/>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Wörle, Rudi *</a:t>
            </a:r>
          </a:p>
        </p:txBody>
      </p:sp>
      <p:sp>
        <p:nvSpPr>
          <p:cNvPr id="139" name="">
            <a:extLst xmlns:a="http://schemas.openxmlformats.org/drawingml/2006/main">
              <a:ext uri="{FF2B5EF4-FFF2-40B4-BE49-F238E27FC236}">
                <a16:creationId xmlns:a16="http://schemas.microsoft.com/office/drawing/2014/main" id="{9C13FAA8-AC38-4F87-8244-F5B5DC580E09}"/>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140" name="">
            <a:extLst xmlns:a="http://schemas.openxmlformats.org/drawingml/2006/main">
              <a:ext uri="{FF2B5EF4-FFF2-40B4-BE49-F238E27FC236}">
                <a16:creationId xmlns:a16="http://schemas.microsoft.com/office/drawing/2014/main" id="{3AD22734-8617-4312-A8C7-24D6C74C344E}"/>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41" name="">
            <a:extLst xmlns:a="http://schemas.openxmlformats.org/drawingml/2006/main">
              <a:ext uri="{FF2B5EF4-FFF2-40B4-BE49-F238E27FC236}">
                <a16:creationId xmlns:a16="http://schemas.microsoft.com/office/drawing/2014/main" id="{5EF2E649-3A97-4DC5-B58C-873D3575B475}"/>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42" name="">
            <a:extLst xmlns:a="http://schemas.openxmlformats.org/drawingml/2006/main">
              <a:ext uri="{FF2B5EF4-FFF2-40B4-BE49-F238E27FC236}">
                <a16:creationId xmlns:a16="http://schemas.microsoft.com/office/drawing/2014/main" id="{F5927DF6-8862-4979-8F92-346EE7DBAEE8}"/>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43" name="">
            <a:extLst xmlns:a="http://schemas.openxmlformats.org/drawingml/2006/main">
              <a:ext uri="{FF2B5EF4-FFF2-40B4-BE49-F238E27FC236}">
                <a16:creationId xmlns:a16="http://schemas.microsoft.com/office/drawing/2014/main" id="{2171C39B-2A67-4669-86E5-1034EE46F88C}"/>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5A32E87D-2F50-4DE8-A2F4-F9BF5FDFD950}"/>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145" name="">
            <a:extLst xmlns:a="http://schemas.openxmlformats.org/drawingml/2006/main">
              <a:ext uri="{FF2B5EF4-FFF2-40B4-BE49-F238E27FC236}">
                <a16:creationId xmlns:a16="http://schemas.microsoft.com/office/drawing/2014/main" id="{E30A7BC8-E00D-4A13-A5FF-BCC16539B66B}"/>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45,32</a:t>
            </a:r>
          </a:p>
        </p:txBody>
      </p:sp>
      <p:sp>
        <p:nvSpPr>
          <p:cNvPr id="146" name="">
            <a:extLst xmlns:a="http://schemas.openxmlformats.org/drawingml/2006/main">
              <a:ext uri="{FF2B5EF4-FFF2-40B4-BE49-F238E27FC236}">
                <a16:creationId xmlns:a16="http://schemas.microsoft.com/office/drawing/2014/main" id="{3DE3640B-A083-4A69-AD5C-8D6487CCE417}"/>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79524E20-7EEB-4785-BACB-FB0D18FD9FBA}"/>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26 von 30</a:t>
            </a:r>
          </a:p>
        </p:txBody>
      </p:sp>
    </p:spTree>
    <p:extLst>
      <p:ext uri="{BB962C8B-B14F-4D97-AF65-F5344CB8AC3E}">
        <p14:creationId xmlns:p14="http://schemas.microsoft.com/office/powerpoint/2010/main" val="1006231637"/>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37E8A8E9-B098-4301-876D-BE16F2B9F0C0}"/>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D4F18566-B3FA-4A6F-BADE-8BC05CBD6279}"/>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5489ADC9-2616-4E82-948D-D54E9FD49752}"/>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Vorläufige Quoten bei 1–2 Spielen</a:t>
            </a:r>
          </a:p>
        </p:txBody>
      </p:sp>
      <p:sp>
        <p:nvSpPr>
          <p:cNvPr id="4" name="">
            <a:extLst xmlns:a="http://schemas.openxmlformats.org/drawingml/2006/main">
              <a:ext uri="{FF2B5EF4-FFF2-40B4-BE49-F238E27FC236}">
                <a16:creationId xmlns:a16="http://schemas.microsoft.com/office/drawing/2014/main" id="{5976EF41-4B4A-42CD-BBB8-1680BA70F556}"/>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15F3C4AA-3C07-4E11-9B05-678DB2B8AA0E}"/>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3F2EC638-E1F5-4EBD-93B1-74B94C6164FD}"/>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53</a:t>
            </a:r>
          </a:p>
        </p:txBody>
      </p:sp>
      <p:sp>
        <p:nvSpPr>
          <p:cNvPr id="7" name="">
            <a:extLst xmlns:a="http://schemas.openxmlformats.org/drawingml/2006/main">
              <a:ext uri="{FF2B5EF4-FFF2-40B4-BE49-F238E27FC236}">
                <a16:creationId xmlns:a16="http://schemas.microsoft.com/office/drawing/2014/main" id="{A26340A3-831D-4FEB-90D2-22B9604148FD}"/>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17541096-C096-4DA5-8475-EB7D385369DB}"/>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AB2C0DCA-0D38-4F44-B92F-AD2ACC7A6A58}"/>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005ED915-9705-4D82-868C-45385234DDEC}"/>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5A401A81-06ED-4AF3-9948-644E18C4CF74}"/>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48EB4D08-DA5F-49CC-BCAA-04839FF55205}"/>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0BFD2572-6C19-45A4-B4ED-8078FCBE5522}"/>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EBB6BA0E-6489-4130-8A76-DEA27587129F}"/>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CC5370B6-BBF0-4BFE-9A7C-1C8080D49E33}"/>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0F6C21D6-9C14-45EF-942F-956B7E3B7298}"/>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7" name="">
            <a:extLst xmlns:a="http://schemas.openxmlformats.org/drawingml/2006/main">
              <a:ext uri="{FF2B5EF4-FFF2-40B4-BE49-F238E27FC236}">
                <a16:creationId xmlns:a16="http://schemas.microsoft.com/office/drawing/2014/main" id="{98F719BF-72CD-4C31-9BB7-BA138EFE1FF3}"/>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Heider, Werner *</a:t>
            </a:r>
          </a:p>
        </p:txBody>
      </p:sp>
      <p:sp>
        <p:nvSpPr>
          <p:cNvPr id="18" name="">
            <a:extLst xmlns:a="http://schemas.openxmlformats.org/drawingml/2006/main">
              <a:ext uri="{FF2B5EF4-FFF2-40B4-BE49-F238E27FC236}">
                <a16:creationId xmlns:a16="http://schemas.microsoft.com/office/drawing/2014/main" id="{88678431-AD72-4512-A44D-3692CD2876E7}"/>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19" name="">
            <a:extLst xmlns:a="http://schemas.openxmlformats.org/drawingml/2006/main">
              <a:ext uri="{FF2B5EF4-FFF2-40B4-BE49-F238E27FC236}">
                <a16:creationId xmlns:a16="http://schemas.microsoft.com/office/drawing/2014/main" id="{48CFC290-CBBF-4ADD-BF2D-20862457EC4F}"/>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20" name="">
            <a:extLst xmlns:a="http://schemas.openxmlformats.org/drawingml/2006/main">
              <a:ext uri="{FF2B5EF4-FFF2-40B4-BE49-F238E27FC236}">
                <a16:creationId xmlns:a16="http://schemas.microsoft.com/office/drawing/2014/main" id="{1E3731A6-7548-44E7-B7C0-C4BE3B4C88EC}"/>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21" name="">
            <a:extLst xmlns:a="http://schemas.openxmlformats.org/drawingml/2006/main">
              <a:ext uri="{FF2B5EF4-FFF2-40B4-BE49-F238E27FC236}">
                <a16:creationId xmlns:a16="http://schemas.microsoft.com/office/drawing/2014/main" id="{05084D43-8716-4FA6-8E14-023087928C0A}"/>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2" name="">
            <a:extLst xmlns:a="http://schemas.openxmlformats.org/drawingml/2006/main">
              <a:ext uri="{FF2B5EF4-FFF2-40B4-BE49-F238E27FC236}">
                <a16:creationId xmlns:a16="http://schemas.microsoft.com/office/drawing/2014/main" id="{C215FBFB-2152-42F7-953F-44CCFD775238}"/>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789F3478-7AAA-4430-A16D-CD8FB29CE174}"/>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24" name="">
            <a:extLst xmlns:a="http://schemas.openxmlformats.org/drawingml/2006/main">
              <a:ext uri="{FF2B5EF4-FFF2-40B4-BE49-F238E27FC236}">
                <a16:creationId xmlns:a16="http://schemas.microsoft.com/office/drawing/2014/main" id="{A6267AC6-FF72-4667-9342-B08E0D3E33FA}"/>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45,07</a:t>
            </a:r>
          </a:p>
        </p:txBody>
      </p:sp>
      <p:sp>
        <p:nvSpPr>
          <p:cNvPr id="25" name="">
            <a:extLst xmlns:a="http://schemas.openxmlformats.org/drawingml/2006/main">
              <a:ext uri="{FF2B5EF4-FFF2-40B4-BE49-F238E27FC236}">
                <a16:creationId xmlns:a16="http://schemas.microsoft.com/office/drawing/2014/main" id="{D8FED322-5205-4296-A456-4FD073F73613}"/>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46FA9714-5AE9-4B89-B3EB-4AA43E63437D}"/>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641F0270-5199-44B1-837E-09B3F07B0D12}"/>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85009860-0871-4E46-B9BE-6DEE542F6B02}"/>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Seefried, Thomas *</a:t>
            </a:r>
          </a:p>
        </p:txBody>
      </p:sp>
      <p:sp>
        <p:nvSpPr>
          <p:cNvPr id="29" name="">
            <a:extLst xmlns:a="http://schemas.openxmlformats.org/drawingml/2006/main">
              <a:ext uri="{FF2B5EF4-FFF2-40B4-BE49-F238E27FC236}">
                <a16:creationId xmlns:a16="http://schemas.microsoft.com/office/drawing/2014/main" id="{4E4E4CCC-1D01-4C6D-BBAD-9DD6A8D30A46}"/>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30" name="">
            <a:extLst xmlns:a="http://schemas.openxmlformats.org/drawingml/2006/main">
              <a:ext uri="{FF2B5EF4-FFF2-40B4-BE49-F238E27FC236}">
                <a16:creationId xmlns:a16="http://schemas.microsoft.com/office/drawing/2014/main" id="{703E54B1-6F0F-44E8-90CB-45681F6A9CFF}"/>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31" name="">
            <a:extLst xmlns:a="http://schemas.openxmlformats.org/drawingml/2006/main">
              <a:ext uri="{FF2B5EF4-FFF2-40B4-BE49-F238E27FC236}">
                <a16:creationId xmlns:a16="http://schemas.microsoft.com/office/drawing/2014/main" id="{D0E9D5C1-69FE-4F37-803E-F83114285128}"/>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32" name="">
            <a:extLst xmlns:a="http://schemas.openxmlformats.org/drawingml/2006/main">
              <a:ext uri="{FF2B5EF4-FFF2-40B4-BE49-F238E27FC236}">
                <a16:creationId xmlns:a16="http://schemas.microsoft.com/office/drawing/2014/main" id="{FB794211-C737-456D-A9D1-D7032178A5AA}"/>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3" name="">
            <a:extLst xmlns:a="http://schemas.openxmlformats.org/drawingml/2006/main">
              <a:ext uri="{FF2B5EF4-FFF2-40B4-BE49-F238E27FC236}">
                <a16:creationId xmlns:a16="http://schemas.microsoft.com/office/drawing/2014/main" id="{DC401410-6A81-4876-8F1E-EFF0BD94CCFB}"/>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6CF106B2-A156-43CF-B118-880C2A1D5392}"/>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35" name="">
            <a:extLst xmlns:a="http://schemas.openxmlformats.org/drawingml/2006/main">
              <a:ext uri="{FF2B5EF4-FFF2-40B4-BE49-F238E27FC236}">
                <a16:creationId xmlns:a16="http://schemas.microsoft.com/office/drawing/2014/main" id="{2548D610-63CD-4939-B29C-B39BCCAB4D06}"/>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45,07</a:t>
            </a:r>
          </a:p>
        </p:txBody>
      </p:sp>
      <p:sp>
        <p:nvSpPr>
          <p:cNvPr id="36" name="">
            <a:extLst xmlns:a="http://schemas.openxmlformats.org/drawingml/2006/main">
              <a:ext uri="{FF2B5EF4-FFF2-40B4-BE49-F238E27FC236}">
                <a16:creationId xmlns:a16="http://schemas.microsoft.com/office/drawing/2014/main" id="{A76B30A2-D64B-4CB3-9D00-78837E712921}"/>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A4A38687-876F-4560-9871-02E34C337A00}"/>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0315AA23-04E9-421E-971E-D44D8A7C764C}"/>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7FFBCDEA-78AB-4B88-93CA-CF56A0C59BDD}"/>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Rockmann, Alexander *</a:t>
            </a:r>
          </a:p>
        </p:txBody>
      </p:sp>
      <p:sp>
        <p:nvSpPr>
          <p:cNvPr id="40" name="">
            <a:extLst xmlns:a="http://schemas.openxmlformats.org/drawingml/2006/main">
              <a:ext uri="{FF2B5EF4-FFF2-40B4-BE49-F238E27FC236}">
                <a16:creationId xmlns:a16="http://schemas.microsoft.com/office/drawing/2014/main" id="{D4566C2C-9721-4942-B480-6B4F70980967}"/>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Königsbrunn</a:t>
            </a:r>
          </a:p>
        </p:txBody>
      </p:sp>
      <p:sp>
        <p:nvSpPr>
          <p:cNvPr id="41" name="">
            <a:extLst xmlns:a="http://schemas.openxmlformats.org/drawingml/2006/main">
              <a:ext uri="{FF2B5EF4-FFF2-40B4-BE49-F238E27FC236}">
                <a16:creationId xmlns:a16="http://schemas.microsoft.com/office/drawing/2014/main" id="{B060C7CB-E803-45BB-B173-9C4DB0A3A63E}"/>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42" name="">
            <a:extLst xmlns:a="http://schemas.openxmlformats.org/drawingml/2006/main">
              <a:ext uri="{FF2B5EF4-FFF2-40B4-BE49-F238E27FC236}">
                <a16:creationId xmlns:a16="http://schemas.microsoft.com/office/drawing/2014/main" id="{0B099B24-CA6F-4F1F-A9D3-2E884AFD318A}"/>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0/1/1</a:t>
            </a:r>
          </a:p>
        </p:txBody>
      </p:sp>
      <p:sp>
        <p:nvSpPr>
          <p:cNvPr id="43" name="">
            <a:extLst xmlns:a="http://schemas.openxmlformats.org/drawingml/2006/main">
              <a:ext uri="{FF2B5EF4-FFF2-40B4-BE49-F238E27FC236}">
                <a16:creationId xmlns:a16="http://schemas.microsoft.com/office/drawing/2014/main" id="{1AC8DF92-391C-447F-BDDD-95EF5F541D5F}"/>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44" name="">
            <a:extLst xmlns:a="http://schemas.openxmlformats.org/drawingml/2006/main">
              <a:ext uri="{FF2B5EF4-FFF2-40B4-BE49-F238E27FC236}">
                <a16:creationId xmlns:a16="http://schemas.microsoft.com/office/drawing/2014/main" id="{B9041E98-F3FB-4897-B5FB-847B0F0CDC2E}"/>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239328C8-1643-437D-AAF4-8254BDBFA39D}"/>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46" name="">
            <a:extLst xmlns:a="http://schemas.openxmlformats.org/drawingml/2006/main">
              <a:ext uri="{FF2B5EF4-FFF2-40B4-BE49-F238E27FC236}">
                <a16:creationId xmlns:a16="http://schemas.microsoft.com/office/drawing/2014/main" id="{99DBBA2D-72D3-449F-B276-67E30964FEA5}"/>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45,05</a:t>
            </a:r>
          </a:p>
        </p:txBody>
      </p:sp>
      <p:sp>
        <p:nvSpPr>
          <p:cNvPr id="47" name="">
            <a:extLst xmlns:a="http://schemas.openxmlformats.org/drawingml/2006/main">
              <a:ext uri="{FF2B5EF4-FFF2-40B4-BE49-F238E27FC236}">
                <a16:creationId xmlns:a16="http://schemas.microsoft.com/office/drawing/2014/main" id="{66F85931-42E8-458F-BD12-726420653A85}"/>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ACF9F8CE-8254-49F1-83A2-F3B15341713C}"/>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6A6E7C2B-0023-4343-9D1D-E535485445E0}"/>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50" name="">
            <a:extLst xmlns:a="http://schemas.openxmlformats.org/drawingml/2006/main">
              <a:ext uri="{FF2B5EF4-FFF2-40B4-BE49-F238E27FC236}">
                <a16:creationId xmlns:a16="http://schemas.microsoft.com/office/drawing/2014/main" id="{9F3610D8-12F6-4827-BEE2-709C5C54491B}"/>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Benter, Eddy *</a:t>
            </a:r>
          </a:p>
        </p:txBody>
      </p:sp>
      <p:sp>
        <p:nvSpPr>
          <p:cNvPr id="51" name="">
            <a:extLst xmlns:a="http://schemas.openxmlformats.org/drawingml/2006/main">
              <a:ext uri="{FF2B5EF4-FFF2-40B4-BE49-F238E27FC236}">
                <a16:creationId xmlns:a16="http://schemas.microsoft.com/office/drawing/2014/main" id="{449B4A0F-E15B-464A-9153-1EA6B4F90BB0}"/>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52" name="">
            <a:extLst xmlns:a="http://schemas.openxmlformats.org/drawingml/2006/main">
              <a:ext uri="{FF2B5EF4-FFF2-40B4-BE49-F238E27FC236}">
                <a16:creationId xmlns:a16="http://schemas.microsoft.com/office/drawing/2014/main" id="{CFC9DE79-69DC-44C0-AB70-50AD268C650B}"/>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53" name="">
            <a:extLst xmlns:a="http://schemas.openxmlformats.org/drawingml/2006/main">
              <a:ext uri="{FF2B5EF4-FFF2-40B4-BE49-F238E27FC236}">
                <a16:creationId xmlns:a16="http://schemas.microsoft.com/office/drawing/2014/main" id="{06292DFF-67A9-45CD-8033-758B392A94A6}"/>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54" name="">
            <a:extLst xmlns:a="http://schemas.openxmlformats.org/drawingml/2006/main">
              <a:ext uri="{FF2B5EF4-FFF2-40B4-BE49-F238E27FC236}">
                <a16:creationId xmlns:a16="http://schemas.microsoft.com/office/drawing/2014/main" id="{61F51F9B-B78D-490C-B424-5AAE85E15779}"/>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5" name="">
            <a:extLst xmlns:a="http://schemas.openxmlformats.org/drawingml/2006/main">
              <a:ext uri="{FF2B5EF4-FFF2-40B4-BE49-F238E27FC236}">
                <a16:creationId xmlns:a16="http://schemas.microsoft.com/office/drawing/2014/main" id="{6B1E4192-BE9A-4091-A3E8-65E354DDDC04}"/>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C1D25075-9D64-4FEC-985B-C4BFA852AECE}"/>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57" name="">
            <a:extLst xmlns:a="http://schemas.openxmlformats.org/drawingml/2006/main">
              <a:ext uri="{FF2B5EF4-FFF2-40B4-BE49-F238E27FC236}">
                <a16:creationId xmlns:a16="http://schemas.microsoft.com/office/drawing/2014/main" id="{F44B8088-9EA2-4CD9-AA9E-4904ED22AC49}"/>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44,98</a:t>
            </a:r>
          </a:p>
        </p:txBody>
      </p:sp>
      <p:sp>
        <p:nvSpPr>
          <p:cNvPr id="58" name="">
            <a:extLst xmlns:a="http://schemas.openxmlformats.org/drawingml/2006/main">
              <a:ext uri="{FF2B5EF4-FFF2-40B4-BE49-F238E27FC236}">
                <a16:creationId xmlns:a16="http://schemas.microsoft.com/office/drawing/2014/main" id="{F939E062-7CC6-49C1-BDD0-B5C4BA921FE9}"/>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4E1FA924-6A76-4F68-83A3-01AF567C47E4}"/>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7DD538D8-CEC2-4835-A29B-7FD32605B4AE}"/>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61" name="">
            <a:extLst xmlns:a="http://schemas.openxmlformats.org/drawingml/2006/main">
              <a:ext uri="{FF2B5EF4-FFF2-40B4-BE49-F238E27FC236}">
                <a16:creationId xmlns:a16="http://schemas.microsoft.com/office/drawing/2014/main" id="{5403782D-27CB-4604-AE3F-8C989F1F8587}"/>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Sturup, Swend *</a:t>
            </a:r>
          </a:p>
        </p:txBody>
      </p:sp>
      <p:sp>
        <p:nvSpPr>
          <p:cNvPr id="62" name="">
            <a:extLst xmlns:a="http://schemas.openxmlformats.org/drawingml/2006/main">
              <a:ext uri="{FF2B5EF4-FFF2-40B4-BE49-F238E27FC236}">
                <a16:creationId xmlns:a16="http://schemas.microsoft.com/office/drawing/2014/main" id="{98876044-6B9C-455C-8C49-370C5A131051}"/>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63" name="">
            <a:extLst xmlns:a="http://schemas.openxmlformats.org/drawingml/2006/main">
              <a:ext uri="{FF2B5EF4-FFF2-40B4-BE49-F238E27FC236}">
                <a16:creationId xmlns:a16="http://schemas.microsoft.com/office/drawing/2014/main" id="{6E5DDC72-ED26-4402-9BA1-03A944EA9BFF}"/>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64" name="">
            <a:extLst xmlns:a="http://schemas.openxmlformats.org/drawingml/2006/main">
              <a:ext uri="{FF2B5EF4-FFF2-40B4-BE49-F238E27FC236}">
                <a16:creationId xmlns:a16="http://schemas.microsoft.com/office/drawing/2014/main" id="{93AF278E-3EBE-4DE8-B4FC-4E32E167ED53}"/>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65" name="">
            <a:extLst xmlns:a="http://schemas.openxmlformats.org/drawingml/2006/main">
              <a:ext uri="{FF2B5EF4-FFF2-40B4-BE49-F238E27FC236}">
                <a16:creationId xmlns:a16="http://schemas.microsoft.com/office/drawing/2014/main" id="{00A0138F-2A9D-4919-8F91-C92F1D4F06A6}"/>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66" name="">
            <a:extLst xmlns:a="http://schemas.openxmlformats.org/drawingml/2006/main">
              <a:ext uri="{FF2B5EF4-FFF2-40B4-BE49-F238E27FC236}">
                <a16:creationId xmlns:a16="http://schemas.microsoft.com/office/drawing/2014/main" id="{DED14E1C-6F18-4ED6-AC0C-575CC272ACFD}"/>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A4B36833-5CE6-4E59-AB12-9659DD7A3D2A}"/>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68" name="">
            <a:extLst xmlns:a="http://schemas.openxmlformats.org/drawingml/2006/main">
              <a:ext uri="{FF2B5EF4-FFF2-40B4-BE49-F238E27FC236}">
                <a16:creationId xmlns:a16="http://schemas.microsoft.com/office/drawing/2014/main" id="{33BC03B3-1D28-4DA9-947D-2D8A957F94C1}"/>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44,98</a:t>
            </a:r>
          </a:p>
        </p:txBody>
      </p:sp>
      <p:sp>
        <p:nvSpPr>
          <p:cNvPr id="69" name="">
            <a:extLst xmlns:a="http://schemas.openxmlformats.org/drawingml/2006/main">
              <a:ext uri="{FF2B5EF4-FFF2-40B4-BE49-F238E27FC236}">
                <a16:creationId xmlns:a16="http://schemas.microsoft.com/office/drawing/2014/main" id="{7D114D7C-F738-44E0-AF3D-3BA50217025E}"/>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9135DD9A-5A2C-452C-A44E-DC95C657D4C9}"/>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BCA9D1AB-80DE-4791-97F5-3DB560720652}"/>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1B9D1405-89DF-4E13-9DCD-3C725FC5D368}"/>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Gardini, Marco *</a:t>
            </a:r>
          </a:p>
        </p:txBody>
      </p:sp>
      <p:sp>
        <p:nvSpPr>
          <p:cNvPr id="73" name="">
            <a:extLst xmlns:a="http://schemas.openxmlformats.org/drawingml/2006/main">
              <a:ext uri="{FF2B5EF4-FFF2-40B4-BE49-F238E27FC236}">
                <a16:creationId xmlns:a16="http://schemas.microsoft.com/office/drawing/2014/main" id="{EB6AD35C-4E2A-418D-AE03-5B473A122FC6}"/>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74" name="">
            <a:extLst xmlns:a="http://schemas.openxmlformats.org/drawingml/2006/main">
              <a:ext uri="{FF2B5EF4-FFF2-40B4-BE49-F238E27FC236}">
                <a16:creationId xmlns:a16="http://schemas.microsoft.com/office/drawing/2014/main" id="{B4DA3CBD-D1B1-4458-8E6E-91572B3891D3}"/>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75" name="">
            <a:extLst xmlns:a="http://schemas.openxmlformats.org/drawingml/2006/main">
              <a:ext uri="{FF2B5EF4-FFF2-40B4-BE49-F238E27FC236}">
                <a16:creationId xmlns:a16="http://schemas.microsoft.com/office/drawing/2014/main" id="{34B50134-785A-4125-86B5-43723DB48AA8}"/>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76" name="">
            <a:extLst xmlns:a="http://schemas.openxmlformats.org/drawingml/2006/main">
              <a:ext uri="{FF2B5EF4-FFF2-40B4-BE49-F238E27FC236}">
                <a16:creationId xmlns:a16="http://schemas.microsoft.com/office/drawing/2014/main" id="{AE64A6AC-31C3-4746-8479-470C67735A44}"/>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7" name="">
            <a:extLst xmlns:a="http://schemas.openxmlformats.org/drawingml/2006/main">
              <a:ext uri="{FF2B5EF4-FFF2-40B4-BE49-F238E27FC236}">
                <a16:creationId xmlns:a16="http://schemas.microsoft.com/office/drawing/2014/main" id="{52BB4162-E851-46D6-A4C2-47BB58309850}"/>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B3A7D776-4409-4BFA-B01D-E0EEA0C84A2E}"/>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79" name="">
            <a:extLst xmlns:a="http://schemas.openxmlformats.org/drawingml/2006/main">
              <a:ext uri="{FF2B5EF4-FFF2-40B4-BE49-F238E27FC236}">
                <a16:creationId xmlns:a16="http://schemas.microsoft.com/office/drawing/2014/main" id="{9FC5FDD9-BC88-4CEB-B12C-C5E412083D53}"/>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44,87</a:t>
            </a:r>
          </a:p>
        </p:txBody>
      </p:sp>
      <p:sp>
        <p:nvSpPr>
          <p:cNvPr id="80" name="">
            <a:extLst xmlns:a="http://schemas.openxmlformats.org/drawingml/2006/main">
              <a:ext uri="{FF2B5EF4-FFF2-40B4-BE49-F238E27FC236}">
                <a16:creationId xmlns:a16="http://schemas.microsoft.com/office/drawing/2014/main" id="{892DA5E1-137E-4B70-8113-3DCE45AA18ED}"/>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0EAC28FA-1172-4B9D-B75F-75F0A93C4BBA}"/>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67166355-941E-41A8-874D-E671144CB688}"/>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384491A0-A880-436C-A2EB-97D6BE9BBB17}"/>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Gnettner, Günther *</a:t>
            </a:r>
          </a:p>
        </p:txBody>
      </p:sp>
      <p:sp>
        <p:nvSpPr>
          <p:cNvPr id="84" name="">
            <a:extLst xmlns:a="http://schemas.openxmlformats.org/drawingml/2006/main">
              <a:ext uri="{FF2B5EF4-FFF2-40B4-BE49-F238E27FC236}">
                <a16:creationId xmlns:a16="http://schemas.microsoft.com/office/drawing/2014/main" id="{7FA2A040-CF8B-49DF-9C28-C438EA096DC4}"/>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85" name="">
            <a:extLst xmlns:a="http://schemas.openxmlformats.org/drawingml/2006/main">
              <a:ext uri="{FF2B5EF4-FFF2-40B4-BE49-F238E27FC236}">
                <a16:creationId xmlns:a16="http://schemas.microsoft.com/office/drawing/2014/main" id="{7AF9C2B4-F2FF-48B3-BCCB-95A7FBDE939A}"/>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86" name="">
            <a:extLst xmlns:a="http://schemas.openxmlformats.org/drawingml/2006/main">
              <a:ext uri="{FF2B5EF4-FFF2-40B4-BE49-F238E27FC236}">
                <a16:creationId xmlns:a16="http://schemas.microsoft.com/office/drawing/2014/main" id="{EA755A19-AC97-49EF-B6F6-D7C3698E8CB1}"/>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87" name="">
            <a:extLst xmlns:a="http://schemas.openxmlformats.org/drawingml/2006/main">
              <a:ext uri="{FF2B5EF4-FFF2-40B4-BE49-F238E27FC236}">
                <a16:creationId xmlns:a16="http://schemas.microsoft.com/office/drawing/2014/main" id="{B720E03A-8E96-4755-BEA4-93B4E9352B1C}"/>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88" name="">
            <a:extLst xmlns:a="http://schemas.openxmlformats.org/drawingml/2006/main">
              <a:ext uri="{FF2B5EF4-FFF2-40B4-BE49-F238E27FC236}">
                <a16:creationId xmlns:a16="http://schemas.microsoft.com/office/drawing/2014/main" id="{77FC19F9-CF39-49FD-AA3D-61EB13C09C50}"/>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54E3FECE-601F-4153-8323-2DFA4E563AF7}"/>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90" name="">
            <a:extLst xmlns:a="http://schemas.openxmlformats.org/drawingml/2006/main">
              <a:ext uri="{FF2B5EF4-FFF2-40B4-BE49-F238E27FC236}">
                <a16:creationId xmlns:a16="http://schemas.microsoft.com/office/drawing/2014/main" id="{3BF6B0AC-940A-4C57-9E96-2D5B95E2B48E}"/>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44,87</a:t>
            </a:r>
          </a:p>
        </p:txBody>
      </p:sp>
      <p:sp>
        <p:nvSpPr>
          <p:cNvPr id="91" name="">
            <a:extLst xmlns:a="http://schemas.openxmlformats.org/drawingml/2006/main">
              <a:ext uri="{FF2B5EF4-FFF2-40B4-BE49-F238E27FC236}">
                <a16:creationId xmlns:a16="http://schemas.microsoft.com/office/drawing/2014/main" id="{4CB0E34F-D091-4073-BA19-D7577ED00CC3}"/>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0737B775-5A3B-401E-B1B3-AEE8A54A8C5E}"/>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9A57C31A-51C3-4EE3-A64A-4FA6BE171DC3}"/>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94" name="">
            <a:extLst xmlns:a="http://schemas.openxmlformats.org/drawingml/2006/main">
              <a:ext uri="{FF2B5EF4-FFF2-40B4-BE49-F238E27FC236}">
                <a16:creationId xmlns:a16="http://schemas.microsoft.com/office/drawing/2014/main" id="{09EEB0CE-764F-4532-A25F-2380B55DD7E9}"/>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Mack, Thomas *</a:t>
            </a:r>
          </a:p>
        </p:txBody>
      </p:sp>
      <p:sp>
        <p:nvSpPr>
          <p:cNvPr id="95" name="">
            <a:extLst xmlns:a="http://schemas.openxmlformats.org/drawingml/2006/main">
              <a:ext uri="{FF2B5EF4-FFF2-40B4-BE49-F238E27FC236}">
                <a16:creationId xmlns:a16="http://schemas.microsoft.com/office/drawing/2014/main" id="{617D5A66-5B34-4DFB-ADE4-10BDD5A3D73A}"/>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96" name="">
            <a:extLst xmlns:a="http://schemas.openxmlformats.org/drawingml/2006/main">
              <a:ext uri="{FF2B5EF4-FFF2-40B4-BE49-F238E27FC236}">
                <a16:creationId xmlns:a16="http://schemas.microsoft.com/office/drawing/2014/main" id="{5FB4B092-853A-49EE-8B38-8FE8406BFC65}"/>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97" name="">
            <a:extLst xmlns:a="http://schemas.openxmlformats.org/drawingml/2006/main">
              <a:ext uri="{FF2B5EF4-FFF2-40B4-BE49-F238E27FC236}">
                <a16:creationId xmlns:a16="http://schemas.microsoft.com/office/drawing/2014/main" id="{B4B070DF-9337-4586-AF55-A110E7B7D148}"/>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98" name="">
            <a:extLst xmlns:a="http://schemas.openxmlformats.org/drawingml/2006/main">
              <a:ext uri="{FF2B5EF4-FFF2-40B4-BE49-F238E27FC236}">
                <a16:creationId xmlns:a16="http://schemas.microsoft.com/office/drawing/2014/main" id="{5D254ABC-E97A-4F0A-AB2C-D2F8797DB628}"/>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9" name="">
            <a:extLst xmlns:a="http://schemas.openxmlformats.org/drawingml/2006/main">
              <a:ext uri="{FF2B5EF4-FFF2-40B4-BE49-F238E27FC236}">
                <a16:creationId xmlns:a16="http://schemas.microsoft.com/office/drawing/2014/main" id="{6FDFC4E8-996D-48F5-8FC4-647DF69C9DC1}"/>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78517186-A079-4AFA-9230-4C2F93103856}"/>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01" name="">
            <a:extLst xmlns:a="http://schemas.openxmlformats.org/drawingml/2006/main">
              <a:ext uri="{FF2B5EF4-FFF2-40B4-BE49-F238E27FC236}">
                <a16:creationId xmlns:a16="http://schemas.microsoft.com/office/drawing/2014/main" id="{ECB14C57-67C5-4ABF-A24D-D4178AB04D0A}"/>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44,87</a:t>
            </a:r>
          </a:p>
        </p:txBody>
      </p:sp>
      <p:sp>
        <p:nvSpPr>
          <p:cNvPr id="102" name="">
            <a:extLst xmlns:a="http://schemas.openxmlformats.org/drawingml/2006/main">
              <a:ext uri="{FF2B5EF4-FFF2-40B4-BE49-F238E27FC236}">
                <a16:creationId xmlns:a16="http://schemas.microsoft.com/office/drawing/2014/main" id="{9B672068-1A24-4E87-A833-7CE6C035F456}"/>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9CB85CE9-B06E-4E7C-8936-7E47DDE177F6}"/>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41C7C968-72AC-41BF-B193-EF8823558A82}"/>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05" name="">
            <a:extLst xmlns:a="http://schemas.openxmlformats.org/drawingml/2006/main">
              <a:ext uri="{FF2B5EF4-FFF2-40B4-BE49-F238E27FC236}">
                <a16:creationId xmlns:a16="http://schemas.microsoft.com/office/drawing/2014/main" id="{6B1D5E32-7FB8-4B37-B64D-9E40E76ACC2F}"/>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Schloegel, Wolfgang *</a:t>
            </a:r>
          </a:p>
        </p:txBody>
      </p:sp>
      <p:sp>
        <p:nvSpPr>
          <p:cNvPr id="106" name="">
            <a:extLst xmlns:a="http://schemas.openxmlformats.org/drawingml/2006/main">
              <a:ext uri="{FF2B5EF4-FFF2-40B4-BE49-F238E27FC236}">
                <a16:creationId xmlns:a16="http://schemas.microsoft.com/office/drawing/2014/main" id="{4FA0F60C-D64A-4093-A972-5DC2B80E13BC}"/>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107" name="">
            <a:extLst xmlns:a="http://schemas.openxmlformats.org/drawingml/2006/main">
              <a:ext uri="{FF2B5EF4-FFF2-40B4-BE49-F238E27FC236}">
                <a16:creationId xmlns:a16="http://schemas.microsoft.com/office/drawing/2014/main" id="{C662E7D6-3441-4C37-AAF8-286E4E5DE0A0}"/>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08" name="">
            <a:extLst xmlns:a="http://schemas.openxmlformats.org/drawingml/2006/main">
              <a:ext uri="{FF2B5EF4-FFF2-40B4-BE49-F238E27FC236}">
                <a16:creationId xmlns:a16="http://schemas.microsoft.com/office/drawing/2014/main" id="{E4197BA3-EB0C-4FAC-9F95-ED2988D62207}"/>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09" name="">
            <a:extLst xmlns:a="http://schemas.openxmlformats.org/drawingml/2006/main">
              <a:ext uri="{FF2B5EF4-FFF2-40B4-BE49-F238E27FC236}">
                <a16:creationId xmlns:a16="http://schemas.microsoft.com/office/drawing/2014/main" id="{607850BE-0D75-4E22-857D-D1D48CDE0B06}"/>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10" name="">
            <a:extLst xmlns:a="http://schemas.openxmlformats.org/drawingml/2006/main">
              <a:ext uri="{FF2B5EF4-FFF2-40B4-BE49-F238E27FC236}">
                <a16:creationId xmlns:a16="http://schemas.microsoft.com/office/drawing/2014/main" id="{6E71589C-844D-4B94-8B46-316753BB6D18}"/>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B231B424-1E46-40AA-A78E-B313DBF588DF}"/>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12" name="">
            <a:extLst xmlns:a="http://schemas.openxmlformats.org/drawingml/2006/main">
              <a:ext uri="{FF2B5EF4-FFF2-40B4-BE49-F238E27FC236}">
                <a16:creationId xmlns:a16="http://schemas.microsoft.com/office/drawing/2014/main" id="{AB9808B5-FA50-4BFD-B0E2-DA2464B465C3}"/>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44,87</a:t>
            </a:r>
          </a:p>
        </p:txBody>
      </p:sp>
      <p:sp>
        <p:nvSpPr>
          <p:cNvPr id="113" name="">
            <a:extLst xmlns:a="http://schemas.openxmlformats.org/drawingml/2006/main">
              <a:ext uri="{FF2B5EF4-FFF2-40B4-BE49-F238E27FC236}">
                <a16:creationId xmlns:a16="http://schemas.microsoft.com/office/drawing/2014/main" id="{76C1C521-7AA7-4DEB-B5A8-C454666814B4}"/>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C0ED1D3B-FF94-427B-A756-534667A32F74}"/>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DCCFACCC-E661-4D2F-B2C3-0E6D62C22867}"/>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71B8AEF1-B0B8-4EB2-B175-3B2353968FC6}"/>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Streich, Alexander *</a:t>
            </a:r>
          </a:p>
        </p:txBody>
      </p:sp>
      <p:sp>
        <p:nvSpPr>
          <p:cNvPr id="117" name="">
            <a:extLst xmlns:a="http://schemas.openxmlformats.org/drawingml/2006/main">
              <a:ext uri="{FF2B5EF4-FFF2-40B4-BE49-F238E27FC236}">
                <a16:creationId xmlns:a16="http://schemas.microsoft.com/office/drawing/2014/main" id="{41952F13-1BFB-44B9-8EFA-D0C22289418F}"/>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118" name="">
            <a:extLst xmlns:a="http://schemas.openxmlformats.org/drawingml/2006/main">
              <a:ext uri="{FF2B5EF4-FFF2-40B4-BE49-F238E27FC236}">
                <a16:creationId xmlns:a16="http://schemas.microsoft.com/office/drawing/2014/main" id="{FAFB3BE8-F08F-40B1-A549-FD978986B1BB}"/>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19" name="">
            <a:extLst xmlns:a="http://schemas.openxmlformats.org/drawingml/2006/main">
              <a:ext uri="{FF2B5EF4-FFF2-40B4-BE49-F238E27FC236}">
                <a16:creationId xmlns:a16="http://schemas.microsoft.com/office/drawing/2014/main" id="{645EE1C3-0FB0-47FD-90DE-4B16B5BBE531}"/>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20" name="">
            <a:extLst xmlns:a="http://schemas.openxmlformats.org/drawingml/2006/main">
              <a:ext uri="{FF2B5EF4-FFF2-40B4-BE49-F238E27FC236}">
                <a16:creationId xmlns:a16="http://schemas.microsoft.com/office/drawing/2014/main" id="{260A6375-4897-48F5-975F-15B7567DCD64}"/>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21" name="">
            <a:extLst xmlns:a="http://schemas.openxmlformats.org/drawingml/2006/main">
              <a:ext uri="{FF2B5EF4-FFF2-40B4-BE49-F238E27FC236}">
                <a16:creationId xmlns:a16="http://schemas.microsoft.com/office/drawing/2014/main" id="{DB3FF6C5-EB68-4749-9034-64C8840E07A3}"/>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FAE5501D-7CF9-4625-ABAA-9FCD37EF2892}"/>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23" name="">
            <a:extLst xmlns:a="http://schemas.openxmlformats.org/drawingml/2006/main">
              <a:ext uri="{FF2B5EF4-FFF2-40B4-BE49-F238E27FC236}">
                <a16:creationId xmlns:a16="http://schemas.microsoft.com/office/drawing/2014/main" id="{DE18C9C9-A9D4-4DA9-8892-B3ECD62840C4}"/>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44,87</a:t>
            </a:r>
          </a:p>
        </p:txBody>
      </p:sp>
      <p:sp>
        <p:nvSpPr>
          <p:cNvPr id="124" name="">
            <a:extLst xmlns:a="http://schemas.openxmlformats.org/drawingml/2006/main">
              <a:ext uri="{FF2B5EF4-FFF2-40B4-BE49-F238E27FC236}">
                <a16:creationId xmlns:a16="http://schemas.microsoft.com/office/drawing/2014/main" id="{98F4C679-E9C6-4D1E-90D8-BBB4F630F4C1}"/>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50A7A655-1DB6-4731-BCED-067BB14D7677}"/>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32BDB9DA-5EA1-4406-8A13-16DE2D3CCF50}"/>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27" name="">
            <a:extLst xmlns:a="http://schemas.openxmlformats.org/drawingml/2006/main">
              <a:ext uri="{FF2B5EF4-FFF2-40B4-BE49-F238E27FC236}">
                <a16:creationId xmlns:a16="http://schemas.microsoft.com/office/drawing/2014/main" id="{9461C30B-7938-4544-937B-B7E959E1A756}"/>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Vrbas, Peter *</a:t>
            </a:r>
          </a:p>
        </p:txBody>
      </p:sp>
      <p:sp>
        <p:nvSpPr>
          <p:cNvPr id="128" name="">
            <a:extLst xmlns:a="http://schemas.openxmlformats.org/drawingml/2006/main">
              <a:ext uri="{FF2B5EF4-FFF2-40B4-BE49-F238E27FC236}">
                <a16:creationId xmlns:a16="http://schemas.microsoft.com/office/drawing/2014/main" id="{300B7EB4-C11E-4946-9861-21596DEDFC8C}"/>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II</a:t>
            </a:r>
          </a:p>
        </p:txBody>
      </p:sp>
      <p:sp>
        <p:nvSpPr>
          <p:cNvPr id="129" name="">
            <a:extLst xmlns:a="http://schemas.openxmlformats.org/drawingml/2006/main">
              <a:ext uri="{FF2B5EF4-FFF2-40B4-BE49-F238E27FC236}">
                <a16:creationId xmlns:a16="http://schemas.microsoft.com/office/drawing/2014/main" id="{5A7D6B44-75CC-4913-9E6E-D8396C5A9EAB}"/>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30" name="">
            <a:extLst xmlns:a="http://schemas.openxmlformats.org/drawingml/2006/main">
              <a:ext uri="{FF2B5EF4-FFF2-40B4-BE49-F238E27FC236}">
                <a16:creationId xmlns:a16="http://schemas.microsoft.com/office/drawing/2014/main" id="{87EF2248-47D1-4831-AE5A-2C3EB58CBFDC}"/>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31" name="">
            <a:extLst xmlns:a="http://schemas.openxmlformats.org/drawingml/2006/main">
              <a:ext uri="{FF2B5EF4-FFF2-40B4-BE49-F238E27FC236}">
                <a16:creationId xmlns:a16="http://schemas.microsoft.com/office/drawing/2014/main" id="{FC47AA41-8F77-48BA-BD2C-8CA06B39D9B0}"/>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2" name="">
            <a:extLst xmlns:a="http://schemas.openxmlformats.org/drawingml/2006/main">
              <a:ext uri="{FF2B5EF4-FFF2-40B4-BE49-F238E27FC236}">
                <a16:creationId xmlns:a16="http://schemas.microsoft.com/office/drawing/2014/main" id="{659D8F74-51B4-42D1-A036-33FFDD3B343B}"/>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F7DA1D7D-09A9-4C37-B287-ED0565B477BB}"/>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34" name="">
            <a:extLst xmlns:a="http://schemas.openxmlformats.org/drawingml/2006/main">
              <a:ext uri="{FF2B5EF4-FFF2-40B4-BE49-F238E27FC236}">
                <a16:creationId xmlns:a16="http://schemas.microsoft.com/office/drawing/2014/main" id="{6B8FD67A-7590-4372-B25F-4B50DA66B9C8}"/>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44,87</a:t>
            </a:r>
          </a:p>
        </p:txBody>
      </p:sp>
      <p:sp>
        <p:nvSpPr>
          <p:cNvPr id="135" name="">
            <a:extLst xmlns:a="http://schemas.openxmlformats.org/drawingml/2006/main">
              <a:ext uri="{FF2B5EF4-FFF2-40B4-BE49-F238E27FC236}">
                <a16:creationId xmlns:a16="http://schemas.microsoft.com/office/drawing/2014/main" id="{FAFDD8A9-D7E6-4B9D-BEE1-D98DFB6B84C8}"/>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D34DB841-D078-4F7A-AB54-95A6D09CCEC4}"/>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5CFD2596-6319-4A34-A488-4EE49EFE2A06}"/>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38" name="">
            <a:extLst xmlns:a="http://schemas.openxmlformats.org/drawingml/2006/main">
              <a:ext uri="{FF2B5EF4-FFF2-40B4-BE49-F238E27FC236}">
                <a16:creationId xmlns:a16="http://schemas.microsoft.com/office/drawing/2014/main" id="{29DD55A8-B7E3-46A7-84E3-F9DEFE1A3635}"/>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Schmid, Hans *</a:t>
            </a:r>
          </a:p>
        </p:txBody>
      </p:sp>
      <p:sp>
        <p:nvSpPr>
          <p:cNvPr id="139" name="">
            <a:extLst xmlns:a="http://schemas.openxmlformats.org/drawingml/2006/main">
              <a:ext uri="{FF2B5EF4-FFF2-40B4-BE49-F238E27FC236}">
                <a16:creationId xmlns:a16="http://schemas.microsoft.com/office/drawing/2014/main" id="{61B55AD9-D23E-4E84-9A92-CCCE4CA714D7}"/>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Gut Ludwigsberg</a:t>
            </a:r>
          </a:p>
        </p:txBody>
      </p:sp>
      <p:sp>
        <p:nvSpPr>
          <p:cNvPr id="140" name="">
            <a:extLst xmlns:a="http://schemas.openxmlformats.org/drawingml/2006/main">
              <a:ext uri="{FF2B5EF4-FFF2-40B4-BE49-F238E27FC236}">
                <a16:creationId xmlns:a16="http://schemas.microsoft.com/office/drawing/2014/main" id="{6DA5116B-B7B3-4827-A99A-4D3CE4D44682}"/>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1" name="">
            <a:extLst xmlns:a="http://schemas.openxmlformats.org/drawingml/2006/main">
              <a:ext uri="{FF2B5EF4-FFF2-40B4-BE49-F238E27FC236}">
                <a16:creationId xmlns:a16="http://schemas.microsoft.com/office/drawing/2014/main" id="{065CF19D-C290-4D7A-A1BD-C0952F06FD29}"/>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0/1/1</a:t>
            </a:r>
          </a:p>
        </p:txBody>
      </p:sp>
      <p:sp>
        <p:nvSpPr>
          <p:cNvPr id="142" name="">
            <a:extLst xmlns:a="http://schemas.openxmlformats.org/drawingml/2006/main">
              <a:ext uri="{FF2B5EF4-FFF2-40B4-BE49-F238E27FC236}">
                <a16:creationId xmlns:a16="http://schemas.microsoft.com/office/drawing/2014/main" id="{16F46383-6C63-497A-9885-C91FADEBB700}"/>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43" name="">
            <a:extLst xmlns:a="http://schemas.openxmlformats.org/drawingml/2006/main">
              <a:ext uri="{FF2B5EF4-FFF2-40B4-BE49-F238E27FC236}">
                <a16:creationId xmlns:a16="http://schemas.microsoft.com/office/drawing/2014/main" id="{902EA578-3F7D-436D-8B08-B18523D0A667}"/>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CCC07FF8-1251-4169-AA4C-BBB8306E25C9}"/>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45" name="">
            <a:extLst xmlns:a="http://schemas.openxmlformats.org/drawingml/2006/main">
              <a:ext uri="{FF2B5EF4-FFF2-40B4-BE49-F238E27FC236}">
                <a16:creationId xmlns:a16="http://schemas.microsoft.com/office/drawing/2014/main" id="{25E33B5D-2951-4D8B-B13F-D689E923CE40}"/>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44,78</a:t>
            </a:r>
          </a:p>
        </p:txBody>
      </p:sp>
      <p:sp>
        <p:nvSpPr>
          <p:cNvPr id="146" name="">
            <a:extLst xmlns:a="http://schemas.openxmlformats.org/drawingml/2006/main">
              <a:ext uri="{FF2B5EF4-FFF2-40B4-BE49-F238E27FC236}">
                <a16:creationId xmlns:a16="http://schemas.microsoft.com/office/drawing/2014/main" id="{F9312372-FB23-4CE9-902E-CDB061A2FB76}"/>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92AF093A-1212-4199-ADFB-B3A66FCE571B}"/>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27 von 30</a:t>
            </a:r>
          </a:p>
        </p:txBody>
      </p:sp>
    </p:spTree>
    <p:extLst>
      <p:ext uri="{BB962C8B-B14F-4D97-AF65-F5344CB8AC3E}">
        <p14:creationId xmlns:p14="http://schemas.microsoft.com/office/powerpoint/2010/main" val="2098290334"/>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F9068407-8FAA-4344-93E2-B1F40D9E6F44}"/>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E51B23"/>
          </a:solidFill>
          <a:ln xmlns:a="http://schemas.openxmlformats.org/drawingml/2006/main" w="0">
            <a:solidFill>
              <a:srgbClr val="E51B23"/>
            </a:solidFill>
            <a:prstDash val="solid"/>
          </a:ln>
        </p:spPr>
      </p:sp>
      <p:sp>
        <p:nvSpPr>
          <p:cNvPr id="2" name="">
            <a:extLst xmlns:a="http://schemas.openxmlformats.org/drawingml/2006/main">
              <a:ext uri="{FF2B5EF4-FFF2-40B4-BE49-F238E27FC236}">
                <a16:creationId xmlns:a16="http://schemas.microsoft.com/office/drawing/2014/main" id="{5F826F24-04CC-4C5C-BB02-BFDA592FE881}"/>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835ED4BA-7968-4E33-90CC-5AEF5D78CDB3}"/>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Vorläufige Quoten bei 1–2 Spielen</a:t>
            </a:r>
          </a:p>
        </p:txBody>
      </p:sp>
      <p:sp>
        <p:nvSpPr>
          <p:cNvPr id="4" name="">
            <a:extLst xmlns:a="http://schemas.openxmlformats.org/drawingml/2006/main">
              <a:ext uri="{FF2B5EF4-FFF2-40B4-BE49-F238E27FC236}">
                <a16:creationId xmlns:a16="http://schemas.microsoft.com/office/drawing/2014/main" id="{D47CA9D8-9EAA-4C35-8B27-A4C5448AF449}"/>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7498059E-25D6-4E2F-B69F-BC7301EBD3E4}"/>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298C2A95-FFAF-45B0-AC52-DE05F1C77DE5}"/>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54</a:t>
            </a:r>
          </a:p>
        </p:txBody>
      </p:sp>
      <p:sp>
        <p:nvSpPr>
          <p:cNvPr id="7" name="">
            <a:extLst xmlns:a="http://schemas.openxmlformats.org/drawingml/2006/main">
              <a:ext uri="{FF2B5EF4-FFF2-40B4-BE49-F238E27FC236}">
                <a16:creationId xmlns:a16="http://schemas.microsoft.com/office/drawing/2014/main" id="{EF53646A-E6C5-4198-BE61-420DC567E0FB}"/>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96745EBF-160A-4DC8-9DC1-4016F0DC839B}"/>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8A92105F-69AC-4E37-AEC4-40741164F37F}"/>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E748853E-F85D-4236-9419-72240946425B}"/>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D517BAA4-F217-4E1F-8B71-ADD2895C342B}"/>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AC4DF82A-D4B0-423A-AF17-121A1890AB68}"/>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9129A055-9605-4765-A59E-61861BF08D87}"/>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2728B05D-C1F7-4C60-B014-52018697E0BF}"/>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E1BB8143-30A2-426C-8ADC-99EF334AEC8F}"/>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B46C418E-5ED5-473B-8947-A25BFAAFCB1C}"/>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7" name="">
            <a:extLst xmlns:a="http://schemas.openxmlformats.org/drawingml/2006/main">
              <a:ext uri="{FF2B5EF4-FFF2-40B4-BE49-F238E27FC236}">
                <a16:creationId xmlns:a16="http://schemas.microsoft.com/office/drawing/2014/main" id="{D27EA121-68DB-4484-AC9F-0CD4997F3BC2}"/>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Köntop, Detlef *</a:t>
            </a:r>
          </a:p>
        </p:txBody>
      </p:sp>
      <p:sp>
        <p:nvSpPr>
          <p:cNvPr id="18" name="">
            <a:extLst xmlns:a="http://schemas.openxmlformats.org/drawingml/2006/main">
              <a:ext uri="{FF2B5EF4-FFF2-40B4-BE49-F238E27FC236}">
                <a16:creationId xmlns:a16="http://schemas.microsoft.com/office/drawing/2014/main" id="{B1C5E5AC-8A8B-4FC8-AB7E-F2061A0C40E8}"/>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19" name="">
            <a:extLst xmlns:a="http://schemas.openxmlformats.org/drawingml/2006/main">
              <a:ext uri="{FF2B5EF4-FFF2-40B4-BE49-F238E27FC236}">
                <a16:creationId xmlns:a16="http://schemas.microsoft.com/office/drawing/2014/main" id="{008A293D-FAC8-4A59-8FED-10751C870812}"/>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20" name="">
            <a:extLst xmlns:a="http://schemas.openxmlformats.org/drawingml/2006/main">
              <a:ext uri="{FF2B5EF4-FFF2-40B4-BE49-F238E27FC236}">
                <a16:creationId xmlns:a16="http://schemas.microsoft.com/office/drawing/2014/main" id="{59E653CC-E80A-406C-BCFD-F97358E0EC07}"/>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21" name="">
            <a:extLst xmlns:a="http://schemas.openxmlformats.org/drawingml/2006/main">
              <a:ext uri="{FF2B5EF4-FFF2-40B4-BE49-F238E27FC236}">
                <a16:creationId xmlns:a16="http://schemas.microsoft.com/office/drawing/2014/main" id="{1808501B-E792-4C9E-9B1B-CF2DCEC37A73}"/>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2" name="">
            <a:extLst xmlns:a="http://schemas.openxmlformats.org/drawingml/2006/main">
              <a:ext uri="{FF2B5EF4-FFF2-40B4-BE49-F238E27FC236}">
                <a16:creationId xmlns:a16="http://schemas.microsoft.com/office/drawing/2014/main" id="{6D032AF9-5AAB-4744-BA28-4D217AB0A5DD}"/>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CEEB3D8F-8CD8-4192-ABC4-77536BCC0118}"/>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24" name="">
            <a:extLst xmlns:a="http://schemas.openxmlformats.org/drawingml/2006/main">
              <a:ext uri="{FF2B5EF4-FFF2-40B4-BE49-F238E27FC236}">
                <a16:creationId xmlns:a16="http://schemas.microsoft.com/office/drawing/2014/main" id="{7D8D8732-28FB-4781-9812-EF6C2386474A}"/>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44,62</a:t>
            </a:r>
          </a:p>
        </p:txBody>
      </p:sp>
      <p:sp>
        <p:nvSpPr>
          <p:cNvPr id="25" name="">
            <a:extLst xmlns:a="http://schemas.openxmlformats.org/drawingml/2006/main">
              <a:ext uri="{FF2B5EF4-FFF2-40B4-BE49-F238E27FC236}">
                <a16:creationId xmlns:a16="http://schemas.microsoft.com/office/drawing/2014/main" id="{E7DFF629-91C8-4883-827E-6EA797B1E679}"/>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E5AC3E31-EAA0-4807-B4DC-1ADB339CBDF3}"/>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69A439DC-304A-422D-A62D-CFBD913E633E}"/>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FA25AC91-02B0-4384-B653-B79E8901CED1}"/>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Müller, Sylvester *</a:t>
            </a:r>
          </a:p>
        </p:txBody>
      </p:sp>
      <p:sp>
        <p:nvSpPr>
          <p:cNvPr id="29" name="">
            <a:extLst xmlns:a="http://schemas.openxmlformats.org/drawingml/2006/main">
              <a:ext uri="{FF2B5EF4-FFF2-40B4-BE49-F238E27FC236}">
                <a16:creationId xmlns:a16="http://schemas.microsoft.com/office/drawing/2014/main" id="{3C9445FD-D500-4E0C-BC62-8ECFA1E14071}"/>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a:t>
            </a:r>
          </a:p>
        </p:txBody>
      </p:sp>
      <p:sp>
        <p:nvSpPr>
          <p:cNvPr id="30" name="">
            <a:extLst xmlns:a="http://schemas.openxmlformats.org/drawingml/2006/main">
              <a:ext uri="{FF2B5EF4-FFF2-40B4-BE49-F238E27FC236}">
                <a16:creationId xmlns:a16="http://schemas.microsoft.com/office/drawing/2014/main" id="{10A9EA84-9BCA-4B5A-890F-0DBDC985DE46}"/>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31" name="">
            <a:extLst xmlns:a="http://schemas.openxmlformats.org/drawingml/2006/main">
              <a:ext uri="{FF2B5EF4-FFF2-40B4-BE49-F238E27FC236}">
                <a16:creationId xmlns:a16="http://schemas.microsoft.com/office/drawing/2014/main" id="{F49A4C57-BF16-4951-9947-3932DCAB16A5}"/>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32" name="">
            <a:extLst xmlns:a="http://schemas.openxmlformats.org/drawingml/2006/main">
              <a:ext uri="{FF2B5EF4-FFF2-40B4-BE49-F238E27FC236}">
                <a16:creationId xmlns:a16="http://schemas.microsoft.com/office/drawing/2014/main" id="{EBA18243-A1C8-4755-8189-53C83B4908AB}"/>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3" name="">
            <a:extLst xmlns:a="http://schemas.openxmlformats.org/drawingml/2006/main">
              <a:ext uri="{FF2B5EF4-FFF2-40B4-BE49-F238E27FC236}">
                <a16:creationId xmlns:a16="http://schemas.microsoft.com/office/drawing/2014/main" id="{728C2F8F-0D58-4C0A-B462-1D6912AE9152}"/>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DA53CA60-6BB6-4F41-9925-6BC4A92FB38C}"/>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35" name="">
            <a:extLst xmlns:a="http://schemas.openxmlformats.org/drawingml/2006/main">
              <a:ext uri="{FF2B5EF4-FFF2-40B4-BE49-F238E27FC236}">
                <a16:creationId xmlns:a16="http://schemas.microsoft.com/office/drawing/2014/main" id="{CF4AA40F-6476-458C-9DA4-633795257274}"/>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44,62</a:t>
            </a:r>
          </a:p>
        </p:txBody>
      </p:sp>
      <p:sp>
        <p:nvSpPr>
          <p:cNvPr id="36" name="">
            <a:extLst xmlns:a="http://schemas.openxmlformats.org/drawingml/2006/main">
              <a:ext uri="{FF2B5EF4-FFF2-40B4-BE49-F238E27FC236}">
                <a16:creationId xmlns:a16="http://schemas.microsoft.com/office/drawing/2014/main" id="{61DEE558-5DF9-4172-BE6A-BBCBEA75FEE2}"/>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C2F108FC-28BF-4ED8-888B-67FBC94FD55E}"/>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D6D22C09-D2E7-4490-9C1A-8293B140D9E2}"/>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F028E3BD-D01A-4C95-B834-A1EA2B5FAB4C}"/>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Rudhart, Franz *</a:t>
            </a:r>
          </a:p>
        </p:txBody>
      </p:sp>
      <p:sp>
        <p:nvSpPr>
          <p:cNvPr id="40" name="">
            <a:extLst xmlns:a="http://schemas.openxmlformats.org/drawingml/2006/main">
              <a:ext uri="{FF2B5EF4-FFF2-40B4-BE49-F238E27FC236}">
                <a16:creationId xmlns:a16="http://schemas.microsoft.com/office/drawing/2014/main" id="{3B5F8D13-A7DE-4700-A223-158C7B728E7C}"/>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41" name="">
            <a:extLst xmlns:a="http://schemas.openxmlformats.org/drawingml/2006/main">
              <a:ext uri="{FF2B5EF4-FFF2-40B4-BE49-F238E27FC236}">
                <a16:creationId xmlns:a16="http://schemas.microsoft.com/office/drawing/2014/main" id="{8F9F6B9A-D4BB-4A9B-A1AE-A1A1456429FE}"/>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42" name="">
            <a:extLst xmlns:a="http://schemas.openxmlformats.org/drawingml/2006/main">
              <a:ext uri="{FF2B5EF4-FFF2-40B4-BE49-F238E27FC236}">
                <a16:creationId xmlns:a16="http://schemas.microsoft.com/office/drawing/2014/main" id="{864E20C9-9E4B-4CAF-8F76-5F5E8C9CEB3A}"/>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43" name="">
            <a:extLst xmlns:a="http://schemas.openxmlformats.org/drawingml/2006/main">
              <a:ext uri="{FF2B5EF4-FFF2-40B4-BE49-F238E27FC236}">
                <a16:creationId xmlns:a16="http://schemas.microsoft.com/office/drawing/2014/main" id="{A2C8FF86-42C3-4459-95AD-1E2790F8F171}"/>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44" name="">
            <a:extLst xmlns:a="http://schemas.openxmlformats.org/drawingml/2006/main">
              <a:ext uri="{FF2B5EF4-FFF2-40B4-BE49-F238E27FC236}">
                <a16:creationId xmlns:a16="http://schemas.microsoft.com/office/drawing/2014/main" id="{9415FBB3-77D9-4089-976F-0D6D936B1641}"/>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C9968667-6B1A-46FC-BB5A-3B5CDA167247}"/>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46" name="">
            <a:extLst xmlns:a="http://schemas.openxmlformats.org/drawingml/2006/main">
              <a:ext uri="{FF2B5EF4-FFF2-40B4-BE49-F238E27FC236}">
                <a16:creationId xmlns:a16="http://schemas.microsoft.com/office/drawing/2014/main" id="{71D8BAFB-6C28-4399-8C04-107FD4157235}"/>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44,62</a:t>
            </a:r>
          </a:p>
        </p:txBody>
      </p:sp>
      <p:sp>
        <p:nvSpPr>
          <p:cNvPr id="47" name="">
            <a:extLst xmlns:a="http://schemas.openxmlformats.org/drawingml/2006/main">
              <a:ext uri="{FF2B5EF4-FFF2-40B4-BE49-F238E27FC236}">
                <a16:creationId xmlns:a16="http://schemas.microsoft.com/office/drawing/2014/main" id="{040855CA-B4FF-49E5-8C0B-6E677BFDBDE9}"/>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FE47ABD8-CBCE-4897-B16A-FC43535575DC}"/>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96444736-3364-40F7-8A3B-A7F1090A3A12}"/>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50" name="">
            <a:extLst xmlns:a="http://schemas.openxmlformats.org/drawingml/2006/main">
              <a:ext uri="{FF2B5EF4-FFF2-40B4-BE49-F238E27FC236}">
                <a16:creationId xmlns:a16="http://schemas.microsoft.com/office/drawing/2014/main" id="{273B4E4B-A924-46D5-8DA8-5AB02F10FAFA}"/>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Strobl, Franz *</a:t>
            </a:r>
          </a:p>
        </p:txBody>
      </p:sp>
      <p:sp>
        <p:nvSpPr>
          <p:cNvPr id="51" name="">
            <a:extLst xmlns:a="http://schemas.openxmlformats.org/drawingml/2006/main">
              <a:ext uri="{FF2B5EF4-FFF2-40B4-BE49-F238E27FC236}">
                <a16:creationId xmlns:a16="http://schemas.microsoft.com/office/drawing/2014/main" id="{F012FB81-FB1E-4F4D-8E96-435B4D12E95A}"/>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Klingenburg</a:t>
            </a:r>
          </a:p>
        </p:txBody>
      </p:sp>
      <p:sp>
        <p:nvSpPr>
          <p:cNvPr id="52" name="">
            <a:extLst xmlns:a="http://schemas.openxmlformats.org/drawingml/2006/main">
              <a:ext uri="{FF2B5EF4-FFF2-40B4-BE49-F238E27FC236}">
                <a16:creationId xmlns:a16="http://schemas.microsoft.com/office/drawing/2014/main" id="{A1BADE3F-E33E-4123-9ADC-D091AB940993}"/>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53" name="">
            <a:extLst xmlns:a="http://schemas.openxmlformats.org/drawingml/2006/main">
              <a:ext uri="{FF2B5EF4-FFF2-40B4-BE49-F238E27FC236}">
                <a16:creationId xmlns:a16="http://schemas.microsoft.com/office/drawing/2014/main" id="{36006EF0-96F6-4AE1-B1C2-4FA97A211DF4}"/>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54" name="">
            <a:extLst xmlns:a="http://schemas.openxmlformats.org/drawingml/2006/main">
              <a:ext uri="{FF2B5EF4-FFF2-40B4-BE49-F238E27FC236}">
                <a16:creationId xmlns:a16="http://schemas.microsoft.com/office/drawing/2014/main" id="{11FD8F04-B20B-474F-98B7-99A6E17AD193}"/>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5" name="">
            <a:extLst xmlns:a="http://schemas.openxmlformats.org/drawingml/2006/main">
              <a:ext uri="{FF2B5EF4-FFF2-40B4-BE49-F238E27FC236}">
                <a16:creationId xmlns:a16="http://schemas.microsoft.com/office/drawing/2014/main" id="{D5743C03-B7B2-42A3-B76E-884435493C7D}"/>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1E4A0D18-2C5A-4EA0-A8AD-1768E5DE7052}"/>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57" name="">
            <a:extLst xmlns:a="http://schemas.openxmlformats.org/drawingml/2006/main">
              <a:ext uri="{FF2B5EF4-FFF2-40B4-BE49-F238E27FC236}">
                <a16:creationId xmlns:a16="http://schemas.microsoft.com/office/drawing/2014/main" id="{0D78D1A2-3958-4BB7-AA77-25F417F1934F}"/>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44,62</a:t>
            </a:r>
          </a:p>
        </p:txBody>
      </p:sp>
      <p:sp>
        <p:nvSpPr>
          <p:cNvPr id="58" name="">
            <a:extLst xmlns:a="http://schemas.openxmlformats.org/drawingml/2006/main">
              <a:ext uri="{FF2B5EF4-FFF2-40B4-BE49-F238E27FC236}">
                <a16:creationId xmlns:a16="http://schemas.microsoft.com/office/drawing/2014/main" id="{CB05742C-2335-4614-B644-65636EA117D0}"/>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10B8A1F5-1F3E-4B8E-A66E-E2B180099DC0}"/>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7041E49E-0932-458D-B17B-52A98FF21CB5}"/>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61" name="">
            <a:extLst xmlns:a="http://schemas.openxmlformats.org/drawingml/2006/main">
              <a:ext uri="{FF2B5EF4-FFF2-40B4-BE49-F238E27FC236}">
                <a16:creationId xmlns:a16="http://schemas.microsoft.com/office/drawing/2014/main" id="{84DC4D75-F449-4A11-BBE2-46F4D9E2FFE3}"/>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Schweikart, Manfred *</a:t>
            </a:r>
          </a:p>
        </p:txBody>
      </p:sp>
      <p:sp>
        <p:nvSpPr>
          <p:cNvPr id="62" name="">
            <a:extLst xmlns:a="http://schemas.openxmlformats.org/drawingml/2006/main">
              <a:ext uri="{FF2B5EF4-FFF2-40B4-BE49-F238E27FC236}">
                <a16:creationId xmlns:a16="http://schemas.microsoft.com/office/drawing/2014/main" id="{3BE6AB46-FC98-490F-84CC-8158C4D90A1E}"/>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Ottobeuren I</a:t>
            </a:r>
          </a:p>
        </p:txBody>
      </p:sp>
      <p:sp>
        <p:nvSpPr>
          <p:cNvPr id="63" name="">
            <a:extLst xmlns:a="http://schemas.openxmlformats.org/drawingml/2006/main">
              <a:ext uri="{FF2B5EF4-FFF2-40B4-BE49-F238E27FC236}">
                <a16:creationId xmlns:a16="http://schemas.microsoft.com/office/drawing/2014/main" id="{169183B0-3371-4C8D-A8D0-1060892DBCFE}"/>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64" name="">
            <a:extLst xmlns:a="http://schemas.openxmlformats.org/drawingml/2006/main">
              <a:ext uri="{FF2B5EF4-FFF2-40B4-BE49-F238E27FC236}">
                <a16:creationId xmlns:a16="http://schemas.microsoft.com/office/drawing/2014/main" id="{5A3D3879-F996-4674-82D5-E9580CE0D13B}"/>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65" name="">
            <a:extLst xmlns:a="http://schemas.openxmlformats.org/drawingml/2006/main">
              <a:ext uri="{FF2B5EF4-FFF2-40B4-BE49-F238E27FC236}">
                <a16:creationId xmlns:a16="http://schemas.microsoft.com/office/drawing/2014/main" id="{B360997F-3CC0-4E64-973E-FCB50BC9E6EA}"/>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66" name="">
            <a:extLst xmlns:a="http://schemas.openxmlformats.org/drawingml/2006/main">
              <a:ext uri="{FF2B5EF4-FFF2-40B4-BE49-F238E27FC236}">
                <a16:creationId xmlns:a16="http://schemas.microsoft.com/office/drawing/2014/main" id="{8A4F067C-14F2-404A-8173-26CE616C38E2}"/>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15034881-01F0-4D98-935D-246B74113468}"/>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68" name="">
            <a:extLst xmlns:a="http://schemas.openxmlformats.org/drawingml/2006/main">
              <a:ext uri="{FF2B5EF4-FFF2-40B4-BE49-F238E27FC236}">
                <a16:creationId xmlns:a16="http://schemas.microsoft.com/office/drawing/2014/main" id="{99E84555-214C-4275-B5B0-7889C25307F5}"/>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44,38</a:t>
            </a:r>
          </a:p>
        </p:txBody>
      </p:sp>
      <p:sp>
        <p:nvSpPr>
          <p:cNvPr id="69" name="">
            <a:extLst xmlns:a="http://schemas.openxmlformats.org/drawingml/2006/main">
              <a:ext uri="{FF2B5EF4-FFF2-40B4-BE49-F238E27FC236}">
                <a16:creationId xmlns:a16="http://schemas.microsoft.com/office/drawing/2014/main" id="{007647A1-3FFB-4FB4-86C6-94980F8A4A6A}"/>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008ECC89-E8A7-4B03-A282-2D032B234957}"/>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DFE1B1A8-F834-4E17-B2C8-4AA09AA0260A}"/>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C9F6AA61-5CF3-4AF7-A605-E20EB8EF3B46}"/>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Weber, Hartmut *</a:t>
            </a:r>
          </a:p>
        </p:txBody>
      </p:sp>
      <p:sp>
        <p:nvSpPr>
          <p:cNvPr id="73" name="">
            <a:extLst xmlns:a="http://schemas.openxmlformats.org/drawingml/2006/main">
              <a:ext uri="{FF2B5EF4-FFF2-40B4-BE49-F238E27FC236}">
                <a16:creationId xmlns:a16="http://schemas.microsoft.com/office/drawing/2014/main" id="{BD7BCA45-6C6D-40E2-A45C-F61F075C0724}"/>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Reischenhof</a:t>
            </a:r>
          </a:p>
        </p:txBody>
      </p:sp>
      <p:sp>
        <p:nvSpPr>
          <p:cNvPr id="74" name="">
            <a:extLst xmlns:a="http://schemas.openxmlformats.org/drawingml/2006/main">
              <a:ext uri="{FF2B5EF4-FFF2-40B4-BE49-F238E27FC236}">
                <a16:creationId xmlns:a16="http://schemas.microsoft.com/office/drawing/2014/main" id="{C062D06C-0498-4BB2-B5E4-35F9B522426A}"/>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75" name="">
            <a:extLst xmlns:a="http://schemas.openxmlformats.org/drawingml/2006/main">
              <a:ext uri="{FF2B5EF4-FFF2-40B4-BE49-F238E27FC236}">
                <a16:creationId xmlns:a16="http://schemas.microsoft.com/office/drawing/2014/main" id="{CB001AF5-B570-47EF-9894-C9ADF29A02A6}"/>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76" name="">
            <a:extLst xmlns:a="http://schemas.openxmlformats.org/drawingml/2006/main">
              <a:ext uri="{FF2B5EF4-FFF2-40B4-BE49-F238E27FC236}">
                <a16:creationId xmlns:a16="http://schemas.microsoft.com/office/drawing/2014/main" id="{CBB278D9-9054-4DE1-A00F-96C7CDB07DFA}"/>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7" name="">
            <a:extLst xmlns:a="http://schemas.openxmlformats.org/drawingml/2006/main">
              <a:ext uri="{FF2B5EF4-FFF2-40B4-BE49-F238E27FC236}">
                <a16:creationId xmlns:a16="http://schemas.microsoft.com/office/drawing/2014/main" id="{8474054E-9FC7-4B34-8465-841405119CB8}"/>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6DF793C2-3110-452E-816D-4CDECCA172A1}"/>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79" name="">
            <a:extLst xmlns:a="http://schemas.openxmlformats.org/drawingml/2006/main">
              <a:ext uri="{FF2B5EF4-FFF2-40B4-BE49-F238E27FC236}">
                <a16:creationId xmlns:a16="http://schemas.microsoft.com/office/drawing/2014/main" id="{4C09BDB6-38D8-40D1-AB85-DC1B86B2F5A3}"/>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44,38</a:t>
            </a:r>
          </a:p>
        </p:txBody>
      </p:sp>
      <p:sp>
        <p:nvSpPr>
          <p:cNvPr id="80" name="">
            <a:extLst xmlns:a="http://schemas.openxmlformats.org/drawingml/2006/main">
              <a:ext uri="{FF2B5EF4-FFF2-40B4-BE49-F238E27FC236}">
                <a16:creationId xmlns:a16="http://schemas.microsoft.com/office/drawing/2014/main" id="{87BE24D8-D0C5-4817-B346-B89E1D9C98E7}"/>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3C686A5D-3BC9-4DF4-94C3-B7884D715E19}"/>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BFF72903-0416-4768-9D9B-91D548408163}"/>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8B170FBE-71DD-40B2-80D4-843BB00C6FCF}"/>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Bobinger, Reiner *</a:t>
            </a:r>
          </a:p>
        </p:txBody>
      </p:sp>
      <p:sp>
        <p:nvSpPr>
          <p:cNvPr id="84" name="">
            <a:extLst xmlns:a="http://schemas.openxmlformats.org/drawingml/2006/main">
              <a:ext uri="{FF2B5EF4-FFF2-40B4-BE49-F238E27FC236}">
                <a16:creationId xmlns:a16="http://schemas.microsoft.com/office/drawing/2014/main" id="{C5E6A0DE-B4A3-4961-9CD6-FB7D36CE9121}"/>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II / A</a:t>
            </a:r>
          </a:p>
        </p:txBody>
      </p:sp>
      <p:sp>
        <p:nvSpPr>
          <p:cNvPr id="85" name="">
            <a:extLst xmlns:a="http://schemas.openxmlformats.org/drawingml/2006/main">
              <a:ext uri="{FF2B5EF4-FFF2-40B4-BE49-F238E27FC236}">
                <a16:creationId xmlns:a16="http://schemas.microsoft.com/office/drawing/2014/main" id="{B98B9B81-E352-4FF0-BEE6-E1545A78A72F}"/>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86" name="">
            <a:extLst xmlns:a="http://schemas.openxmlformats.org/drawingml/2006/main">
              <a:ext uri="{FF2B5EF4-FFF2-40B4-BE49-F238E27FC236}">
                <a16:creationId xmlns:a16="http://schemas.microsoft.com/office/drawing/2014/main" id="{60396A97-2159-4160-A972-F0881449DB3B}"/>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87" name="">
            <a:extLst xmlns:a="http://schemas.openxmlformats.org/drawingml/2006/main">
              <a:ext uri="{FF2B5EF4-FFF2-40B4-BE49-F238E27FC236}">
                <a16:creationId xmlns:a16="http://schemas.microsoft.com/office/drawing/2014/main" id="{1F0F3B1D-0625-4F7A-908D-50FBD4524512}"/>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88" name="">
            <a:extLst xmlns:a="http://schemas.openxmlformats.org/drawingml/2006/main">
              <a:ext uri="{FF2B5EF4-FFF2-40B4-BE49-F238E27FC236}">
                <a16:creationId xmlns:a16="http://schemas.microsoft.com/office/drawing/2014/main" id="{C45730FB-BF77-41E1-986D-4037DC7D7CC7}"/>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53843A9B-80C0-4E89-86D9-4456FF0AEA5F}"/>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5</a:t>
            </a:r>
          </a:p>
        </p:txBody>
      </p:sp>
      <p:sp>
        <p:nvSpPr>
          <p:cNvPr id="90" name="">
            <a:extLst xmlns:a="http://schemas.openxmlformats.org/drawingml/2006/main">
              <a:ext uri="{FF2B5EF4-FFF2-40B4-BE49-F238E27FC236}">
                <a16:creationId xmlns:a16="http://schemas.microsoft.com/office/drawing/2014/main" id="{E786C7BC-4D4C-45F3-A480-1172E09D1886}"/>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44,13</a:t>
            </a:r>
          </a:p>
        </p:txBody>
      </p:sp>
      <p:sp>
        <p:nvSpPr>
          <p:cNvPr id="91" name="">
            <a:extLst xmlns:a="http://schemas.openxmlformats.org/drawingml/2006/main">
              <a:ext uri="{FF2B5EF4-FFF2-40B4-BE49-F238E27FC236}">
                <a16:creationId xmlns:a16="http://schemas.microsoft.com/office/drawing/2014/main" id="{09626061-2451-4435-8FF6-AF554C60E93E}"/>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5F5E996E-6A27-4793-B02D-5DAD608DC491}"/>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E724B3A0-9B13-44C7-B961-421610F9F0C8}"/>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94" name="">
            <a:extLst xmlns:a="http://schemas.openxmlformats.org/drawingml/2006/main">
              <a:ext uri="{FF2B5EF4-FFF2-40B4-BE49-F238E27FC236}">
                <a16:creationId xmlns:a16="http://schemas.microsoft.com/office/drawing/2014/main" id="{EE486A48-6887-4762-B458-A2E77C7FFEA7}"/>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Engel, Barbara *</a:t>
            </a:r>
          </a:p>
        </p:txBody>
      </p:sp>
      <p:sp>
        <p:nvSpPr>
          <p:cNvPr id="95" name="">
            <a:extLst xmlns:a="http://schemas.openxmlformats.org/drawingml/2006/main">
              <a:ext uri="{FF2B5EF4-FFF2-40B4-BE49-F238E27FC236}">
                <a16:creationId xmlns:a16="http://schemas.microsoft.com/office/drawing/2014/main" id="{DA14E2D8-3789-4226-B5E8-93D161F32CEF}"/>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96" name="">
            <a:extLst xmlns:a="http://schemas.openxmlformats.org/drawingml/2006/main">
              <a:ext uri="{FF2B5EF4-FFF2-40B4-BE49-F238E27FC236}">
                <a16:creationId xmlns:a16="http://schemas.microsoft.com/office/drawing/2014/main" id="{D86A76A1-31A9-4C3A-B818-8869838D94F5}"/>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97" name="">
            <a:extLst xmlns:a="http://schemas.openxmlformats.org/drawingml/2006/main">
              <a:ext uri="{FF2B5EF4-FFF2-40B4-BE49-F238E27FC236}">
                <a16:creationId xmlns:a16="http://schemas.microsoft.com/office/drawing/2014/main" id="{2DF7E7D3-1D68-4580-A0B9-ACF175D38AC5}"/>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98" name="">
            <a:extLst xmlns:a="http://schemas.openxmlformats.org/drawingml/2006/main">
              <a:ext uri="{FF2B5EF4-FFF2-40B4-BE49-F238E27FC236}">
                <a16:creationId xmlns:a16="http://schemas.microsoft.com/office/drawing/2014/main" id="{F95757D5-636A-433A-BA10-BB6E36B04901}"/>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9" name="">
            <a:extLst xmlns:a="http://schemas.openxmlformats.org/drawingml/2006/main">
              <a:ext uri="{FF2B5EF4-FFF2-40B4-BE49-F238E27FC236}">
                <a16:creationId xmlns:a16="http://schemas.microsoft.com/office/drawing/2014/main" id="{42DC1010-AB0E-4438-A4F1-B3BAB6E06B07}"/>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5B9D3B17-2508-474B-87ED-8324021E1777}"/>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01" name="">
            <a:extLst xmlns:a="http://schemas.openxmlformats.org/drawingml/2006/main">
              <a:ext uri="{FF2B5EF4-FFF2-40B4-BE49-F238E27FC236}">
                <a16:creationId xmlns:a16="http://schemas.microsoft.com/office/drawing/2014/main" id="{85EA5A30-9A1E-4821-99EA-7097DDCB405C}"/>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43,88</a:t>
            </a:r>
          </a:p>
        </p:txBody>
      </p:sp>
      <p:sp>
        <p:nvSpPr>
          <p:cNvPr id="102" name="">
            <a:extLst xmlns:a="http://schemas.openxmlformats.org/drawingml/2006/main">
              <a:ext uri="{FF2B5EF4-FFF2-40B4-BE49-F238E27FC236}">
                <a16:creationId xmlns:a16="http://schemas.microsoft.com/office/drawing/2014/main" id="{10624D87-6E00-4A87-8A1A-4E2EBC74ADBE}"/>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B3C053AD-769A-48E5-ADC1-17AFC4802AA9}"/>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60A912FE-98FC-4A98-8FDF-52E7E43384B7}"/>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05" name="">
            <a:extLst xmlns:a="http://schemas.openxmlformats.org/drawingml/2006/main">
              <a:ext uri="{FF2B5EF4-FFF2-40B4-BE49-F238E27FC236}">
                <a16:creationId xmlns:a16="http://schemas.microsoft.com/office/drawing/2014/main" id="{093A6BC3-8D4F-4D9F-8181-F3DD01D16561}"/>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Gschwilm, Rainer *</a:t>
            </a:r>
          </a:p>
        </p:txBody>
      </p:sp>
      <p:sp>
        <p:nvSpPr>
          <p:cNvPr id="106" name="">
            <a:extLst xmlns:a="http://schemas.openxmlformats.org/drawingml/2006/main">
              <a:ext uri="{FF2B5EF4-FFF2-40B4-BE49-F238E27FC236}">
                <a16:creationId xmlns:a16="http://schemas.microsoft.com/office/drawing/2014/main" id="{5F6D4A12-FEF8-4FC4-A880-A44B48A7EB1C}"/>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Leitershofen</a:t>
            </a:r>
          </a:p>
        </p:txBody>
      </p:sp>
      <p:sp>
        <p:nvSpPr>
          <p:cNvPr id="107" name="">
            <a:extLst xmlns:a="http://schemas.openxmlformats.org/drawingml/2006/main">
              <a:ext uri="{FF2B5EF4-FFF2-40B4-BE49-F238E27FC236}">
                <a16:creationId xmlns:a16="http://schemas.microsoft.com/office/drawing/2014/main" id="{6B7C7397-9677-48F1-8E80-AB5C7B5AC188}"/>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08" name="">
            <a:extLst xmlns:a="http://schemas.openxmlformats.org/drawingml/2006/main">
              <a:ext uri="{FF2B5EF4-FFF2-40B4-BE49-F238E27FC236}">
                <a16:creationId xmlns:a16="http://schemas.microsoft.com/office/drawing/2014/main" id="{2C88650D-3450-47CC-8224-603C832E1419}"/>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09" name="">
            <a:extLst xmlns:a="http://schemas.openxmlformats.org/drawingml/2006/main">
              <a:ext uri="{FF2B5EF4-FFF2-40B4-BE49-F238E27FC236}">
                <a16:creationId xmlns:a16="http://schemas.microsoft.com/office/drawing/2014/main" id="{94B558FF-C729-4160-8122-D14A243B4283}"/>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10" name="">
            <a:extLst xmlns:a="http://schemas.openxmlformats.org/drawingml/2006/main">
              <a:ext uri="{FF2B5EF4-FFF2-40B4-BE49-F238E27FC236}">
                <a16:creationId xmlns:a16="http://schemas.microsoft.com/office/drawing/2014/main" id="{F9417D57-3709-49BA-86BC-ECD47BDD9785}"/>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4528EC52-342D-4FFA-9361-B907F6082713}"/>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12" name="">
            <a:extLst xmlns:a="http://schemas.openxmlformats.org/drawingml/2006/main">
              <a:ext uri="{FF2B5EF4-FFF2-40B4-BE49-F238E27FC236}">
                <a16:creationId xmlns:a16="http://schemas.microsoft.com/office/drawing/2014/main" id="{A05E29F5-BD58-42DB-B4BA-49C229FCA787}"/>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43,88</a:t>
            </a:r>
          </a:p>
        </p:txBody>
      </p:sp>
      <p:sp>
        <p:nvSpPr>
          <p:cNvPr id="113" name="">
            <a:extLst xmlns:a="http://schemas.openxmlformats.org/drawingml/2006/main">
              <a:ext uri="{FF2B5EF4-FFF2-40B4-BE49-F238E27FC236}">
                <a16:creationId xmlns:a16="http://schemas.microsoft.com/office/drawing/2014/main" id="{88467C17-1752-49E3-86DB-334125B59A18}"/>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538C93AF-8E6B-415A-B4BA-6C88C75EA8EF}"/>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204E530C-E69C-4850-BDB6-2383D16032B4}"/>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2F800606-FF70-4648-96EB-63AD87828F0A}"/>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Saul, Helmut *</a:t>
            </a:r>
          </a:p>
        </p:txBody>
      </p:sp>
      <p:sp>
        <p:nvSpPr>
          <p:cNvPr id="117" name="">
            <a:extLst xmlns:a="http://schemas.openxmlformats.org/drawingml/2006/main">
              <a:ext uri="{FF2B5EF4-FFF2-40B4-BE49-F238E27FC236}">
                <a16:creationId xmlns:a16="http://schemas.microsoft.com/office/drawing/2014/main" id="{BE1CFBEC-7A69-44CD-BAC8-E3CD1AA0583C}"/>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118" name="">
            <a:extLst xmlns:a="http://schemas.openxmlformats.org/drawingml/2006/main">
              <a:ext uri="{FF2B5EF4-FFF2-40B4-BE49-F238E27FC236}">
                <a16:creationId xmlns:a16="http://schemas.microsoft.com/office/drawing/2014/main" id="{3285CC49-5687-4E3D-A6E5-3E48BE251E4F}"/>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1</a:t>
            </a:r>
          </a:p>
        </p:txBody>
      </p:sp>
      <p:sp>
        <p:nvSpPr>
          <p:cNvPr id="119" name="">
            <a:extLst xmlns:a="http://schemas.openxmlformats.org/drawingml/2006/main">
              <a:ext uri="{FF2B5EF4-FFF2-40B4-BE49-F238E27FC236}">
                <a16:creationId xmlns:a16="http://schemas.microsoft.com/office/drawing/2014/main" id="{5CFC411A-F697-4B7B-BEA7-512F4805F7C7}"/>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0/0/1</a:t>
            </a:r>
          </a:p>
        </p:txBody>
      </p:sp>
      <p:sp>
        <p:nvSpPr>
          <p:cNvPr id="120" name="">
            <a:extLst xmlns:a="http://schemas.openxmlformats.org/drawingml/2006/main">
              <a:ext uri="{FF2B5EF4-FFF2-40B4-BE49-F238E27FC236}">
                <a16:creationId xmlns:a16="http://schemas.microsoft.com/office/drawing/2014/main" id="{55E07837-9F86-4216-9E8B-5240A81155EF}"/>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21" name="">
            <a:extLst xmlns:a="http://schemas.openxmlformats.org/drawingml/2006/main">
              <a:ext uri="{FF2B5EF4-FFF2-40B4-BE49-F238E27FC236}">
                <a16:creationId xmlns:a16="http://schemas.microsoft.com/office/drawing/2014/main" id="{E12ED9F3-9092-4783-8EAF-1939B5C98338}"/>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13ED398D-D669-4BBE-BC32-58EA16FF6ABE}"/>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23" name="">
            <a:extLst xmlns:a="http://schemas.openxmlformats.org/drawingml/2006/main">
              <a:ext uri="{FF2B5EF4-FFF2-40B4-BE49-F238E27FC236}">
                <a16:creationId xmlns:a16="http://schemas.microsoft.com/office/drawing/2014/main" id="{2030E9B4-C0DC-41B7-A2F0-01BE8E0B4B54}"/>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43,88</a:t>
            </a:r>
          </a:p>
        </p:txBody>
      </p:sp>
      <p:sp>
        <p:nvSpPr>
          <p:cNvPr id="124" name="">
            <a:extLst xmlns:a="http://schemas.openxmlformats.org/drawingml/2006/main">
              <a:ext uri="{FF2B5EF4-FFF2-40B4-BE49-F238E27FC236}">
                <a16:creationId xmlns:a16="http://schemas.microsoft.com/office/drawing/2014/main" id="{4DEAFC9F-A967-44C0-8914-66B3B277C575}"/>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AF28DF69-41A3-47A6-8E90-A33CB97B898B}"/>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E89E6862-F663-4957-B0DE-43A962ED002E}"/>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27" name="">
            <a:extLst xmlns:a="http://schemas.openxmlformats.org/drawingml/2006/main">
              <a:ext uri="{FF2B5EF4-FFF2-40B4-BE49-F238E27FC236}">
                <a16:creationId xmlns:a16="http://schemas.microsoft.com/office/drawing/2014/main" id="{AD7FADD0-C6F0-4AB4-BA51-BBC5010E1347}"/>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Nugent, Martin *</a:t>
            </a:r>
          </a:p>
        </p:txBody>
      </p:sp>
      <p:sp>
        <p:nvSpPr>
          <p:cNvPr id="128" name="">
            <a:extLst xmlns:a="http://schemas.openxmlformats.org/drawingml/2006/main">
              <a:ext uri="{FF2B5EF4-FFF2-40B4-BE49-F238E27FC236}">
                <a16:creationId xmlns:a16="http://schemas.microsoft.com/office/drawing/2014/main" id="{CB9DE779-8867-4553-B28F-9DE5679CABAA}"/>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Augsburg Burgwalden</a:t>
            </a:r>
          </a:p>
        </p:txBody>
      </p:sp>
      <p:sp>
        <p:nvSpPr>
          <p:cNvPr id="129" name="">
            <a:extLst xmlns:a="http://schemas.openxmlformats.org/drawingml/2006/main">
              <a:ext uri="{FF2B5EF4-FFF2-40B4-BE49-F238E27FC236}">
                <a16:creationId xmlns:a16="http://schemas.microsoft.com/office/drawing/2014/main" id="{AE4C571B-15BA-4520-A697-4534FA1F1708}"/>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30" name="">
            <a:extLst xmlns:a="http://schemas.openxmlformats.org/drawingml/2006/main">
              <a:ext uri="{FF2B5EF4-FFF2-40B4-BE49-F238E27FC236}">
                <a16:creationId xmlns:a16="http://schemas.microsoft.com/office/drawing/2014/main" id="{83EEE51F-41C1-47E6-9F96-E1276826F8BD}"/>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131" name="">
            <a:extLst xmlns:a="http://schemas.openxmlformats.org/drawingml/2006/main">
              <a:ext uri="{FF2B5EF4-FFF2-40B4-BE49-F238E27FC236}">
                <a16:creationId xmlns:a16="http://schemas.microsoft.com/office/drawing/2014/main" id="{C8855851-503A-4723-9C42-C29D73542826}"/>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2" name="">
            <a:extLst xmlns:a="http://schemas.openxmlformats.org/drawingml/2006/main">
              <a:ext uri="{FF2B5EF4-FFF2-40B4-BE49-F238E27FC236}">
                <a16:creationId xmlns:a16="http://schemas.microsoft.com/office/drawing/2014/main" id="{06F8CB32-78C3-468D-9E52-1D5EBC3CF431}"/>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885CF46F-AE94-47EE-A57F-5E59310413FA}"/>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4</a:t>
            </a:r>
          </a:p>
        </p:txBody>
      </p:sp>
      <p:sp>
        <p:nvSpPr>
          <p:cNvPr id="134" name="">
            <a:extLst xmlns:a="http://schemas.openxmlformats.org/drawingml/2006/main">
              <a:ext uri="{FF2B5EF4-FFF2-40B4-BE49-F238E27FC236}">
                <a16:creationId xmlns:a16="http://schemas.microsoft.com/office/drawing/2014/main" id="{DDF26C15-FE16-4DF4-A911-14F44DA5E10C}"/>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43,24</a:t>
            </a:r>
          </a:p>
        </p:txBody>
      </p:sp>
      <p:sp>
        <p:nvSpPr>
          <p:cNvPr id="135" name="">
            <a:extLst xmlns:a="http://schemas.openxmlformats.org/drawingml/2006/main">
              <a:ext uri="{FF2B5EF4-FFF2-40B4-BE49-F238E27FC236}">
                <a16:creationId xmlns:a16="http://schemas.microsoft.com/office/drawing/2014/main" id="{8C7E37EA-A9D1-4FF0-9C4B-2ED1884AC796}"/>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5DCE933E-C256-403E-8B82-6DE4DAC04CEB}"/>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5C89CC68-B996-40A6-911C-86DC9BF9465A}"/>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38" name="">
            <a:extLst xmlns:a="http://schemas.openxmlformats.org/drawingml/2006/main">
              <a:ext uri="{FF2B5EF4-FFF2-40B4-BE49-F238E27FC236}">
                <a16:creationId xmlns:a16="http://schemas.microsoft.com/office/drawing/2014/main" id="{028A09AC-CADF-409F-82CE-5346684E1AC9}"/>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Bahlo, Thomas *</a:t>
            </a:r>
          </a:p>
        </p:txBody>
      </p:sp>
      <p:sp>
        <p:nvSpPr>
          <p:cNvPr id="139" name="">
            <a:extLst xmlns:a="http://schemas.openxmlformats.org/drawingml/2006/main">
              <a:ext uri="{FF2B5EF4-FFF2-40B4-BE49-F238E27FC236}">
                <a16:creationId xmlns:a16="http://schemas.microsoft.com/office/drawing/2014/main" id="{650A469A-8CBE-4E2B-9A84-E45D13F5B957}"/>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Reischenhof</a:t>
            </a:r>
          </a:p>
        </p:txBody>
      </p:sp>
      <p:sp>
        <p:nvSpPr>
          <p:cNvPr id="140" name="">
            <a:extLst xmlns:a="http://schemas.openxmlformats.org/drawingml/2006/main">
              <a:ext uri="{FF2B5EF4-FFF2-40B4-BE49-F238E27FC236}">
                <a16:creationId xmlns:a16="http://schemas.microsoft.com/office/drawing/2014/main" id="{5BC69CA1-9B64-456C-8EFC-1BE61CD98700}"/>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1" name="">
            <a:extLst xmlns:a="http://schemas.openxmlformats.org/drawingml/2006/main">
              <a:ext uri="{FF2B5EF4-FFF2-40B4-BE49-F238E27FC236}">
                <a16:creationId xmlns:a16="http://schemas.microsoft.com/office/drawing/2014/main" id="{6D3065F8-8195-4A37-8911-BC022CAE91FF}"/>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142" name="">
            <a:extLst xmlns:a="http://schemas.openxmlformats.org/drawingml/2006/main">
              <a:ext uri="{FF2B5EF4-FFF2-40B4-BE49-F238E27FC236}">
                <a16:creationId xmlns:a16="http://schemas.microsoft.com/office/drawing/2014/main" id="{47159559-1DE0-4663-967C-BBE29DE31CFA}"/>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43" name="">
            <a:extLst xmlns:a="http://schemas.openxmlformats.org/drawingml/2006/main">
              <a:ext uri="{FF2B5EF4-FFF2-40B4-BE49-F238E27FC236}">
                <a16:creationId xmlns:a16="http://schemas.microsoft.com/office/drawing/2014/main" id="{FBB1D64D-7BA4-4D08-B913-59115C5956ED}"/>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58542B9E-84C0-43A9-BAD7-452B1F75690A}"/>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145" name="">
            <a:extLst xmlns:a="http://schemas.openxmlformats.org/drawingml/2006/main">
              <a:ext uri="{FF2B5EF4-FFF2-40B4-BE49-F238E27FC236}">
                <a16:creationId xmlns:a16="http://schemas.microsoft.com/office/drawing/2014/main" id="{7BB7284B-1308-4532-8106-4CB145F9723F}"/>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41,83</a:t>
            </a:r>
          </a:p>
        </p:txBody>
      </p:sp>
      <p:sp>
        <p:nvSpPr>
          <p:cNvPr id="146" name="">
            <a:extLst xmlns:a="http://schemas.openxmlformats.org/drawingml/2006/main">
              <a:ext uri="{FF2B5EF4-FFF2-40B4-BE49-F238E27FC236}">
                <a16:creationId xmlns:a16="http://schemas.microsoft.com/office/drawing/2014/main" id="{BF71CBC7-4F6C-4ACC-9A9B-07155BD53467}"/>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68812163-FC46-41E5-9CC9-A0B5E7506AEF}"/>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28 von 30</a:t>
            </a:r>
          </a:p>
        </p:txBody>
      </p:sp>
    </p:spTree>
    <p:extLst>
      <p:ext uri="{BB962C8B-B14F-4D97-AF65-F5344CB8AC3E}">
        <p14:creationId xmlns:p14="http://schemas.microsoft.com/office/powerpoint/2010/main" val="2136425330"/>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8" name="section-accent">
            <a:extLst xmlns:a="http://schemas.openxmlformats.org/drawingml/2006/main">
              <a:ext uri="{FF2B5EF4-FFF2-40B4-BE49-F238E27FC236}">
                <a16:creationId xmlns:a16="http://schemas.microsoft.com/office/drawing/2014/main" id="{8A539246-06E4-444F-9C47-ADC7F2AF1695}"/>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FFC400"/>
          </a:solidFill>
          <a:ln xmlns:a="http://schemas.openxmlformats.org/drawingml/2006/main" w="0">
            <a:solidFill>
              <a:srgbClr val="FFC400"/>
            </a:solidFill>
            <a:prstDash val="solid"/>
          </a:ln>
        </p:spPr>
      </p:sp>
      <p:sp>
        <p:nvSpPr>
          <p:cNvPr id="2" name="">
            <a:extLst xmlns:a="http://schemas.openxmlformats.org/drawingml/2006/main">
              <a:ext uri="{FF2B5EF4-FFF2-40B4-BE49-F238E27FC236}">
                <a16:creationId xmlns:a16="http://schemas.microsoft.com/office/drawing/2014/main" id="{993CD01B-BD50-4C1D-8A07-E6635631E57D}"/>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92183FA3-6AEF-4261-9B46-D9EF2A6D482B}"/>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Vorläufige Quoten bei 1–2 Spielen</a:t>
            </a:r>
          </a:p>
        </p:txBody>
      </p:sp>
      <p:sp>
        <p:nvSpPr>
          <p:cNvPr id="4" name="">
            <a:extLst xmlns:a="http://schemas.openxmlformats.org/drawingml/2006/main">
              <a:ext uri="{FF2B5EF4-FFF2-40B4-BE49-F238E27FC236}">
                <a16:creationId xmlns:a16="http://schemas.microsoft.com/office/drawing/2014/main" id="{5B24CBD3-A55F-40FD-8226-D0AD700B6B58}"/>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45EE17BC-C4B9-4F5D-825D-4E768024689F}"/>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70FB6820-566A-4BD1-A420-1B0316A46775}"/>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55</a:t>
            </a:r>
          </a:p>
        </p:txBody>
      </p:sp>
      <p:sp>
        <p:nvSpPr>
          <p:cNvPr id="7" name="">
            <a:extLst xmlns:a="http://schemas.openxmlformats.org/drawingml/2006/main">
              <a:ext uri="{FF2B5EF4-FFF2-40B4-BE49-F238E27FC236}">
                <a16:creationId xmlns:a16="http://schemas.microsoft.com/office/drawing/2014/main" id="{11E89B78-62DA-4FFA-9A80-422AB8FB7928}"/>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F27F705B-5745-4B2A-9D16-3237B5C1FF3C}"/>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4ECA0A16-CC68-457F-8E15-B45BB1F0D47F}"/>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5B6047FF-6480-49C9-8176-914ED8B1C990}"/>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088B0139-4640-4266-A220-EDDE331DAF4E}"/>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D2BB0DDE-A1A6-4DAF-935F-C1C4939218B7}"/>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3B543F4E-3376-4B0C-86A1-F2371ABC0F11}"/>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3B0D9814-ECFC-41A2-B49B-11C36D335E39}"/>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15EE7AAE-19D6-4606-B0FB-5E1411030F0E}"/>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8D13B24F-981E-4E2E-ACDE-21D1970D7848}"/>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7" name="">
            <a:extLst xmlns:a="http://schemas.openxmlformats.org/drawingml/2006/main">
              <a:ext uri="{FF2B5EF4-FFF2-40B4-BE49-F238E27FC236}">
                <a16:creationId xmlns:a16="http://schemas.microsoft.com/office/drawing/2014/main" id="{A0842BCF-771A-4F7A-805B-3D4F2A8831E8}"/>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Neufeld, Peter *</a:t>
            </a:r>
          </a:p>
        </p:txBody>
      </p:sp>
      <p:sp>
        <p:nvSpPr>
          <p:cNvPr id="18" name="">
            <a:extLst xmlns:a="http://schemas.openxmlformats.org/drawingml/2006/main">
              <a:ext uri="{FF2B5EF4-FFF2-40B4-BE49-F238E27FC236}">
                <a16:creationId xmlns:a16="http://schemas.microsoft.com/office/drawing/2014/main" id="{369C75A9-F12D-4A6B-B947-1ED20904ED21}"/>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Gerolsbach</a:t>
            </a:r>
          </a:p>
        </p:txBody>
      </p:sp>
      <p:sp>
        <p:nvSpPr>
          <p:cNvPr id="19" name="">
            <a:extLst xmlns:a="http://schemas.openxmlformats.org/drawingml/2006/main">
              <a:ext uri="{FF2B5EF4-FFF2-40B4-BE49-F238E27FC236}">
                <a16:creationId xmlns:a16="http://schemas.microsoft.com/office/drawing/2014/main" id="{2277F763-3226-4386-A781-8BFE5D3B2982}"/>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20" name="">
            <a:extLst xmlns:a="http://schemas.openxmlformats.org/drawingml/2006/main">
              <a:ext uri="{FF2B5EF4-FFF2-40B4-BE49-F238E27FC236}">
                <a16:creationId xmlns:a16="http://schemas.microsoft.com/office/drawing/2014/main" id="{93E72E3A-8FE6-47CC-AF6E-C1851E11C6DE}"/>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21" name="">
            <a:extLst xmlns:a="http://schemas.openxmlformats.org/drawingml/2006/main">
              <a:ext uri="{FF2B5EF4-FFF2-40B4-BE49-F238E27FC236}">
                <a16:creationId xmlns:a16="http://schemas.microsoft.com/office/drawing/2014/main" id="{2476293E-1664-4FD9-B600-D10C45A87C08}"/>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2" name="">
            <a:extLst xmlns:a="http://schemas.openxmlformats.org/drawingml/2006/main">
              <a:ext uri="{FF2B5EF4-FFF2-40B4-BE49-F238E27FC236}">
                <a16:creationId xmlns:a16="http://schemas.microsoft.com/office/drawing/2014/main" id="{ABFA78E1-4BDA-46F3-A2CE-FE010D86E798}"/>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78E29EBB-B454-44E7-9C08-61E91E914C07}"/>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24" name="">
            <a:extLst xmlns:a="http://schemas.openxmlformats.org/drawingml/2006/main">
              <a:ext uri="{FF2B5EF4-FFF2-40B4-BE49-F238E27FC236}">
                <a16:creationId xmlns:a16="http://schemas.microsoft.com/office/drawing/2014/main" id="{C2DC17F8-82A0-4813-AB17-CA3266BE2AB2}"/>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41,81</a:t>
            </a:r>
          </a:p>
        </p:txBody>
      </p:sp>
      <p:sp>
        <p:nvSpPr>
          <p:cNvPr id="25" name="">
            <a:extLst xmlns:a="http://schemas.openxmlformats.org/drawingml/2006/main">
              <a:ext uri="{FF2B5EF4-FFF2-40B4-BE49-F238E27FC236}">
                <a16:creationId xmlns:a16="http://schemas.microsoft.com/office/drawing/2014/main" id="{2EEFC9E7-2CAC-44F2-9F74-A3BBCEECC097}"/>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109006AA-304C-4926-8515-091BF7F43FBF}"/>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303CB8A1-E9FE-4D2E-AAB8-BE4D31FA4BA6}"/>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68D3E833-1D0E-43F0-AF93-BCC24E85F535}"/>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Oberfuchshuber, Thomas *</a:t>
            </a:r>
          </a:p>
        </p:txBody>
      </p:sp>
      <p:sp>
        <p:nvSpPr>
          <p:cNvPr id="29" name="">
            <a:extLst xmlns:a="http://schemas.openxmlformats.org/drawingml/2006/main">
              <a:ext uri="{FF2B5EF4-FFF2-40B4-BE49-F238E27FC236}">
                <a16:creationId xmlns:a16="http://schemas.microsoft.com/office/drawing/2014/main" id="{B3F22DB9-6934-40DD-B5B4-7D4F79C5014E}"/>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Auf der Gsteig I</a:t>
            </a:r>
          </a:p>
        </p:txBody>
      </p:sp>
      <p:sp>
        <p:nvSpPr>
          <p:cNvPr id="30" name="">
            <a:extLst xmlns:a="http://schemas.openxmlformats.org/drawingml/2006/main">
              <a:ext uri="{FF2B5EF4-FFF2-40B4-BE49-F238E27FC236}">
                <a16:creationId xmlns:a16="http://schemas.microsoft.com/office/drawing/2014/main" id="{CB799320-571A-4F76-A34C-0B9EE7A42193}"/>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31" name="">
            <a:extLst xmlns:a="http://schemas.openxmlformats.org/drawingml/2006/main">
              <a:ext uri="{FF2B5EF4-FFF2-40B4-BE49-F238E27FC236}">
                <a16:creationId xmlns:a16="http://schemas.microsoft.com/office/drawing/2014/main" id="{43428275-7A44-4069-AA0C-AE90494D03B7}"/>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32" name="">
            <a:extLst xmlns:a="http://schemas.openxmlformats.org/drawingml/2006/main">
              <a:ext uri="{FF2B5EF4-FFF2-40B4-BE49-F238E27FC236}">
                <a16:creationId xmlns:a16="http://schemas.microsoft.com/office/drawing/2014/main" id="{920284D4-01DD-4283-8DBD-B12429F1E86A}"/>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3" name="">
            <a:extLst xmlns:a="http://schemas.openxmlformats.org/drawingml/2006/main">
              <a:ext uri="{FF2B5EF4-FFF2-40B4-BE49-F238E27FC236}">
                <a16:creationId xmlns:a16="http://schemas.microsoft.com/office/drawing/2014/main" id="{33FF07D9-3FAB-4960-B7F1-8AD261CBC1E5}"/>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81E46471-22B8-4676-9EB3-0FE39893E147}"/>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35" name="">
            <a:extLst xmlns:a="http://schemas.openxmlformats.org/drawingml/2006/main">
              <a:ext uri="{FF2B5EF4-FFF2-40B4-BE49-F238E27FC236}">
                <a16:creationId xmlns:a16="http://schemas.microsoft.com/office/drawing/2014/main" id="{64FB5CED-81D7-4C09-9F7A-0578D39A9EDE}"/>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41,02</a:t>
            </a:r>
          </a:p>
        </p:txBody>
      </p:sp>
      <p:sp>
        <p:nvSpPr>
          <p:cNvPr id="36" name="">
            <a:extLst xmlns:a="http://schemas.openxmlformats.org/drawingml/2006/main">
              <a:ext uri="{FF2B5EF4-FFF2-40B4-BE49-F238E27FC236}">
                <a16:creationId xmlns:a16="http://schemas.microsoft.com/office/drawing/2014/main" id="{4EBFFFEF-C026-4AB6-BBEE-23B65D47023C}"/>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931A3CA1-14C6-470C-AAD2-17CEEEEDA39D}"/>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862AD866-54B5-47EC-A047-6C9BC483C30A}"/>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E1D679E6-A7FF-4764-9D13-8A8A5E720FF7}"/>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Auner, Julius *</a:t>
            </a:r>
          </a:p>
        </p:txBody>
      </p:sp>
      <p:sp>
        <p:nvSpPr>
          <p:cNvPr id="40" name="">
            <a:extLst xmlns:a="http://schemas.openxmlformats.org/drawingml/2006/main">
              <a:ext uri="{FF2B5EF4-FFF2-40B4-BE49-F238E27FC236}">
                <a16:creationId xmlns:a16="http://schemas.microsoft.com/office/drawing/2014/main" id="{819AF6A5-B880-4413-856D-9C6D4A1674EA}"/>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Weiherhof</a:t>
            </a:r>
          </a:p>
        </p:txBody>
      </p:sp>
      <p:sp>
        <p:nvSpPr>
          <p:cNvPr id="41" name="">
            <a:extLst xmlns:a="http://schemas.openxmlformats.org/drawingml/2006/main">
              <a:ext uri="{FF2B5EF4-FFF2-40B4-BE49-F238E27FC236}">
                <a16:creationId xmlns:a16="http://schemas.microsoft.com/office/drawing/2014/main" id="{A87E26D7-7877-4765-8118-937C1A33DBA7}"/>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42" name="">
            <a:extLst xmlns:a="http://schemas.openxmlformats.org/drawingml/2006/main">
              <a:ext uri="{FF2B5EF4-FFF2-40B4-BE49-F238E27FC236}">
                <a16:creationId xmlns:a16="http://schemas.microsoft.com/office/drawing/2014/main" id="{7B257A06-9A7D-4364-9519-1141DE02CA55}"/>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43" name="">
            <a:extLst xmlns:a="http://schemas.openxmlformats.org/drawingml/2006/main">
              <a:ext uri="{FF2B5EF4-FFF2-40B4-BE49-F238E27FC236}">
                <a16:creationId xmlns:a16="http://schemas.microsoft.com/office/drawing/2014/main" id="{962C1B2E-D442-4034-91B4-58F211EEFFFA}"/>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44" name="">
            <a:extLst xmlns:a="http://schemas.openxmlformats.org/drawingml/2006/main">
              <a:ext uri="{FF2B5EF4-FFF2-40B4-BE49-F238E27FC236}">
                <a16:creationId xmlns:a16="http://schemas.microsoft.com/office/drawing/2014/main" id="{8F0A8673-8A25-4A11-88C9-7239F749BA73}"/>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64AEB59C-2095-46E4-9818-E4D69A903B62}"/>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46" name="">
            <a:extLst xmlns:a="http://schemas.openxmlformats.org/drawingml/2006/main">
              <a:ext uri="{FF2B5EF4-FFF2-40B4-BE49-F238E27FC236}">
                <a16:creationId xmlns:a16="http://schemas.microsoft.com/office/drawing/2014/main" id="{E9608A02-60EE-4D8A-955B-AD2F69EA7E0F}"/>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40,49</a:t>
            </a:r>
          </a:p>
        </p:txBody>
      </p:sp>
      <p:sp>
        <p:nvSpPr>
          <p:cNvPr id="47" name="">
            <a:extLst xmlns:a="http://schemas.openxmlformats.org/drawingml/2006/main">
              <a:ext uri="{FF2B5EF4-FFF2-40B4-BE49-F238E27FC236}">
                <a16:creationId xmlns:a16="http://schemas.microsoft.com/office/drawing/2014/main" id="{04760C2D-C6CB-4DEB-B619-575922AD9778}"/>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51769FEF-C294-4F5F-A45D-98FD0E4716F0}"/>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D0F9337D-2257-4EAD-B134-C400CB30E7DD}"/>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50" name="">
            <a:extLst xmlns:a="http://schemas.openxmlformats.org/drawingml/2006/main">
              <a:ext uri="{FF2B5EF4-FFF2-40B4-BE49-F238E27FC236}">
                <a16:creationId xmlns:a16="http://schemas.microsoft.com/office/drawing/2014/main" id="{B3B99818-8EC8-4A28-8186-1D5DDCDEB5AB}"/>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Huckenbeck, Sven *</a:t>
            </a:r>
          </a:p>
        </p:txBody>
      </p:sp>
      <p:sp>
        <p:nvSpPr>
          <p:cNvPr id="51" name="">
            <a:extLst xmlns:a="http://schemas.openxmlformats.org/drawingml/2006/main">
              <a:ext uri="{FF2B5EF4-FFF2-40B4-BE49-F238E27FC236}">
                <a16:creationId xmlns:a16="http://schemas.microsoft.com/office/drawing/2014/main" id="{095E43B9-6392-4020-95F8-1E6989B93D47}"/>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II</a:t>
            </a:r>
          </a:p>
        </p:txBody>
      </p:sp>
      <p:sp>
        <p:nvSpPr>
          <p:cNvPr id="52" name="">
            <a:extLst xmlns:a="http://schemas.openxmlformats.org/drawingml/2006/main">
              <a:ext uri="{FF2B5EF4-FFF2-40B4-BE49-F238E27FC236}">
                <a16:creationId xmlns:a16="http://schemas.microsoft.com/office/drawing/2014/main" id="{D62188BB-03D5-4DCD-B61C-F16B40989666}"/>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53" name="">
            <a:extLst xmlns:a="http://schemas.openxmlformats.org/drawingml/2006/main">
              <a:ext uri="{FF2B5EF4-FFF2-40B4-BE49-F238E27FC236}">
                <a16:creationId xmlns:a16="http://schemas.microsoft.com/office/drawing/2014/main" id="{1B008C9E-5994-4CC8-BAFD-07B02709CE88}"/>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54" name="">
            <a:extLst xmlns:a="http://schemas.openxmlformats.org/drawingml/2006/main">
              <a:ext uri="{FF2B5EF4-FFF2-40B4-BE49-F238E27FC236}">
                <a16:creationId xmlns:a16="http://schemas.microsoft.com/office/drawing/2014/main" id="{F27A51B6-1D2D-493A-9A32-D9E3FA938E0A}"/>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5" name="">
            <a:extLst xmlns:a="http://schemas.openxmlformats.org/drawingml/2006/main">
              <a:ext uri="{FF2B5EF4-FFF2-40B4-BE49-F238E27FC236}">
                <a16:creationId xmlns:a16="http://schemas.microsoft.com/office/drawing/2014/main" id="{4FDFB390-EB71-41DA-81A4-BF822369AFE4}"/>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A661AFFA-1A32-47E2-8AC4-83927760D9F3}"/>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57" name="">
            <a:extLst xmlns:a="http://schemas.openxmlformats.org/drawingml/2006/main">
              <a:ext uri="{FF2B5EF4-FFF2-40B4-BE49-F238E27FC236}">
                <a16:creationId xmlns:a16="http://schemas.microsoft.com/office/drawing/2014/main" id="{EC06B96B-EAB3-4692-BE00-BF000AA6BB00}"/>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40,49</a:t>
            </a:r>
          </a:p>
        </p:txBody>
      </p:sp>
      <p:sp>
        <p:nvSpPr>
          <p:cNvPr id="58" name="">
            <a:extLst xmlns:a="http://schemas.openxmlformats.org/drawingml/2006/main">
              <a:ext uri="{FF2B5EF4-FFF2-40B4-BE49-F238E27FC236}">
                <a16:creationId xmlns:a16="http://schemas.microsoft.com/office/drawing/2014/main" id="{860B5957-7864-4F52-ACAB-0B7A991308DA}"/>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24A0F86C-B37D-4C7F-8404-853C007E3754}"/>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6F0CDEA4-00DC-41D7-9575-97B2C40D0652}"/>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61" name="">
            <a:extLst xmlns:a="http://schemas.openxmlformats.org/drawingml/2006/main">
              <a:ext uri="{FF2B5EF4-FFF2-40B4-BE49-F238E27FC236}">
                <a16:creationId xmlns:a16="http://schemas.microsoft.com/office/drawing/2014/main" id="{27167D8A-13B8-4EDC-B96C-5D8D38D2AA8F}"/>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Miller, Rainer *</a:t>
            </a:r>
          </a:p>
        </p:txBody>
      </p:sp>
      <p:sp>
        <p:nvSpPr>
          <p:cNvPr id="62" name="">
            <a:extLst xmlns:a="http://schemas.openxmlformats.org/drawingml/2006/main">
              <a:ext uri="{FF2B5EF4-FFF2-40B4-BE49-F238E27FC236}">
                <a16:creationId xmlns:a16="http://schemas.microsoft.com/office/drawing/2014/main" id="{3E28CC2A-167A-416E-BB7A-0847A0C4A652}"/>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Steibis</a:t>
            </a:r>
          </a:p>
        </p:txBody>
      </p:sp>
      <p:sp>
        <p:nvSpPr>
          <p:cNvPr id="63" name="">
            <a:extLst xmlns:a="http://schemas.openxmlformats.org/drawingml/2006/main">
              <a:ext uri="{FF2B5EF4-FFF2-40B4-BE49-F238E27FC236}">
                <a16:creationId xmlns:a16="http://schemas.microsoft.com/office/drawing/2014/main" id="{33288F58-F2BF-4CCE-88DC-14BB927D33FC}"/>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64" name="">
            <a:extLst xmlns:a="http://schemas.openxmlformats.org/drawingml/2006/main">
              <a:ext uri="{FF2B5EF4-FFF2-40B4-BE49-F238E27FC236}">
                <a16:creationId xmlns:a16="http://schemas.microsoft.com/office/drawing/2014/main" id="{52664E85-0AB7-4544-A5A9-C027AB2EBAD5}"/>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65" name="">
            <a:extLst xmlns:a="http://schemas.openxmlformats.org/drawingml/2006/main">
              <a:ext uri="{FF2B5EF4-FFF2-40B4-BE49-F238E27FC236}">
                <a16:creationId xmlns:a16="http://schemas.microsoft.com/office/drawing/2014/main" id="{86AEC594-08B7-4D9A-B2FE-9F420639A9CA}"/>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66" name="">
            <a:extLst xmlns:a="http://schemas.openxmlformats.org/drawingml/2006/main">
              <a:ext uri="{FF2B5EF4-FFF2-40B4-BE49-F238E27FC236}">
                <a16:creationId xmlns:a16="http://schemas.microsoft.com/office/drawing/2014/main" id="{11F9005F-73B7-4022-BD6C-1778760DFD22}"/>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FC9247E1-FC80-4C0A-AEE4-BA854CE9FDDF}"/>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68" name="">
            <a:extLst xmlns:a="http://schemas.openxmlformats.org/drawingml/2006/main">
              <a:ext uri="{FF2B5EF4-FFF2-40B4-BE49-F238E27FC236}">
                <a16:creationId xmlns:a16="http://schemas.microsoft.com/office/drawing/2014/main" id="{5E52A7DB-56DE-4F69-A5F0-2280D0E89BE5}"/>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40,49</a:t>
            </a:r>
          </a:p>
        </p:txBody>
      </p:sp>
      <p:sp>
        <p:nvSpPr>
          <p:cNvPr id="69" name="">
            <a:extLst xmlns:a="http://schemas.openxmlformats.org/drawingml/2006/main">
              <a:ext uri="{FF2B5EF4-FFF2-40B4-BE49-F238E27FC236}">
                <a16:creationId xmlns:a16="http://schemas.microsoft.com/office/drawing/2014/main" id="{4CAAB53B-9635-450A-B38F-C82BBF11F280}"/>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C36BC8AA-2EE3-4C86-AE37-C5DAAA8EC584}"/>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B7E550B5-43EB-4C73-93E9-1C7903ADC735}"/>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F742902E-7B54-457F-9AB5-7BB913ABFE65}"/>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Bosch, Uli *</a:t>
            </a:r>
          </a:p>
        </p:txBody>
      </p:sp>
      <p:sp>
        <p:nvSpPr>
          <p:cNvPr id="73" name="">
            <a:extLst xmlns:a="http://schemas.openxmlformats.org/drawingml/2006/main">
              <a:ext uri="{FF2B5EF4-FFF2-40B4-BE49-F238E27FC236}">
                <a16:creationId xmlns:a16="http://schemas.microsoft.com/office/drawing/2014/main" id="{AC03DDD2-F610-4C2B-8544-EE7A890C72BD}"/>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Ulm</a:t>
            </a:r>
          </a:p>
        </p:txBody>
      </p:sp>
      <p:sp>
        <p:nvSpPr>
          <p:cNvPr id="74" name="">
            <a:extLst xmlns:a="http://schemas.openxmlformats.org/drawingml/2006/main">
              <a:ext uri="{FF2B5EF4-FFF2-40B4-BE49-F238E27FC236}">
                <a16:creationId xmlns:a16="http://schemas.microsoft.com/office/drawing/2014/main" id="{99B3F65C-F162-48DF-A1AB-C38A9C34C0AD}"/>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75" name="">
            <a:extLst xmlns:a="http://schemas.openxmlformats.org/drawingml/2006/main">
              <a:ext uri="{FF2B5EF4-FFF2-40B4-BE49-F238E27FC236}">
                <a16:creationId xmlns:a16="http://schemas.microsoft.com/office/drawing/2014/main" id="{C7FA1C73-3E06-4C72-A85C-6E266A7C1A6F}"/>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76" name="">
            <a:extLst xmlns:a="http://schemas.openxmlformats.org/drawingml/2006/main">
              <a:ext uri="{FF2B5EF4-FFF2-40B4-BE49-F238E27FC236}">
                <a16:creationId xmlns:a16="http://schemas.microsoft.com/office/drawing/2014/main" id="{2A017C11-FFA0-43DB-BEDB-F203AB08DE76}"/>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7" name="">
            <a:extLst xmlns:a="http://schemas.openxmlformats.org/drawingml/2006/main">
              <a:ext uri="{FF2B5EF4-FFF2-40B4-BE49-F238E27FC236}">
                <a16:creationId xmlns:a16="http://schemas.microsoft.com/office/drawing/2014/main" id="{9A7B73F3-BBAC-44DE-B7CB-D9199A6FD252}"/>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277F4B5E-54E1-456A-AEBF-A1C771B9A75E}"/>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79" name="">
            <a:extLst xmlns:a="http://schemas.openxmlformats.org/drawingml/2006/main">
              <a:ext uri="{FF2B5EF4-FFF2-40B4-BE49-F238E27FC236}">
                <a16:creationId xmlns:a16="http://schemas.microsoft.com/office/drawing/2014/main" id="{5815BD61-1322-4BD8-B199-DB7675286BC8}"/>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40,23</a:t>
            </a:r>
          </a:p>
        </p:txBody>
      </p:sp>
      <p:sp>
        <p:nvSpPr>
          <p:cNvPr id="80" name="">
            <a:extLst xmlns:a="http://schemas.openxmlformats.org/drawingml/2006/main">
              <a:ext uri="{FF2B5EF4-FFF2-40B4-BE49-F238E27FC236}">
                <a16:creationId xmlns:a16="http://schemas.microsoft.com/office/drawing/2014/main" id="{3B6CCBE9-F1DF-404E-B645-8F23FA3A7CC8}"/>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2208EE61-83A8-48AF-894C-02E8FE3D0267}"/>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DF2668C5-3BF5-4A32-9041-09D577337C3E}"/>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9780A31E-D585-488C-96EB-BCA2E2D93CBE}"/>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Ludwig, Michael *</a:t>
            </a:r>
          </a:p>
        </p:txBody>
      </p:sp>
      <p:sp>
        <p:nvSpPr>
          <p:cNvPr id="84" name="">
            <a:extLst xmlns:a="http://schemas.openxmlformats.org/drawingml/2006/main">
              <a:ext uri="{FF2B5EF4-FFF2-40B4-BE49-F238E27FC236}">
                <a16:creationId xmlns:a16="http://schemas.microsoft.com/office/drawing/2014/main" id="{9E163862-0FDF-4A86-B391-0120BBF0C635}"/>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Lechfeld</a:t>
            </a:r>
          </a:p>
        </p:txBody>
      </p:sp>
      <p:sp>
        <p:nvSpPr>
          <p:cNvPr id="85" name="">
            <a:extLst xmlns:a="http://schemas.openxmlformats.org/drawingml/2006/main">
              <a:ext uri="{FF2B5EF4-FFF2-40B4-BE49-F238E27FC236}">
                <a16:creationId xmlns:a16="http://schemas.microsoft.com/office/drawing/2014/main" id="{CABDE109-6666-42B6-AE78-C6F8C7B72C33}"/>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86" name="">
            <a:extLst xmlns:a="http://schemas.openxmlformats.org/drawingml/2006/main">
              <a:ext uri="{FF2B5EF4-FFF2-40B4-BE49-F238E27FC236}">
                <a16:creationId xmlns:a16="http://schemas.microsoft.com/office/drawing/2014/main" id="{7223E249-4B61-41EE-B4D9-D957562F109D}"/>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87" name="">
            <a:extLst xmlns:a="http://schemas.openxmlformats.org/drawingml/2006/main">
              <a:ext uri="{FF2B5EF4-FFF2-40B4-BE49-F238E27FC236}">
                <a16:creationId xmlns:a16="http://schemas.microsoft.com/office/drawing/2014/main" id="{498C4FB4-014A-4792-9751-FC707B517754}"/>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88" name="">
            <a:extLst xmlns:a="http://schemas.openxmlformats.org/drawingml/2006/main">
              <a:ext uri="{FF2B5EF4-FFF2-40B4-BE49-F238E27FC236}">
                <a16:creationId xmlns:a16="http://schemas.microsoft.com/office/drawing/2014/main" id="{1528B2F4-61FF-4173-A0D5-78D111082D92}"/>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1D96C8C5-CEA3-4AA9-8A97-7339DD2BDD7D}"/>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90" name="">
            <a:extLst xmlns:a="http://schemas.openxmlformats.org/drawingml/2006/main">
              <a:ext uri="{FF2B5EF4-FFF2-40B4-BE49-F238E27FC236}">
                <a16:creationId xmlns:a16="http://schemas.microsoft.com/office/drawing/2014/main" id="{4F2575A1-EC06-47A5-8B5D-C229D6DA9551}"/>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39,96</a:t>
            </a:r>
          </a:p>
        </p:txBody>
      </p:sp>
      <p:sp>
        <p:nvSpPr>
          <p:cNvPr id="91" name="">
            <a:extLst xmlns:a="http://schemas.openxmlformats.org/drawingml/2006/main">
              <a:ext uri="{FF2B5EF4-FFF2-40B4-BE49-F238E27FC236}">
                <a16:creationId xmlns:a16="http://schemas.microsoft.com/office/drawing/2014/main" id="{A574AE06-643F-4495-844A-B99B4BFDC173}"/>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D8CD082B-CA66-41F1-A045-B89141E80658}"/>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86D4FBDF-03E8-4E60-A4A0-092C32D65CFC}"/>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94" name="">
            <a:extLst xmlns:a="http://schemas.openxmlformats.org/drawingml/2006/main">
              <a:ext uri="{FF2B5EF4-FFF2-40B4-BE49-F238E27FC236}">
                <a16:creationId xmlns:a16="http://schemas.microsoft.com/office/drawing/2014/main" id="{00EDAEC6-7E20-4DA8-B7B1-C5F73996E99F}"/>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Hoffmann, Thomas *</a:t>
            </a:r>
          </a:p>
        </p:txBody>
      </p:sp>
      <p:sp>
        <p:nvSpPr>
          <p:cNvPr id="95" name="">
            <a:extLst xmlns:a="http://schemas.openxmlformats.org/drawingml/2006/main">
              <a:ext uri="{FF2B5EF4-FFF2-40B4-BE49-F238E27FC236}">
                <a16:creationId xmlns:a16="http://schemas.microsoft.com/office/drawing/2014/main" id="{69329EF2-9C38-4A08-830B-1B754C002317}"/>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Bad Wörishofen</a:t>
            </a:r>
          </a:p>
        </p:txBody>
      </p:sp>
      <p:sp>
        <p:nvSpPr>
          <p:cNvPr id="96" name="">
            <a:extLst xmlns:a="http://schemas.openxmlformats.org/drawingml/2006/main">
              <a:ext uri="{FF2B5EF4-FFF2-40B4-BE49-F238E27FC236}">
                <a16:creationId xmlns:a16="http://schemas.microsoft.com/office/drawing/2014/main" id="{028E6B89-556B-4459-8E74-220BD980C68D}"/>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97" name="">
            <a:extLst xmlns:a="http://schemas.openxmlformats.org/drawingml/2006/main">
              <a:ext uri="{FF2B5EF4-FFF2-40B4-BE49-F238E27FC236}">
                <a16:creationId xmlns:a16="http://schemas.microsoft.com/office/drawing/2014/main" id="{2465CFEC-9002-46E7-96F5-B24FF9B96B90}"/>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98" name="">
            <a:extLst xmlns:a="http://schemas.openxmlformats.org/drawingml/2006/main">
              <a:ext uri="{FF2B5EF4-FFF2-40B4-BE49-F238E27FC236}">
                <a16:creationId xmlns:a16="http://schemas.microsoft.com/office/drawing/2014/main" id="{F8E2C712-3A1B-4FA4-94D1-90314A36B55C}"/>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9" name="">
            <a:extLst xmlns:a="http://schemas.openxmlformats.org/drawingml/2006/main">
              <a:ext uri="{FF2B5EF4-FFF2-40B4-BE49-F238E27FC236}">
                <a16:creationId xmlns:a16="http://schemas.microsoft.com/office/drawing/2014/main" id="{08887846-92A6-4366-87FB-3A3DC81D395B}"/>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E16E4399-FA22-47D6-A971-4C18A3B62933}"/>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01" name="">
            <a:extLst xmlns:a="http://schemas.openxmlformats.org/drawingml/2006/main">
              <a:ext uri="{FF2B5EF4-FFF2-40B4-BE49-F238E27FC236}">
                <a16:creationId xmlns:a16="http://schemas.microsoft.com/office/drawing/2014/main" id="{1BB2C561-E02F-4D6F-B671-6E477FB0662C}"/>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39,78</a:t>
            </a:r>
          </a:p>
        </p:txBody>
      </p:sp>
      <p:sp>
        <p:nvSpPr>
          <p:cNvPr id="102" name="">
            <a:extLst xmlns:a="http://schemas.openxmlformats.org/drawingml/2006/main">
              <a:ext uri="{FF2B5EF4-FFF2-40B4-BE49-F238E27FC236}">
                <a16:creationId xmlns:a16="http://schemas.microsoft.com/office/drawing/2014/main" id="{CFEA8314-0705-4004-99F8-B8749280C04D}"/>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3E9636A2-A72C-46D7-8CDB-244DF082E75F}"/>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AE63BC6D-50F9-4BE5-9E8B-B45F168E24F8}"/>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05" name="">
            <a:extLst xmlns:a="http://schemas.openxmlformats.org/drawingml/2006/main">
              <a:ext uri="{FF2B5EF4-FFF2-40B4-BE49-F238E27FC236}">
                <a16:creationId xmlns:a16="http://schemas.microsoft.com/office/drawing/2014/main" id="{BC1A3C99-263D-4339-811C-6A45DDE56BFE}"/>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Reiter, Lorenz *</a:t>
            </a:r>
          </a:p>
        </p:txBody>
      </p:sp>
      <p:sp>
        <p:nvSpPr>
          <p:cNvPr id="106" name="">
            <a:extLst xmlns:a="http://schemas.openxmlformats.org/drawingml/2006/main">
              <a:ext uri="{FF2B5EF4-FFF2-40B4-BE49-F238E27FC236}">
                <a16:creationId xmlns:a16="http://schemas.microsoft.com/office/drawing/2014/main" id="{443EED77-7929-4128-99B1-4B07854CEA36}"/>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Lenzfried</a:t>
            </a:r>
          </a:p>
        </p:txBody>
      </p:sp>
      <p:sp>
        <p:nvSpPr>
          <p:cNvPr id="107" name="">
            <a:extLst xmlns:a="http://schemas.openxmlformats.org/drawingml/2006/main">
              <a:ext uri="{FF2B5EF4-FFF2-40B4-BE49-F238E27FC236}">
                <a16:creationId xmlns:a16="http://schemas.microsoft.com/office/drawing/2014/main" id="{F53E29E9-6211-4BE9-8FC0-D228585D0E55}"/>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08" name="">
            <a:extLst xmlns:a="http://schemas.openxmlformats.org/drawingml/2006/main">
              <a:ext uri="{FF2B5EF4-FFF2-40B4-BE49-F238E27FC236}">
                <a16:creationId xmlns:a16="http://schemas.microsoft.com/office/drawing/2014/main" id="{4B8D015E-4FCB-4945-AD35-96114AA59017}"/>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109" name="">
            <a:extLst xmlns:a="http://schemas.openxmlformats.org/drawingml/2006/main">
              <a:ext uri="{FF2B5EF4-FFF2-40B4-BE49-F238E27FC236}">
                <a16:creationId xmlns:a16="http://schemas.microsoft.com/office/drawing/2014/main" id="{2A90B23A-FA37-4696-8BA8-952A4D7728C6}"/>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10" name="">
            <a:extLst xmlns:a="http://schemas.openxmlformats.org/drawingml/2006/main">
              <a:ext uri="{FF2B5EF4-FFF2-40B4-BE49-F238E27FC236}">
                <a16:creationId xmlns:a16="http://schemas.microsoft.com/office/drawing/2014/main" id="{F3A83013-A804-48EE-B7D9-13BD8C605101}"/>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7C40BB19-BF03-472E-B8E0-479A506ECC9F}"/>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12" name="">
            <a:extLst xmlns:a="http://schemas.openxmlformats.org/drawingml/2006/main">
              <a:ext uri="{FF2B5EF4-FFF2-40B4-BE49-F238E27FC236}">
                <a16:creationId xmlns:a16="http://schemas.microsoft.com/office/drawing/2014/main" id="{AA78207A-F956-4DA7-9212-5301AFEF4BCA}"/>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39,74</a:t>
            </a:r>
          </a:p>
        </p:txBody>
      </p:sp>
      <p:sp>
        <p:nvSpPr>
          <p:cNvPr id="113" name="">
            <a:extLst xmlns:a="http://schemas.openxmlformats.org/drawingml/2006/main">
              <a:ext uri="{FF2B5EF4-FFF2-40B4-BE49-F238E27FC236}">
                <a16:creationId xmlns:a16="http://schemas.microsoft.com/office/drawing/2014/main" id="{2BE745F6-3FB3-45C3-85E1-902D1C99CE1A}"/>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6F682066-1356-4815-A0F9-109E8583C33E}"/>
              </a:ext>
            </a:extLst>
          </p:cNvPr>
          <p:cNvSpPr>
            <a:spLocks xmlns:a="http://schemas.openxmlformats.org/drawingml/2006/main" noGrp="1"/>
          </p:cNvSpPr>
          <p:nvPr/>
        </p:nvSpPr>
        <p:spPr>
          <a:xfrm xmlns:a="http://schemas.openxmlformats.org/drawingml/2006/main">
            <a:off x="400050" y="46672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15" name="">
            <a:extLst xmlns:a="http://schemas.openxmlformats.org/drawingml/2006/main">
              <a:ext uri="{FF2B5EF4-FFF2-40B4-BE49-F238E27FC236}">
                <a16:creationId xmlns:a16="http://schemas.microsoft.com/office/drawing/2014/main" id="{A7BF3449-8BAE-40C5-BF33-890039301082}"/>
              </a:ext>
            </a:extLst>
          </p:cNvPr>
          <p:cNvSpPr>
            <a:spLocks xmlns:a="http://schemas.openxmlformats.org/drawingml/2006/main" noGrp="1"/>
          </p:cNvSpPr>
          <p:nvPr/>
        </p:nvSpPr>
        <p:spPr>
          <a:xfrm xmlns:a="http://schemas.openxmlformats.org/drawingml/2006/main">
            <a:off x="476250" y="47434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16" name="">
            <a:extLst xmlns:a="http://schemas.openxmlformats.org/drawingml/2006/main">
              <a:ext uri="{FF2B5EF4-FFF2-40B4-BE49-F238E27FC236}">
                <a16:creationId xmlns:a16="http://schemas.microsoft.com/office/drawing/2014/main" id="{72FB43A2-54A7-4681-A471-EF358592F6D5}"/>
              </a:ext>
            </a:extLst>
          </p:cNvPr>
          <p:cNvSpPr>
            <a:spLocks xmlns:a="http://schemas.openxmlformats.org/drawingml/2006/main" noGrp="1"/>
          </p:cNvSpPr>
          <p:nvPr/>
        </p:nvSpPr>
        <p:spPr>
          <a:xfrm xmlns:a="http://schemas.openxmlformats.org/drawingml/2006/main">
            <a:off x="1143000" y="47434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Brauckmann, Manfred *</a:t>
            </a:r>
          </a:p>
        </p:txBody>
      </p:sp>
      <p:sp>
        <p:nvSpPr>
          <p:cNvPr id="117" name="">
            <a:extLst xmlns:a="http://schemas.openxmlformats.org/drawingml/2006/main">
              <a:ext uri="{FF2B5EF4-FFF2-40B4-BE49-F238E27FC236}">
                <a16:creationId xmlns:a16="http://schemas.microsoft.com/office/drawing/2014/main" id="{6B3B976A-440E-4E54-A844-EAC0C73DA344}"/>
              </a:ext>
            </a:extLst>
          </p:cNvPr>
          <p:cNvSpPr>
            <a:spLocks xmlns:a="http://schemas.openxmlformats.org/drawingml/2006/main" noGrp="1"/>
          </p:cNvSpPr>
          <p:nvPr/>
        </p:nvSpPr>
        <p:spPr>
          <a:xfrm xmlns:a="http://schemas.openxmlformats.org/drawingml/2006/main">
            <a:off x="3619500" y="47434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118" name="">
            <a:extLst xmlns:a="http://schemas.openxmlformats.org/drawingml/2006/main">
              <a:ext uri="{FF2B5EF4-FFF2-40B4-BE49-F238E27FC236}">
                <a16:creationId xmlns:a16="http://schemas.microsoft.com/office/drawing/2014/main" id="{832A7C33-8B19-49D7-BE74-3A3412BEFF19}"/>
              </a:ext>
            </a:extLst>
          </p:cNvPr>
          <p:cNvSpPr>
            <a:spLocks xmlns:a="http://schemas.openxmlformats.org/drawingml/2006/main" noGrp="1"/>
          </p:cNvSpPr>
          <p:nvPr/>
        </p:nvSpPr>
        <p:spPr>
          <a:xfrm xmlns:a="http://schemas.openxmlformats.org/drawingml/2006/main">
            <a:off x="6667500" y="47434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19" name="">
            <a:extLst xmlns:a="http://schemas.openxmlformats.org/drawingml/2006/main">
              <a:ext uri="{FF2B5EF4-FFF2-40B4-BE49-F238E27FC236}">
                <a16:creationId xmlns:a16="http://schemas.microsoft.com/office/drawing/2014/main" id="{5363D57A-79FC-4F36-9157-576D824133D1}"/>
              </a:ext>
            </a:extLst>
          </p:cNvPr>
          <p:cNvSpPr>
            <a:spLocks xmlns:a="http://schemas.openxmlformats.org/drawingml/2006/main" noGrp="1"/>
          </p:cNvSpPr>
          <p:nvPr/>
        </p:nvSpPr>
        <p:spPr>
          <a:xfrm xmlns:a="http://schemas.openxmlformats.org/drawingml/2006/main">
            <a:off x="7524750" y="47434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120" name="">
            <a:extLst xmlns:a="http://schemas.openxmlformats.org/drawingml/2006/main">
              <a:ext uri="{FF2B5EF4-FFF2-40B4-BE49-F238E27FC236}">
                <a16:creationId xmlns:a16="http://schemas.microsoft.com/office/drawing/2014/main" id="{EF8FB37A-7D2D-4ECE-8EA2-25E2DD185AA3}"/>
              </a:ext>
            </a:extLst>
          </p:cNvPr>
          <p:cNvSpPr>
            <a:spLocks xmlns:a="http://schemas.openxmlformats.org/drawingml/2006/main" noGrp="1"/>
          </p:cNvSpPr>
          <p:nvPr/>
        </p:nvSpPr>
        <p:spPr>
          <a:xfrm xmlns:a="http://schemas.openxmlformats.org/drawingml/2006/main">
            <a:off x="8667750" y="47434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21" name="">
            <a:extLst xmlns:a="http://schemas.openxmlformats.org/drawingml/2006/main">
              <a:ext uri="{FF2B5EF4-FFF2-40B4-BE49-F238E27FC236}">
                <a16:creationId xmlns:a16="http://schemas.microsoft.com/office/drawing/2014/main" id="{C9E2965D-49C9-4CCD-9AA6-318009D9AF3A}"/>
              </a:ext>
            </a:extLst>
          </p:cNvPr>
          <p:cNvSpPr>
            <a:spLocks xmlns:a="http://schemas.openxmlformats.org/drawingml/2006/main" noGrp="1"/>
          </p:cNvSpPr>
          <p:nvPr/>
        </p:nvSpPr>
        <p:spPr>
          <a:xfrm xmlns:a="http://schemas.openxmlformats.org/drawingml/2006/main">
            <a:off x="9342882" y="47434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22" name="">
            <a:extLst xmlns:a="http://schemas.openxmlformats.org/drawingml/2006/main">
              <a:ext uri="{FF2B5EF4-FFF2-40B4-BE49-F238E27FC236}">
                <a16:creationId xmlns:a16="http://schemas.microsoft.com/office/drawing/2014/main" id="{342ED2EC-88FB-4DD2-BAA6-09F75926FAD7}"/>
              </a:ext>
            </a:extLst>
          </p:cNvPr>
          <p:cNvSpPr>
            <a:spLocks xmlns:a="http://schemas.openxmlformats.org/drawingml/2006/main" noGrp="1"/>
          </p:cNvSpPr>
          <p:nvPr/>
        </p:nvSpPr>
        <p:spPr>
          <a:xfrm xmlns:a="http://schemas.openxmlformats.org/drawingml/2006/main">
            <a:off x="9390507" y="47434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11</a:t>
            </a:r>
          </a:p>
        </p:txBody>
      </p:sp>
      <p:sp>
        <p:nvSpPr>
          <p:cNvPr id="123" name="">
            <a:extLst xmlns:a="http://schemas.openxmlformats.org/drawingml/2006/main">
              <a:ext uri="{FF2B5EF4-FFF2-40B4-BE49-F238E27FC236}">
                <a16:creationId xmlns:a16="http://schemas.microsoft.com/office/drawing/2014/main" id="{9122D208-71AA-43AD-8386-1E82D39D1736}"/>
              </a:ext>
            </a:extLst>
          </p:cNvPr>
          <p:cNvSpPr>
            <a:spLocks xmlns:a="http://schemas.openxmlformats.org/drawingml/2006/main" noGrp="1"/>
          </p:cNvSpPr>
          <p:nvPr/>
        </p:nvSpPr>
        <p:spPr>
          <a:xfrm xmlns:a="http://schemas.openxmlformats.org/drawingml/2006/main">
            <a:off x="10191750" y="47434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39,7</a:t>
            </a:r>
          </a:p>
        </p:txBody>
      </p:sp>
      <p:sp>
        <p:nvSpPr>
          <p:cNvPr id="124" name="">
            <a:extLst xmlns:a="http://schemas.openxmlformats.org/drawingml/2006/main">
              <a:ext uri="{FF2B5EF4-FFF2-40B4-BE49-F238E27FC236}">
                <a16:creationId xmlns:a16="http://schemas.microsoft.com/office/drawing/2014/main" id="{B603D9E7-93D4-4677-AA0E-A5E11ABC16CB}"/>
              </a:ext>
            </a:extLst>
          </p:cNvPr>
          <p:cNvSpPr>
            <a:spLocks xmlns:a="http://schemas.openxmlformats.org/drawingml/2006/main" noGrp="1"/>
          </p:cNvSpPr>
          <p:nvPr/>
        </p:nvSpPr>
        <p:spPr>
          <a:xfrm xmlns:a="http://schemas.openxmlformats.org/drawingml/2006/main">
            <a:off x="400050" y="49815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25" name="">
            <a:extLst xmlns:a="http://schemas.openxmlformats.org/drawingml/2006/main">
              <a:ext uri="{FF2B5EF4-FFF2-40B4-BE49-F238E27FC236}">
                <a16:creationId xmlns:a16="http://schemas.microsoft.com/office/drawing/2014/main" id="{F0D3559E-E5A7-445A-93D1-678C7F1494B8}"/>
              </a:ext>
            </a:extLst>
          </p:cNvPr>
          <p:cNvSpPr>
            <a:spLocks xmlns:a="http://schemas.openxmlformats.org/drawingml/2006/main" noGrp="1"/>
          </p:cNvSpPr>
          <p:nvPr/>
        </p:nvSpPr>
        <p:spPr>
          <a:xfrm xmlns:a="http://schemas.openxmlformats.org/drawingml/2006/main">
            <a:off x="400050" y="49911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26" name="">
            <a:extLst xmlns:a="http://schemas.openxmlformats.org/drawingml/2006/main">
              <a:ext uri="{FF2B5EF4-FFF2-40B4-BE49-F238E27FC236}">
                <a16:creationId xmlns:a16="http://schemas.microsoft.com/office/drawing/2014/main" id="{637C6337-4360-4EE7-AE8D-68D03CF71084}"/>
              </a:ext>
            </a:extLst>
          </p:cNvPr>
          <p:cNvSpPr>
            <a:spLocks xmlns:a="http://schemas.openxmlformats.org/drawingml/2006/main" noGrp="1"/>
          </p:cNvSpPr>
          <p:nvPr/>
        </p:nvSpPr>
        <p:spPr>
          <a:xfrm xmlns:a="http://schemas.openxmlformats.org/drawingml/2006/main">
            <a:off x="476250" y="50673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27" name="">
            <a:extLst xmlns:a="http://schemas.openxmlformats.org/drawingml/2006/main">
              <a:ext uri="{FF2B5EF4-FFF2-40B4-BE49-F238E27FC236}">
                <a16:creationId xmlns:a16="http://schemas.microsoft.com/office/drawing/2014/main" id="{440C5CAB-565D-404E-B28D-75FBC0231CA6}"/>
              </a:ext>
            </a:extLst>
          </p:cNvPr>
          <p:cNvSpPr>
            <a:spLocks xmlns:a="http://schemas.openxmlformats.org/drawingml/2006/main" noGrp="1"/>
          </p:cNvSpPr>
          <p:nvPr/>
        </p:nvSpPr>
        <p:spPr>
          <a:xfrm xmlns:a="http://schemas.openxmlformats.org/drawingml/2006/main">
            <a:off x="1143000" y="50673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Profanter, Siegfried *</a:t>
            </a:r>
          </a:p>
        </p:txBody>
      </p:sp>
      <p:sp>
        <p:nvSpPr>
          <p:cNvPr id="128" name="">
            <a:extLst xmlns:a="http://schemas.openxmlformats.org/drawingml/2006/main">
              <a:ext uri="{FF2B5EF4-FFF2-40B4-BE49-F238E27FC236}">
                <a16:creationId xmlns:a16="http://schemas.microsoft.com/office/drawing/2014/main" id="{99233362-CC5D-4C7C-BA2A-8ADE93607E35}"/>
              </a:ext>
            </a:extLst>
          </p:cNvPr>
          <p:cNvSpPr>
            <a:spLocks xmlns:a="http://schemas.openxmlformats.org/drawingml/2006/main" noGrp="1"/>
          </p:cNvSpPr>
          <p:nvPr/>
        </p:nvSpPr>
        <p:spPr>
          <a:xfrm xmlns:a="http://schemas.openxmlformats.org/drawingml/2006/main">
            <a:off x="3619500" y="50673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München-West</a:t>
            </a:r>
          </a:p>
        </p:txBody>
      </p:sp>
      <p:sp>
        <p:nvSpPr>
          <p:cNvPr id="129" name="">
            <a:extLst xmlns:a="http://schemas.openxmlformats.org/drawingml/2006/main">
              <a:ext uri="{FF2B5EF4-FFF2-40B4-BE49-F238E27FC236}">
                <a16:creationId xmlns:a16="http://schemas.microsoft.com/office/drawing/2014/main" id="{06476E36-CD02-4287-94D1-5A87C9155968}"/>
              </a:ext>
            </a:extLst>
          </p:cNvPr>
          <p:cNvSpPr>
            <a:spLocks xmlns:a="http://schemas.openxmlformats.org/drawingml/2006/main" noGrp="1"/>
          </p:cNvSpPr>
          <p:nvPr/>
        </p:nvSpPr>
        <p:spPr>
          <a:xfrm xmlns:a="http://schemas.openxmlformats.org/drawingml/2006/main">
            <a:off x="6667500" y="50673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30" name="">
            <a:extLst xmlns:a="http://schemas.openxmlformats.org/drawingml/2006/main">
              <a:ext uri="{FF2B5EF4-FFF2-40B4-BE49-F238E27FC236}">
                <a16:creationId xmlns:a16="http://schemas.microsoft.com/office/drawing/2014/main" id="{ED04FE8E-EA57-4362-92D2-287F01F4F62C}"/>
              </a:ext>
            </a:extLst>
          </p:cNvPr>
          <p:cNvSpPr>
            <a:spLocks xmlns:a="http://schemas.openxmlformats.org/drawingml/2006/main" noGrp="1"/>
          </p:cNvSpPr>
          <p:nvPr/>
        </p:nvSpPr>
        <p:spPr>
          <a:xfrm xmlns:a="http://schemas.openxmlformats.org/drawingml/2006/main">
            <a:off x="7524750" y="50673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131" name="">
            <a:extLst xmlns:a="http://schemas.openxmlformats.org/drawingml/2006/main">
              <a:ext uri="{FF2B5EF4-FFF2-40B4-BE49-F238E27FC236}">
                <a16:creationId xmlns:a16="http://schemas.microsoft.com/office/drawing/2014/main" id="{070CFC1B-B048-4551-AEDB-B5B63C828AF5}"/>
              </a:ext>
            </a:extLst>
          </p:cNvPr>
          <p:cNvSpPr>
            <a:spLocks xmlns:a="http://schemas.openxmlformats.org/drawingml/2006/main" noGrp="1"/>
          </p:cNvSpPr>
          <p:nvPr/>
        </p:nvSpPr>
        <p:spPr>
          <a:xfrm xmlns:a="http://schemas.openxmlformats.org/drawingml/2006/main">
            <a:off x="8667750" y="50673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32" name="">
            <a:extLst xmlns:a="http://schemas.openxmlformats.org/drawingml/2006/main">
              <a:ext uri="{FF2B5EF4-FFF2-40B4-BE49-F238E27FC236}">
                <a16:creationId xmlns:a16="http://schemas.microsoft.com/office/drawing/2014/main" id="{481C52A5-E3D9-4CF2-B437-624811B18160}"/>
              </a:ext>
            </a:extLst>
          </p:cNvPr>
          <p:cNvSpPr>
            <a:spLocks xmlns:a="http://schemas.openxmlformats.org/drawingml/2006/main" noGrp="1"/>
          </p:cNvSpPr>
          <p:nvPr/>
        </p:nvSpPr>
        <p:spPr>
          <a:xfrm xmlns:a="http://schemas.openxmlformats.org/drawingml/2006/main">
            <a:off x="9342882" y="50673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33" name="">
            <a:extLst xmlns:a="http://schemas.openxmlformats.org/drawingml/2006/main">
              <a:ext uri="{FF2B5EF4-FFF2-40B4-BE49-F238E27FC236}">
                <a16:creationId xmlns:a16="http://schemas.microsoft.com/office/drawing/2014/main" id="{46A4ED63-42BD-4E12-871A-19BD45226FD9}"/>
              </a:ext>
            </a:extLst>
          </p:cNvPr>
          <p:cNvSpPr>
            <a:spLocks xmlns:a="http://schemas.openxmlformats.org/drawingml/2006/main" noGrp="1"/>
          </p:cNvSpPr>
          <p:nvPr/>
        </p:nvSpPr>
        <p:spPr>
          <a:xfrm xmlns:a="http://schemas.openxmlformats.org/drawingml/2006/main">
            <a:off x="9390507" y="50673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7</a:t>
            </a:r>
          </a:p>
        </p:txBody>
      </p:sp>
      <p:sp>
        <p:nvSpPr>
          <p:cNvPr id="134" name="">
            <a:extLst xmlns:a="http://schemas.openxmlformats.org/drawingml/2006/main">
              <a:ext uri="{FF2B5EF4-FFF2-40B4-BE49-F238E27FC236}">
                <a16:creationId xmlns:a16="http://schemas.microsoft.com/office/drawing/2014/main" id="{6890A12B-49B6-41CD-BDD0-F41185A994DC}"/>
              </a:ext>
            </a:extLst>
          </p:cNvPr>
          <p:cNvSpPr>
            <a:spLocks xmlns:a="http://schemas.openxmlformats.org/drawingml/2006/main" noGrp="1"/>
          </p:cNvSpPr>
          <p:nvPr/>
        </p:nvSpPr>
        <p:spPr>
          <a:xfrm xmlns:a="http://schemas.openxmlformats.org/drawingml/2006/main">
            <a:off x="10191750" y="5067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39,47</a:t>
            </a:r>
          </a:p>
        </p:txBody>
      </p:sp>
      <p:sp>
        <p:nvSpPr>
          <p:cNvPr id="135" name="">
            <a:extLst xmlns:a="http://schemas.openxmlformats.org/drawingml/2006/main">
              <a:ext uri="{FF2B5EF4-FFF2-40B4-BE49-F238E27FC236}">
                <a16:creationId xmlns:a16="http://schemas.microsoft.com/office/drawing/2014/main" id="{37BE5E72-4967-4DC9-B358-A18811C9AD20}"/>
              </a:ext>
            </a:extLst>
          </p:cNvPr>
          <p:cNvSpPr>
            <a:spLocks xmlns:a="http://schemas.openxmlformats.org/drawingml/2006/main" noGrp="1"/>
          </p:cNvSpPr>
          <p:nvPr/>
        </p:nvSpPr>
        <p:spPr>
          <a:xfrm xmlns:a="http://schemas.openxmlformats.org/drawingml/2006/main">
            <a:off x="400050" y="53054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36" name="">
            <a:extLst xmlns:a="http://schemas.openxmlformats.org/drawingml/2006/main">
              <a:ext uri="{FF2B5EF4-FFF2-40B4-BE49-F238E27FC236}">
                <a16:creationId xmlns:a16="http://schemas.microsoft.com/office/drawing/2014/main" id="{18800062-920E-488B-90C0-CA0994C300A5}"/>
              </a:ext>
            </a:extLst>
          </p:cNvPr>
          <p:cNvSpPr>
            <a:spLocks xmlns:a="http://schemas.openxmlformats.org/drawingml/2006/main" noGrp="1"/>
          </p:cNvSpPr>
          <p:nvPr/>
        </p:nvSpPr>
        <p:spPr>
          <a:xfrm xmlns:a="http://schemas.openxmlformats.org/drawingml/2006/main">
            <a:off x="400050" y="53149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137" name="">
            <a:extLst xmlns:a="http://schemas.openxmlformats.org/drawingml/2006/main">
              <a:ext uri="{FF2B5EF4-FFF2-40B4-BE49-F238E27FC236}">
                <a16:creationId xmlns:a16="http://schemas.microsoft.com/office/drawing/2014/main" id="{3F8CD757-191D-46D7-831E-E368BEA6C5FA}"/>
              </a:ext>
            </a:extLst>
          </p:cNvPr>
          <p:cNvSpPr>
            <a:spLocks xmlns:a="http://schemas.openxmlformats.org/drawingml/2006/main" noGrp="1"/>
          </p:cNvSpPr>
          <p:nvPr/>
        </p:nvSpPr>
        <p:spPr>
          <a:xfrm xmlns:a="http://schemas.openxmlformats.org/drawingml/2006/main">
            <a:off x="476250" y="53911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38" name="">
            <a:extLst xmlns:a="http://schemas.openxmlformats.org/drawingml/2006/main">
              <a:ext uri="{FF2B5EF4-FFF2-40B4-BE49-F238E27FC236}">
                <a16:creationId xmlns:a16="http://schemas.microsoft.com/office/drawing/2014/main" id="{1320C986-43A4-4029-98D0-76D1FD0BC454}"/>
              </a:ext>
            </a:extLst>
          </p:cNvPr>
          <p:cNvSpPr>
            <a:spLocks xmlns:a="http://schemas.openxmlformats.org/drawingml/2006/main" noGrp="1"/>
          </p:cNvSpPr>
          <p:nvPr/>
        </p:nvSpPr>
        <p:spPr>
          <a:xfrm xmlns:a="http://schemas.openxmlformats.org/drawingml/2006/main">
            <a:off x="1143000" y="53911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Buchberger, Willi *</a:t>
            </a:r>
          </a:p>
        </p:txBody>
      </p:sp>
      <p:sp>
        <p:nvSpPr>
          <p:cNvPr id="139" name="">
            <a:extLst xmlns:a="http://schemas.openxmlformats.org/drawingml/2006/main">
              <a:ext uri="{FF2B5EF4-FFF2-40B4-BE49-F238E27FC236}">
                <a16:creationId xmlns:a16="http://schemas.microsoft.com/office/drawing/2014/main" id="{86B0FF81-F488-42A0-B273-997DFF9F6F6F}"/>
              </a:ext>
            </a:extLst>
          </p:cNvPr>
          <p:cNvSpPr>
            <a:spLocks xmlns:a="http://schemas.openxmlformats.org/drawingml/2006/main" noGrp="1"/>
          </p:cNvSpPr>
          <p:nvPr/>
        </p:nvSpPr>
        <p:spPr>
          <a:xfrm xmlns:a="http://schemas.openxmlformats.org/drawingml/2006/main">
            <a:off x="3619500" y="53911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Stenz II</a:t>
            </a:r>
          </a:p>
        </p:txBody>
      </p:sp>
      <p:sp>
        <p:nvSpPr>
          <p:cNvPr id="140" name="">
            <a:extLst xmlns:a="http://schemas.openxmlformats.org/drawingml/2006/main">
              <a:ext uri="{FF2B5EF4-FFF2-40B4-BE49-F238E27FC236}">
                <a16:creationId xmlns:a16="http://schemas.microsoft.com/office/drawing/2014/main" id="{66052599-C281-4B78-B119-CD9E99216240}"/>
              </a:ext>
            </a:extLst>
          </p:cNvPr>
          <p:cNvSpPr>
            <a:spLocks xmlns:a="http://schemas.openxmlformats.org/drawingml/2006/main" noGrp="1"/>
          </p:cNvSpPr>
          <p:nvPr/>
        </p:nvSpPr>
        <p:spPr>
          <a:xfrm xmlns:a="http://schemas.openxmlformats.org/drawingml/2006/main">
            <a:off x="6667500" y="53911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41" name="">
            <a:extLst xmlns:a="http://schemas.openxmlformats.org/drawingml/2006/main">
              <a:ext uri="{FF2B5EF4-FFF2-40B4-BE49-F238E27FC236}">
                <a16:creationId xmlns:a16="http://schemas.microsoft.com/office/drawing/2014/main" id="{96A62239-8FC5-4556-A203-8B1918B4B0B2}"/>
              </a:ext>
            </a:extLst>
          </p:cNvPr>
          <p:cNvSpPr>
            <a:spLocks xmlns:a="http://schemas.openxmlformats.org/drawingml/2006/main" noGrp="1"/>
          </p:cNvSpPr>
          <p:nvPr/>
        </p:nvSpPr>
        <p:spPr>
          <a:xfrm xmlns:a="http://schemas.openxmlformats.org/drawingml/2006/main">
            <a:off x="7524750" y="53911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142" name="">
            <a:extLst xmlns:a="http://schemas.openxmlformats.org/drawingml/2006/main">
              <a:ext uri="{FF2B5EF4-FFF2-40B4-BE49-F238E27FC236}">
                <a16:creationId xmlns:a16="http://schemas.microsoft.com/office/drawing/2014/main" id="{929232E1-6874-455A-A7A9-80385DF2AFE5}"/>
              </a:ext>
            </a:extLst>
          </p:cNvPr>
          <p:cNvSpPr>
            <a:spLocks xmlns:a="http://schemas.openxmlformats.org/drawingml/2006/main" noGrp="1"/>
          </p:cNvSpPr>
          <p:nvPr/>
        </p:nvSpPr>
        <p:spPr>
          <a:xfrm xmlns:a="http://schemas.openxmlformats.org/drawingml/2006/main">
            <a:off x="8667750" y="53911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43" name="">
            <a:extLst xmlns:a="http://schemas.openxmlformats.org/drawingml/2006/main">
              <a:ext uri="{FF2B5EF4-FFF2-40B4-BE49-F238E27FC236}">
                <a16:creationId xmlns:a16="http://schemas.microsoft.com/office/drawing/2014/main" id="{6BA40AD8-B306-4A1B-9823-B98EED1F23E8}"/>
              </a:ext>
            </a:extLst>
          </p:cNvPr>
          <p:cNvSpPr>
            <a:spLocks xmlns:a="http://schemas.openxmlformats.org/drawingml/2006/main" noGrp="1"/>
          </p:cNvSpPr>
          <p:nvPr/>
        </p:nvSpPr>
        <p:spPr>
          <a:xfrm xmlns:a="http://schemas.openxmlformats.org/drawingml/2006/main">
            <a:off x="9342882" y="53911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44" name="">
            <a:extLst xmlns:a="http://schemas.openxmlformats.org/drawingml/2006/main">
              <a:ext uri="{FF2B5EF4-FFF2-40B4-BE49-F238E27FC236}">
                <a16:creationId xmlns:a16="http://schemas.microsoft.com/office/drawing/2014/main" id="{5101CF9B-5D66-45BF-900E-C610E431E08D}"/>
              </a:ext>
            </a:extLst>
          </p:cNvPr>
          <p:cNvSpPr>
            <a:spLocks xmlns:a="http://schemas.openxmlformats.org/drawingml/2006/main" noGrp="1"/>
          </p:cNvSpPr>
          <p:nvPr/>
        </p:nvSpPr>
        <p:spPr>
          <a:xfrm xmlns:a="http://schemas.openxmlformats.org/drawingml/2006/main">
            <a:off x="9390507" y="53911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14</a:t>
            </a:r>
          </a:p>
        </p:txBody>
      </p:sp>
      <p:sp>
        <p:nvSpPr>
          <p:cNvPr id="145" name="">
            <a:extLst xmlns:a="http://schemas.openxmlformats.org/drawingml/2006/main">
              <a:ext uri="{FF2B5EF4-FFF2-40B4-BE49-F238E27FC236}">
                <a16:creationId xmlns:a16="http://schemas.microsoft.com/office/drawing/2014/main" id="{9E290A96-1F89-4EEF-8E69-F271AD450B04}"/>
              </a:ext>
            </a:extLst>
          </p:cNvPr>
          <p:cNvSpPr>
            <a:spLocks xmlns:a="http://schemas.openxmlformats.org/drawingml/2006/main" noGrp="1"/>
          </p:cNvSpPr>
          <p:nvPr/>
        </p:nvSpPr>
        <p:spPr>
          <a:xfrm xmlns:a="http://schemas.openxmlformats.org/drawingml/2006/main">
            <a:off x="10191750" y="5391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39,25</a:t>
            </a:r>
          </a:p>
        </p:txBody>
      </p:sp>
      <p:sp>
        <p:nvSpPr>
          <p:cNvPr id="146" name="">
            <a:extLst xmlns:a="http://schemas.openxmlformats.org/drawingml/2006/main">
              <a:ext uri="{FF2B5EF4-FFF2-40B4-BE49-F238E27FC236}">
                <a16:creationId xmlns:a16="http://schemas.microsoft.com/office/drawing/2014/main" id="{EBA46F3E-4260-4C62-9468-8C8C820071FF}"/>
              </a:ext>
            </a:extLst>
          </p:cNvPr>
          <p:cNvSpPr>
            <a:spLocks xmlns:a="http://schemas.openxmlformats.org/drawingml/2006/main" noGrp="1"/>
          </p:cNvSpPr>
          <p:nvPr/>
        </p:nvSpPr>
        <p:spPr>
          <a:xfrm xmlns:a="http://schemas.openxmlformats.org/drawingml/2006/main">
            <a:off x="400050" y="56292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47" name="">
            <a:extLst xmlns:a="http://schemas.openxmlformats.org/drawingml/2006/main">
              <a:ext uri="{FF2B5EF4-FFF2-40B4-BE49-F238E27FC236}">
                <a16:creationId xmlns:a16="http://schemas.microsoft.com/office/drawing/2014/main" id="{BDF7FA23-3530-4F42-AF8D-457B47C50092}"/>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29 von 30</a:t>
            </a:r>
          </a:p>
        </p:txBody>
      </p:sp>
    </p:spTree>
    <p:extLst>
      <p:ext uri="{BB962C8B-B14F-4D97-AF65-F5344CB8AC3E}">
        <p14:creationId xmlns:p14="http://schemas.microsoft.com/office/powerpoint/2010/main" val="1862479833"/>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5" name="section-accent">
            <a:extLst xmlns:a="http://schemas.openxmlformats.org/drawingml/2006/main">
              <a:ext uri="{FF2B5EF4-FFF2-40B4-BE49-F238E27FC236}">
                <a16:creationId xmlns:a16="http://schemas.microsoft.com/office/drawing/2014/main" id="{2E01D49E-72FA-486D-88F2-3175AB8D7459}"/>
              </a:ext>
            </a:extLst>
          </p:cNvPr>
          <p:cNvSpPr>
            <a:spLocks xmlns:a="http://schemas.openxmlformats.org/drawingml/2006/main" noGrp="1"/>
          </p:cNvSpPr>
          <p:nvPr/>
        </p:nvSpPr>
        <p:spPr>
          <a:xfrm xmlns:a="http://schemas.openxmlformats.org/drawingml/2006/main">
            <a:off x="400050" y="323850"/>
            <a:ext cx="76200" cy="685800"/>
          </a:xfrm>
          <a:prstGeom xmlns:a="http://schemas.openxmlformats.org/drawingml/2006/main" prst="rect">
            <a:avLst/>
          </a:prstGeom>
          <a:solidFill xmlns:a="http://schemas.openxmlformats.org/drawingml/2006/main">
            <a:srgbClr val="3D8DFF"/>
          </a:solidFill>
          <a:ln xmlns:a="http://schemas.openxmlformats.org/drawingml/2006/main" w="0">
            <a:solidFill>
              <a:srgbClr val="3D8DFF"/>
            </a:solidFill>
            <a:prstDash val="solid"/>
          </a:ln>
        </p:spPr>
      </p:sp>
      <p:sp>
        <p:nvSpPr>
          <p:cNvPr id="2" name="">
            <a:extLst xmlns:a="http://schemas.openxmlformats.org/drawingml/2006/main">
              <a:ext uri="{FF2B5EF4-FFF2-40B4-BE49-F238E27FC236}">
                <a16:creationId xmlns:a16="http://schemas.microsoft.com/office/drawing/2014/main" id="{1EEE37B2-B9F7-4367-BB11-CE83B0F22F13}"/>
              </a:ext>
            </a:extLst>
          </p:cNvPr>
          <p:cNvSpPr>
            <a:spLocks xmlns:a="http://schemas.openxmlformats.org/drawingml/2006/main" noGrp="1"/>
          </p:cNvSpPr>
          <p:nvPr/>
        </p:nvSpPr>
        <p:spPr>
          <a:xfrm xmlns:a="http://schemas.openxmlformats.org/drawingml/2006/main">
            <a:off x="666750" y="323850"/>
            <a:ext cx="695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5E636B"/>
                </a:solidFill>
                <a:latin typeface="Arial"/>
                <a:ea typeface="Arial"/>
                <a:cs typeface="Arial"/>
              </a:defRPr>
            </a:pPr>
            <a:r>
              <a:rPr sz="1200" b="1">
                <a:solidFill>
                  <a:srgbClr val="5E636B"/>
                </a:solidFill>
                <a:latin typeface="Arial"/>
                <a:ea typeface="Arial"/>
                <a:cs typeface="Arial"/>
              </a:rPr>
              <a:t>GESAMTRANGLISTE</a:t>
            </a:r>
          </a:p>
        </p:txBody>
      </p:sp>
      <p:sp>
        <p:nvSpPr>
          <p:cNvPr id="3" name="">
            <a:extLst xmlns:a="http://schemas.openxmlformats.org/drawingml/2006/main">
              <a:ext uri="{FF2B5EF4-FFF2-40B4-BE49-F238E27FC236}">
                <a16:creationId xmlns:a16="http://schemas.microsoft.com/office/drawing/2014/main" id="{D176D709-75EF-436F-B1BE-8B619DECAB3C}"/>
              </a:ext>
            </a:extLst>
          </p:cNvPr>
          <p:cNvSpPr>
            <a:spLocks xmlns:a="http://schemas.openxmlformats.org/drawingml/2006/main" noGrp="1"/>
          </p:cNvSpPr>
          <p:nvPr/>
        </p:nvSpPr>
        <p:spPr>
          <a:xfrm xmlns:a="http://schemas.openxmlformats.org/drawingml/2006/main">
            <a:off x="666750" y="619125"/>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Vorläufige Quoten bei 1–2 Spielen</a:t>
            </a:r>
          </a:p>
        </p:txBody>
      </p:sp>
      <p:sp>
        <p:nvSpPr>
          <p:cNvPr id="4" name="">
            <a:extLst xmlns:a="http://schemas.openxmlformats.org/drawingml/2006/main">
              <a:ext uri="{FF2B5EF4-FFF2-40B4-BE49-F238E27FC236}">
                <a16:creationId xmlns:a16="http://schemas.microsoft.com/office/drawing/2014/main" id="{29A97419-2CFE-4B8B-A5B5-87CB6242E613}"/>
              </a:ext>
            </a:extLst>
          </p:cNvPr>
          <p:cNvSpPr>
            <a:spLocks xmlns:a="http://schemas.openxmlformats.org/drawingml/2006/main" noGrp="1"/>
          </p:cNvSpPr>
          <p:nvPr/>
        </p:nvSpPr>
        <p:spPr>
          <a:xfrm xmlns:a="http://schemas.openxmlformats.org/drawingml/2006/main">
            <a:off x="400050" y="6553200"/>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 name="">
            <a:extLst xmlns:a="http://schemas.openxmlformats.org/drawingml/2006/main">
              <a:ext uri="{FF2B5EF4-FFF2-40B4-BE49-F238E27FC236}">
                <a16:creationId xmlns:a16="http://schemas.microsoft.com/office/drawing/2014/main" id="{DE2F1ED2-8F13-48AF-AC94-795EC8AD57F6}"/>
              </a:ext>
            </a:extLst>
          </p:cNvPr>
          <p:cNvSpPr>
            <a:spLocks xmlns:a="http://schemas.openxmlformats.org/drawingml/2006/main" noGrp="1"/>
          </p:cNvSpPr>
          <p:nvPr/>
        </p:nvSpPr>
        <p:spPr>
          <a:xfrm xmlns:a="http://schemas.openxmlformats.org/drawingml/2006/main">
            <a:off x="400050" y="6629400"/>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5E636B"/>
                </a:solidFill>
                <a:latin typeface="Arial"/>
                <a:ea typeface="Arial"/>
                <a:cs typeface="Arial"/>
              </a:defRPr>
            </a:pPr>
            <a:r>
              <a:rPr sz="900" b="0">
                <a:solidFill>
                  <a:srgbClr val="5E636B"/>
                </a:solidFill>
                <a:latin typeface="Arial"/>
                <a:ea typeface="Arial"/>
                <a:cs typeface="Arial"/>
              </a:rPr>
              <a:t>SCHWABENLIGA 2026 · DATENSTAND 16.09.2026</a:t>
            </a:r>
          </a:p>
        </p:txBody>
      </p:sp>
      <p:sp>
        <p:nvSpPr>
          <p:cNvPr id="6" name="page-number">
            <a:extLst xmlns:a="http://schemas.openxmlformats.org/drawingml/2006/main">
              <a:ext uri="{FF2B5EF4-FFF2-40B4-BE49-F238E27FC236}">
                <a16:creationId xmlns:a16="http://schemas.microsoft.com/office/drawing/2014/main" id="{43759D22-71A6-42F6-BD6C-B57234946444}"/>
              </a:ext>
            </a:extLst>
          </p:cNvPr>
          <p:cNvSpPr>
            <a:spLocks xmlns:a="http://schemas.openxmlformats.org/drawingml/2006/main" noGrp="1"/>
          </p:cNvSpPr>
          <p:nvPr/>
        </p:nvSpPr>
        <p:spPr>
          <a:xfrm xmlns:a="http://schemas.openxmlformats.org/drawingml/2006/main">
            <a:off x="11144250" y="6629400"/>
            <a:ext cx="6477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900" b="0">
                <a:solidFill>
                  <a:srgbClr val="5E636B"/>
                </a:solidFill>
                <a:latin typeface="Arial"/>
                <a:ea typeface="Arial"/>
                <a:cs typeface="Arial"/>
              </a:defRPr>
            </a:pPr>
            <a:r>
              <a:rPr sz="900" b="0">
                <a:solidFill>
                  <a:srgbClr val="5E636B"/>
                </a:solidFill>
                <a:latin typeface="Arial"/>
                <a:ea typeface="Arial"/>
                <a:cs typeface="Arial"/>
              </a:rPr>
              <a:t>56</a:t>
            </a:r>
          </a:p>
        </p:txBody>
      </p:sp>
      <p:sp>
        <p:nvSpPr>
          <p:cNvPr id="7" name="">
            <a:extLst xmlns:a="http://schemas.openxmlformats.org/drawingml/2006/main">
              <a:ext uri="{FF2B5EF4-FFF2-40B4-BE49-F238E27FC236}">
                <a16:creationId xmlns:a16="http://schemas.microsoft.com/office/drawing/2014/main" id="{7CB9FE47-E04A-4C9D-B238-E3496F890BB1}"/>
              </a:ext>
            </a:extLst>
          </p:cNvPr>
          <p:cNvSpPr>
            <a:spLocks xmlns:a="http://schemas.openxmlformats.org/drawingml/2006/main" noGrp="1"/>
          </p:cNvSpPr>
          <p:nvPr/>
        </p:nvSpPr>
        <p:spPr>
          <a:xfrm xmlns:a="http://schemas.openxmlformats.org/drawingml/2006/main">
            <a:off x="400050" y="1428750"/>
            <a:ext cx="11391900" cy="323850"/>
          </a:xfrm>
          <a:prstGeom xmlns:a="http://schemas.openxmlformats.org/drawingml/2006/main" prst="roundRect">
            <a:avLst>
              <a:gd name="adj" fmla="val 23529"/>
            </a:avLst>
          </a:prstGeom>
          <a:solidFill xmlns:a="http://schemas.openxmlformats.org/drawingml/2006/main">
            <a:srgbClr val="111111"/>
          </a:solidFill>
          <a:ln xmlns:a="http://schemas.openxmlformats.org/drawingml/2006/main" w="0">
            <a:solidFill>
              <a:srgbClr val="111111"/>
            </a:solidFill>
            <a:prstDash val="solid"/>
          </a:ln>
        </p:spPr>
      </p:sp>
      <p:sp>
        <p:nvSpPr>
          <p:cNvPr id="8" name="">
            <a:extLst xmlns:a="http://schemas.openxmlformats.org/drawingml/2006/main">
              <a:ext uri="{FF2B5EF4-FFF2-40B4-BE49-F238E27FC236}">
                <a16:creationId xmlns:a16="http://schemas.microsoft.com/office/drawing/2014/main" id="{B8C3199A-9418-4528-994E-9788A0BF0CFE}"/>
              </a:ext>
            </a:extLst>
          </p:cNvPr>
          <p:cNvSpPr>
            <a:spLocks xmlns:a="http://schemas.openxmlformats.org/drawingml/2006/main" noGrp="1"/>
          </p:cNvSpPr>
          <p:nvPr/>
        </p:nvSpPr>
        <p:spPr>
          <a:xfrm xmlns:a="http://schemas.openxmlformats.org/drawingml/2006/main">
            <a:off x="476250" y="1495425"/>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Pos.</a:t>
            </a:r>
          </a:p>
        </p:txBody>
      </p:sp>
      <p:sp>
        <p:nvSpPr>
          <p:cNvPr id="9" name="">
            <a:extLst xmlns:a="http://schemas.openxmlformats.org/drawingml/2006/main">
              <a:ext uri="{FF2B5EF4-FFF2-40B4-BE49-F238E27FC236}">
                <a16:creationId xmlns:a16="http://schemas.microsoft.com/office/drawing/2014/main" id="{9E9928C4-F29D-409E-A217-AA312306E1A0}"/>
              </a:ext>
            </a:extLst>
          </p:cNvPr>
          <p:cNvSpPr>
            <a:spLocks xmlns:a="http://schemas.openxmlformats.org/drawingml/2006/main" noGrp="1"/>
          </p:cNvSpPr>
          <p:nvPr/>
        </p:nvSpPr>
        <p:spPr>
          <a:xfrm xmlns:a="http://schemas.openxmlformats.org/drawingml/2006/main">
            <a:off x="1143000" y="1495425"/>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Spieler</a:t>
            </a:r>
          </a:p>
        </p:txBody>
      </p:sp>
      <p:sp>
        <p:nvSpPr>
          <p:cNvPr id="10" name="">
            <a:extLst xmlns:a="http://schemas.openxmlformats.org/drawingml/2006/main">
              <a:ext uri="{FF2B5EF4-FFF2-40B4-BE49-F238E27FC236}">
                <a16:creationId xmlns:a16="http://schemas.microsoft.com/office/drawing/2014/main" id="{C9D57ADB-99B0-46FB-88A7-ED69DE04E3DC}"/>
              </a:ext>
            </a:extLst>
          </p:cNvPr>
          <p:cNvSpPr>
            <a:spLocks xmlns:a="http://schemas.openxmlformats.org/drawingml/2006/main" noGrp="1"/>
          </p:cNvSpPr>
          <p:nvPr/>
        </p:nvSpPr>
        <p:spPr>
          <a:xfrm xmlns:a="http://schemas.openxmlformats.org/drawingml/2006/main">
            <a:off x="3619500" y="1495425"/>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Hauptteam</a:t>
            </a:r>
          </a:p>
        </p:txBody>
      </p:sp>
      <p:sp>
        <p:nvSpPr>
          <p:cNvPr id="11" name="">
            <a:extLst xmlns:a="http://schemas.openxmlformats.org/drawingml/2006/main">
              <a:ext uri="{FF2B5EF4-FFF2-40B4-BE49-F238E27FC236}">
                <a16:creationId xmlns:a16="http://schemas.microsoft.com/office/drawing/2014/main" id="{B262E3B1-9DBF-4E3D-9767-F3C1199BDD43}"/>
              </a:ext>
            </a:extLst>
          </p:cNvPr>
          <p:cNvSpPr>
            <a:spLocks xmlns:a="http://schemas.openxmlformats.org/drawingml/2006/main" noGrp="1"/>
          </p:cNvSpPr>
          <p:nvPr/>
        </p:nvSpPr>
        <p:spPr>
          <a:xfrm xmlns:a="http://schemas.openxmlformats.org/drawingml/2006/main">
            <a:off x="6667500" y="1495425"/>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Spiele</a:t>
            </a:r>
          </a:p>
        </p:txBody>
      </p:sp>
      <p:sp>
        <p:nvSpPr>
          <p:cNvPr id="12" name="">
            <a:extLst xmlns:a="http://schemas.openxmlformats.org/drawingml/2006/main">
              <a:ext uri="{FF2B5EF4-FFF2-40B4-BE49-F238E27FC236}">
                <a16:creationId xmlns:a16="http://schemas.microsoft.com/office/drawing/2014/main" id="{1D43B8F2-9F02-4D80-8251-A11E4B3D1973}"/>
              </a:ext>
            </a:extLst>
          </p:cNvPr>
          <p:cNvSpPr>
            <a:spLocks xmlns:a="http://schemas.openxmlformats.org/drawingml/2006/main" noGrp="1"/>
          </p:cNvSpPr>
          <p:nvPr/>
        </p:nvSpPr>
        <p:spPr>
          <a:xfrm xmlns:a="http://schemas.openxmlformats.org/drawingml/2006/main">
            <a:off x="7524750" y="1495425"/>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Bilanz</a:t>
            </a:r>
          </a:p>
        </p:txBody>
      </p:sp>
      <p:sp>
        <p:nvSpPr>
          <p:cNvPr id="13" name="">
            <a:extLst xmlns:a="http://schemas.openxmlformats.org/drawingml/2006/main">
              <a:ext uri="{FF2B5EF4-FFF2-40B4-BE49-F238E27FC236}">
                <a16:creationId xmlns:a16="http://schemas.microsoft.com/office/drawing/2014/main" id="{47B8138E-E66A-40F6-969F-DE5D2ED85FD4}"/>
              </a:ext>
            </a:extLst>
          </p:cNvPr>
          <p:cNvSpPr>
            <a:spLocks xmlns:a="http://schemas.openxmlformats.org/drawingml/2006/main" noGrp="1"/>
          </p:cNvSpPr>
          <p:nvPr/>
        </p:nvSpPr>
        <p:spPr>
          <a:xfrm xmlns:a="http://schemas.openxmlformats.org/drawingml/2006/main">
            <a:off x="8667750" y="1495425"/>
            <a:ext cx="1371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Ergebnis</a:t>
            </a:r>
          </a:p>
        </p:txBody>
      </p:sp>
      <p:sp>
        <p:nvSpPr>
          <p:cNvPr id="14" name="">
            <a:extLst xmlns:a="http://schemas.openxmlformats.org/drawingml/2006/main">
              <a:ext uri="{FF2B5EF4-FFF2-40B4-BE49-F238E27FC236}">
                <a16:creationId xmlns:a16="http://schemas.microsoft.com/office/drawing/2014/main" id="{747656A8-2987-462B-B20E-500F2FB6FC06}"/>
              </a:ext>
            </a:extLst>
          </p:cNvPr>
          <p:cNvSpPr>
            <a:spLocks xmlns:a="http://schemas.openxmlformats.org/drawingml/2006/main" noGrp="1"/>
          </p:cNvSpPr>
          <p:nvPr/>
        </p:nvSpPr>
        <p:spPr>
          <a:xfrm xmlns:a="http://schemas.openxmlformats.org/drawingml/2006/main">
            <a:off x="10191750" y="1495425"/>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Quote</a:t>
            </a:r>
          </a:p>
        </p:txBody>
      </p:sp>
      <p:sp>
        <p:nvSpPr>
          <p:cNvPr id="15" name="">
            <a:extLst xmlns:a="http://schemas.openxmlformats.org/drawingml/2006/main">
              <a:ext uri="{FF2B5EF4-FFF2-40B4-BE49-F238E27FC236}">
                <a16:creationId xmlns:a16="http://schemas.microsoft.com/office/drawing/2014/main" id="{C3962F7D-262D-4515-814D-74D0E2E139E3}"/>
              </a:ext>
            </a:extLst>
          </p:cNvPr>
          <p:cNvSpPr>
            <a:spLocks xmlns:a="http://schemas.openxmlformats.org/drawingml/2006/main" noGrp="1"/>
          </p:cNvSpPr>
          <p:nvPr/>
        </p:nvSpPr>
        <p:spPr>
          <a:xfrm xmlns:a="http://schemas.openxmlformats.org/drawingml/2006/main">
            <a:off x="400050" y="17526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6" name="">
            <a:extLst xmlns:a="http://schemas.openxmlformats.org/drawingml/2006/main">
              <a:ext uri="{FF2B5EF4-FFF2-40B4-BE49-F238E27FC236}">
                <a16:creationId xmlns:a16="http://schemas.microsoft.com/office/drawing/2014/main" id="{1AB5BC8C-19F5-4289-8890-BD472D61A355}"/>
              </a:ext>
            </a:extLst>
          </p:cNvPr>
          <p:cNvSpPr>
            <a:spLocks xmlns:a="http://schemas.openxmlformats.org/drawingml/2006/main" noGrp="1"/>
          </p:cNvSpPr>
          <p:nvPr/>
        </p:nvSpPr>
        <p:spPr>
          <a:xfrm xmlns:a="http://schemas.openxmlformats.org/drawingml/2006/main">
            <a:off x="476250" y="18288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7" name="">
            <a:extLst xmlns:a="http://schemas.openxmlformats.org/drawingml/2006/main">
              <a:ext uri="{FF2B5EF4-FFF2-40B4-BE49-F238E27FC236}">
                <a16:creationId xmlns:a16="http://schemas.microsoft.com/office/drawing/2014/main" id="{56D6C491-DFA8-4602-BE24-C5D4E5B3CB07}"/>
              </a:ext>
            </a:extLst>
          </p:cNvPr>
          <p:cNvSpPr>
            <a:spLocks xmlns:a="http://schemas.openxmlformats.org/drawingml/2006/main" noGrp="1"/>
          </p:cNvSpPr>
          <p:nvPr/>
        </p:nvSpPr>
        <p:spPr>
          <a:xfrm xmlns:a="http://schemas.openxmlformats.org/drawingml/2006/main">
            <a:off x="1143000" y="18288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Bingger, Martin *</a:t>
            </a:r>
          </a:p>
        </p:txBody>
      </p:sp>
      <p:sp>
        <p:nvSpPr>
          <p:cNvPr id="18" name="">
            <a:extLst xmlns:a="http://schemas.openxmlformats.org/drawingml/2006/main">
              <a:ext uri="{FF2B5EF4-FFF2-40B4-BE49-F238E27FC236}">
                <a16:creationId xmlns:a16="http://schemas.microsoft.com/office/drawing/2014/main" id="{221FF5B9-E737-4B24-8AC5-ADF0439CE096}"/>
              </a:ext>
            </a:extLst>
          </p:cNvPr>
          <p:cNvSpPr>
            <a:spLocks xmlns:a="http://schemas.openxmlformats.org/drawingml/2006/main" noGrp="1"/>
          </p:cNvSpPr>
          <p:nvPr/>
        </p:nvSpPr>
        <p:spPr>
          <a:xfrm xmlns:a="http://schemas.openxmlformats.org/drawingml/2006/main">
            <a:off x="3619500" y="18288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Steibis</a:t>
            </a:r>
          </a:p>
        </p:txBody>
      </p:sp>
      <p:sp>
        <p:nvSpPr>
          <p:cNvPr id="19" name="">
            <a:extLst xmlns:a="http://schemas.openxmlformats.org/drawingml/2006/main">
              <a:ext uri="{FF2B5EF4-FFF2-40B4-BE49-F238E27FC236}">
                <a16:creationId xmlns:a16="http://schemas.microsoft.com/office/drawing/2014/main" id="{FF005CC8-000C-4595-BA6D-4E16F5A62E48}"/>
              </a:ext>
            </a:extLst>
          </p:cNvPr>
          <p:cNvSpPr>
            <a:spLocks xmlns:a="http://schemas.openxmlformats.org/drawingml/2006/main" noGrp="1"/>
          </p:cNvSpPr>
          <p:nvPr/>
        </p:nvSpPr>
        <p:spPr>
          <a:xfrm xmlns:a="http://schemas.openxmlformats.org/drawingml/2006/main">
            <a:off x="6667500" y="18288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20" name="">
            <a:extLst xmlns:a="http://schemas.openxmlformats.org/drawingml/2006/main">
              <a:ext uri="{FF2B5EF4-FFF2-40B4-BE49-F238E27FC236}">
                <a16:creationId xmlns:a16="http://schemas.microsoft.com/office/drawing/2014/main" id="{420EF1FC-E4EA-49DD-ACB5-562B799B65EB}"/>
              </a:ext>
            </a:extLst>
          </p:cNvPr>
          <p:cNvSpPr>
            <a:spLocks xmlns:a="http://schemas.openxmlformats.org/drawingml/2006/main" noGrp="1"/>
          </p:cNvSpPr>
          <p:nvPr/>
        </p:nvSpPr>
        <p:spPr>
          <a:xfrm xmlns:a="http://schemas.openxmlformats.org/drawingml/2006/main">
            <a:off x="7524750" y="18288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21" name="">
            <a:extLst xmlns:a="http://schemas.openxmlformats.org/drawingml/2006/main">
              <a:ext uri="{FF2B5EF4-FFF2-40B4-BE49-F238E27FC236}">
                <a16:creationId xmlns:a16="http://schemas.microsoft.com/office/drawing/2014/main" id="{EB0A213C-8335-4930-B0F3-668764278892}"/>
              </a:ext>
            </a:extLst>
          </p:cNvPr>
          <p:cNvSpPr>
            <a:spLocks xmlns:a="http://schemas.openxmlformats.org/drawingml/2006/main" noGrp="1"/>
          </p:cNvSpPr>
          <p:nvPr/>
        </p:nvSpPr>
        <p:spPr>
          <a:xfrm xmlns:a="http://schemas.openxmlformats.org/drawingml/2006/main">
            <a:off x="8667750" y="18288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22" name="">
            <a:extLst xmlns:a="http://schemas.openxmlformats.org/drawingml/2006/main">
              <a:ext uri="{FF2B5EF4-FFF2-40B4-BE49-F238E27FC236}">
                <a16:creationId xmlns:a16="http://schemas.microsoft.com/office/drawing/2014/main" id="{FD7A879F-4928-469C-AF76-C03009EBC8CD}"/>
              </a:ext>
            </a:extLst>
          </p:cNvPr>
          <p:cNvSpPr>
            <a:spLocks xmlns:a="http://schemas.openxmlformats.org/drawingml/2006/main" noGrp="1"/>
          </p:cNvSpPr>
          <p:nvPr/>
        </p:nvSpPr>
        <p:spPr>
          <a:xfrm xmlns:a="http://schemas.openxmlformats.org/drawingml/2006/main">
            <a:off x="9342882" y="18288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23" name="">
            <a:extLst xmlns:a="http://schemas.openxmlformats.org/drawingml/2006/main">
              <a:ext uri="{FF2B5EF4-FFF2-40B4-BE49-F238E27FC236}">
                <a16:creationId xmlns:a16="http://schemas.microsoft.com/office/drawing/2014/main" id="{F91DB3A7-A0A9-4182-99AC-B1475084A4AF}"/>
              </a:ext>
            </a:extLst>
          </p:cNvPr>
          <p:cNvSpPr>
            <a:spLocks xmlns:a="http://schemas.openxmlformats.org/drawingml/2006/main" noGrp="1"/>
          </p:cNvSpPr>
          <p:nvPr/>
        </p:nvSpPr>
        <p:spPr>
          <a:xfrm xmlns:a="http://schemas.openxmlformats.org/drawingml/2006/main">
            <a:off x="9390507" y="18288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3</a:t>
            </a:r>
          </a:p>
        </p:txBody>
      </p:sp>
      <p:sp>
        <p:nvSpPr>
          <p:cNvPr id="24" name="">
            <a:extLst xmlns:a="http://schemas.openxmlformats.org/drawingml/2006/main">
              <a:ext uri="{FF2B5EF4-FFF2-40B4-BE49-F238E27FC236}">
                <a16:creationId xmlns:a16="http://schemas.microsoft.com/office/drawing/2014/main" id="{37933792-C315-4968-8078-6A4466020EDF}"/>
              </a:ext>
            </a:extLst>
          </p:cNvPr>
          <p:cNvSpPr>
            <a:spLocks xmlns:a="http://schemas.openxmlformats.org/drawingml/2006/main" noGrp="1"/>
          </p:cNvSpPr>
          <p:nvPr/>
        </p:nvSpPr>
        <p:spPr>
          <a:xfrm xmlns:a="http://schemas.openxmlformats.org/drawingml/2006/main">
            <a:off x="10191750" y="18288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39,25</a:t>
            </a:r>
          </a:p>
        </p:txBody>
      </p:sp>
      <p:sp>
        <p:nvSpPr>
          <p:cNvPr id="25" name="">
            <a:extLst xmlns:a="http://schemas.openxmlformats.org/drawingml/2006/main">
              <a:ext uri="{FF2B5EF4-FFF2-40B4-BE49-F238E27FC236}">
                <a16:creationId xmlns:a16="http://schemas.microsoft.com/office/drawing/2014/main" id="{A1BA10A1-A762-4294-A259-E5DB5C6FB947}"/>
              </a:ext>
            </a:extLst>
          </p:cNvPr>
          <p:cNvSpPr>
            <a:spLocks xmlns:a="http://schemas.openxmlformats.org/drawingml/2006/main" noGrp="1"/>
          </p:cNvSpPr>
          <p:nvPr/>
        </p:nvSpPr>
        <p:spPr>
          <a:xfrm xmlns:a="http://schemas.openxmlformats.org/drawingml/2006/main">
            <a:off x="400050" y="20669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26" name="">
            <a:extLst xmlns:a="http://schemas.openxmlformats.org/drawingml/2006/main">
              <a:ext uri="{FF2B5EF4-FFF2-40B4-BE49-F238E27FC236}">
                <a16:creationId xmlns:a16="http://schemas.microsoft.com/office/drawing/2014/main" id="{24670BAC-BB24-41D2-9FAA-E6DE3291D373}"/>
              </a:ext>
            </a:extLst>
          </p:cNvPr>
          <p:cNvSpPr>
            <a:spLocks xmlns:a="http://schemas.openxmlformats.org/drawingml/2006/main" noGrp="1"/>
          </p:cNvSpPr>
          <p:nvPr/>
        </p:nvSpPr>
        <p:spPr>
          <a:xfrm xmlns:a="http://schemas.openxmlformats.org/drawingml/2006/main">
            <a:off x="400050" y="20764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27" name="">
            <a:extLst xmlns:a="http://schemas.openxmlformats.org/drawingml/2006/main">
              <a:ext uri="{FF2B5EF4-FFF2-40B4-BE49-F238E27FC236}">
                <a16:creationId xmlns:a16="http://schemas.microsoft.com/office/drawing/2014/main" id="{5BA4F04A-809A-4D31-AAD3-58B0319EE038}"/>
              </a:ext>
            </a:extLst>
          </p:cNvPr>
          <p:cNvSpPr>
            <a:spLocks xmlns:a="http://schemas.openxmlformats.org/drawingml/2006/main" noGrp="1"/>
          </p:cNvSpPr>
          <p:nvPr/>
        </p:nvSpPr>
        <p:spPr>
          <a:xfrm xmlns:a="http://schemas.openxmlformats.org/drawingml/2006/main">
            <a:off x="476250" y="21526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28" name="">
            <a:extLst xmlns:a="http://schemas.openxmlformats.org/drawingml/2006/main">
              <a:ext uri="{FF2B5EF4-FFF2-40B4-BE49-F238E27FC236}">
                <a16:creationId xmlns:a16="http://schemas.microsoft.com/office/drawing/2014/main" id="{582A76E0-5C0B-477E-AAF7-D59F8AFAAE46}"/>
              </a:ext>
            </a:extLst>
          </p:cNvPr>
          <p:cNvSpPr>
            <a:spLocks xmlns:a="http://schemas.openxmlformats.org/drawingml/2006/main" noGrp="1"/>
          </p:cNvSpPr>
          <p:nvPr/>
        </p:nvSpPr>
        <p:spPr>
          <a:xfrm xmlns:a="http://schemas.openxmlformats.org/drawingml/2006/main">
            <a:off x="1143000" y="21526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Berg, Wolfram *</a:t>
            </a:r>
          </a:p>
        </p:txBody>
      </p:sp>
      <p:sp>
        <p:nvSpPr>
          <p:cNvPr id="29" name="">
            <a:extLst xmlns:a="http://schemas.openxmlformats.org/drawingml/2006/main">
              <a:ext uri="{FF2B5EF4-FFF2-40B4-BE49-F238E27FC236}">
                <a16:creationId xmlns:a16="http://schemas.microsoft.com/office/drawing/2014/main" id="{D4C5A2B9-A68F-4A7D-8517-8343D9CA69AA}"/>
              </a:ext>
            </a:extLst>
          </p:cNvPr>
          <p:cNvSpPr>
            <a:spLocks xmlns:a="http://schemas.openxmlformats.org/drawingml/2006/main" noGrp="1"/>
          </p:cNvSpPr>
          <p:nvPr/>
        </p:nvSpPr>
        <p:spPr>
          <a:xfrm xmlns:a="http://schemas.openxmlformats.org/drawingml/2006/main">
            <a:off x="3619500" y="21526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30" name="">
            <a:extLst xmlns:a="http://schemas.openxmlformats.org/drawingml/2006/main">
              <a:ext uri="{FF2B5EF4-FFF2-40B4-BE49-F238E27FC236}">
                <a16:creationId xmlns:a16="http://schemas.microsoft.com/office/drawing/2014/main" id="{F54C415B-DA79-44C9-81C3-699F0983C609}"/>
              </a:ext>
            </a:extLst>
          </p:cNvPr>
          <p:cNvSpPr>
            <a:spLocks xmlns:a="http://schemas.openxmlformats.org/drawingml/2006/main" noGrp="1"/>
          </p:cNvSpPr>
          <p:nvPr/>
        </p:nvSpPr>
        <p:spPr>
          <a:xfrm xmlns:a="http://schemas.openxmlformats.org/drawingml/2006/main">
            <a:off x="6667500" y="21526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31" name="">
            <a:extLst xmlns:a="http://schemas.openxmlformats.org/drawingml/2006/main">
              <a:ext uri="{FF2B5EF4-FFF2-40B4-BE49-F238E27FC236}">
                <a16:creationId xmlns:a16="http://schemas.microsoft.com/office/drawing/2014/main" id="{F6AE3921-6F6B-4C5A-9EDB-3F87728CF90F}"/>
              </a:ext>
            </a:extLst>
          </p:cNvPr>
          <p:cNvSpPr>
            <a:spLocks xmlns:a="http://schemas.openxmlformats.org/drawingml/2006/main" noGrp="1"/>
          </p:cNvSpPr>
          <p:nvPr/>
        </p:nvSpPr>
        <p:spPr>
          <a:xfrm xmlns:a="http://schemas.openxmlformats.org/drawingml/2006/main">
            <a:off x="7524750" y="21526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32" name="">
            <a:extLst xmlns:a="http://schemas.openxmlformats.org/drawingml/2006/main">
              <a:ext uri="{FF2B5EF4-FFF2-40B4-BE49-F238E27FC236}">
                <a16:creationId xmlns:a16="http://schemas.microsoft.com/office/drawing/2014/main" id="{F88D8532-0344-4537-A626-18C793F924E1}"/>
              </a:ext>
            </a:extLst>
          </p:cNvPr>
          <p:cNvSpPr>
            <a:spLocks xmlns:a="http://schemas.openxmlformats.org/drawingml/2006/main" noGrp="1"/>
          </p:cNvSpPr>
          <p:nvPr/>
        </p:nvSpPr>
        <p:spPr>
          <a:xfrm xmlns:a="http://schemas.openxmlformats.org/drawingml/2006/main">
            <a:off x="8667750" y="21526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33" name="">
            <a:extLst xmlns:a="http://schemas.openxmlformats.org/drawingml/2006/main">
              <a:ext uri="{FF2B5EF4-FFF2-40B4-BE49-F238E27FC236}">
                <a16:creationId xmlns:a16="http://schemas.microsoft.com/office/drawing/2014/main" id="{01AF9168-24F0-452E-A745-0B6EC4F6860D}"/>
              </a:ext>
            </a:extLst>
          </p:cNvPr>
          <p:cNvSpPr>
            <a:spLocks xmlns:a="http://schemas.openxmlformats.org/drawingml/2006/main" noGrp="1"/>
          </p:cNvSpPr>
          <p:nvPr/>
        </p:nvSpPr>
        <p:spPr>
          <a:xfrm xmlns:a="http://schemas.openxmlformats.org/drawingml/2006/main">
            <a:off x="9342882" y="21526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34" name="">
            <a:extLst xmlns:a="http://schemas.openxmlformats.org/drawingml/2006/main">
              <a:ext uri="{FF2B5EF4-FFF2-40B4-BE49-F238E27FC236}">
                <a16:creationId xmlns:a16="http://schemas.microsoft.com/office/drawing/2014/main" id="{427D1997-F6DC-4387-A608-43D1B32D437A}"/>
              </a:ext>
            </a:extLst>
          </p:cNvPr>
          <p:cNvSpPr>
            <a:spLocks xmlns:a="http://schemas.openxmlformats.org/drawingml/2006/main" noGrp="1"/>
          </p:cNvSpPr>
          <p:nvPr/>
        </p:nvSpPr>
        <p:spPr>
          <a:xfrm xmlns:a="http://schemas.openxmlformats.org/drawingml/2006/main">
            <a:off x="9390507" y="21526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8</a:t>
            </a:r>
          </a:p>
        </p:txBody>
      </p:sp>
      <p:sp>
        <p:nvSpPr>
          <p:cNvPr id="35" name="">
            <a:extLst xmlns:a="http://schemas.openxmlformats.org/drawingml/2006/main">
              <a:ext uri="{FF2B5EF4-FFF2-40B4-BE49-F238E27FC236}">
                <a16:creationId xmlns:a16="http://schemas.microsoft.com/office/drawing/2014/main" id="{BE38D31A-D501-42BF-A51B-26BB3226CF55}"/>
              </a:ext>
            </a:extLst>
          </p:cNvPr>
          <p:cNvSpPr>
            <a:spLocks xmlns:a="http://schemas.openxmlformats.org/drawingml/2006/main" noGrp="1"/>
          </p:cNvSpPr>
          <p:nvPr/>
        </p:nvSpPr>
        <p:spPr>
          <a:xfrm xmlns:a="http://schemas.openxmlformats.org/drawingml/2006/main">
            <a:off x="10191750" y="21526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39,21</a:t>
            </a:r>
          </a:p>
        </p:txBody>
      </p:sp>
      <p:sp>
        <p:nvSpPr>
          <p:cNvPr id="36" name="">
            <a:extLst xmlns:a="http://schemas.openxmlformats.org/drawingml/2006/main">
              <a:ext uri="{FF2B5EF4-FFF2-40B4-BE49-F238E27FC236}">
                <a16:creationId xmlns:a16="http://schemas.microsoft.com/office/drawing/2014/main" id="{522183FE-20CB-41BB-9017-E9168BF465D4}"/>
              </a:ext>
            </a:extLst>
          </p:cNvPr>
          <p:cNvSpPr>
            <a:spLocks xmlns:a="http://schemas.openxmlformats.org/drawingml/2006/main" noGrp="1"/>
          </p:cNvSpPr>
          <p:nvPr/>
        </p:nvSpPr>
        <p:spPr>
          <a:xfrm xmlns:a="http://schemas.openxmlformats.org/drawingml/2006/main">
            <a:off x="400050" y="23907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37" name="">
            <a:extLst xmlns:a="http://schemas.openxmlformats.org/drawingml/2006/main">
              <a:ext uri="{FF2B5EF4-FFF2-40B4-BE49-F238E27FC236}">
                <a16:creationId xmlns:a16="http://schemas.microsoft.com/office/drawing/2014/main" id="{5C5217E7-CD73-44E7-B218-048B3A59FE83}"/>
              </a:ext>
            </a:extLst>
          </p:cNvPr>
          <p:cNvSpPr>
            <a:spLocks xmlns:a="http://schemas.openxmlformats.org/drawingml/2006/main" noGrp="1"/>
          </p:cNvSpPr>
          <p:nvPr/>
        </p:nvSpPr>
        <p:spPr>
          <a:xfrm xmlns:a="http://schemas.openxmlformats.org/drawingml/2006/main">
            <a:off x="400050" y="24003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38" name="">
            <a:extLst xmlns:a="http://schemas.openxmlformats.org/drawingml/2006/main">
              <a:ext uri="{FF2B5EF4-FFF2-40B4-BE49-F238E27FC236}">
                <a16:creationId xmlns:a16="http://schemas.microsoft.com/office/drawing/2014/main" id="{EE32D139-2557-48AB-BE80-2A39CEA83B8A}"/>
              </a:ext>
            </a:extLst>
          </p:cNvPr>
          <p:cNvSpPr>
            <a:spLocks xmlns:a="http://schemas.openxmlformats.org/drawingml/2006/main" noGrp="1"/>
          </p:cNvSpPr>
          <p:nvPr/>
        </p:nvSpPr>
        <p:spPr>
          <a:xfrm xmlns:a="http://schemas.openxmlformats.org/drawingml/2006/main">
            <a:off x="476250" y="24765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39" name="">
            <a:extLst xmlns:a="http://schemas.openxmlformats.org/drawingml/2006/main">
              <a:ext uri="{FF2B5EF4-FFF2-40B4-BE49-F238E27FC236}">
                <a16:creationId xmlns:a16="http://schemas.microsoft.com/office/drawing/2014/main" id="{55DED744-6C20-49BF-87BE-B6B03031C8BB}"/>
              </a:ext>
            </a:extLst>
          </p:cNvPr>
          <p:cNvSpPr>
            <a:spLocks xmlns:a="http://schemas.openxmlformats.org/drawingml/2006/main" noGrp="1"/>
          </p:cNvSpPr>
          <p:nvPr/>
        </p:nvSpPr>
        <p:spPr>
          <a:xfrm xmlns:a="http://schemas.openxmlformats.org/drawingml/2006/main">
            <a:off x="1143000" y="24765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Proske, Franz *</a:t>
            </a:r>
          </a:p>
        </p:txBody>
      </p:sp>
      <p:sp>
        <p:nvSpPr>
          <p:cNvPr id="40" name="">
            <a:extLst xmlns:a="http://schemas.openxmlformats.org/drawingml/2006/main">
              <a:ext uri="{FF2B5EF4-FFF2-40B4-BE49-F238E27FC236}">
                <a16:creationId xmlns:a16="http://schemas.microsoft.com/office/drawing/2014/main" id="{2E6BC830-5C5A-49BA-B45F-28B0F22A92A7}"/>
              </a:ext>
            </a:extLst>
          </p:cNvPr>
          <p:cNvSpPr>
            <a:spLocks xmlns:a="http://schemas.openxmlformats.org/drawingml/2006/main" noGrp="1"/>
          </p:cNvSpPr>
          <p:nvPr/>
        </p:nvSpPr>
        <p:spPr>
          <a:xfrm xmlns:a="http://schemas.openxmlformats.org/drawingml/2006/main">
            <a:off x="3619500" y="24765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Donauwörth</a:t>
            </a:r>
          </a:p>
        </p:txBody>
      </p:sp>
      <p:sp>
        <p:nvSpPr>
          <p:cNvPr id="41" name="">
            <a:extLst xmlns:a="http://schemas.openxmlformats.org/drawingml/2006/main">
              <a:ext uri="{FF2B5EF4-FFF2-40B4-BE49-F238E27FC236}">
                <a16:creationId xmlns:a16="http://schemas.microsoft.com/office/drawing/2014/main" id="{F93A0C7D-9A12-4B20-9F77-5FB491F85865}"/>
              </a:ext>
            </a:extLst>
          </p:cNvPr>
          <p:cNvSpPr>
            <a:spLocks xmlns:a="http://schemas.openxmlformats.org/drawingml/2006/main" noGrp="1"/>
          </p:cNvSpPr>
          <p:nvPr/>
        </p:nvSpPr>
        <p:spPr>
          <a:xfrm xmlns:a="http://schemas.openxmlformats.org/drawingml/2006/main">
            <a:off x="6667500" y="24765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42" name="">
            <a:extLst xmlns:a="http://schemas.openxmlformats.org/drawingml/2006/main">
              <a:ext uri="{FF2B5EF4-FFF2-40B4-BE49-F238E27FC236}">
                <a16:creationId xmlns:a16="http://schemas.microsoft.com/office/drawing/2014/main" id="{D52D9646-B873-4C0A-8BF2-9BCCAB335CE8}"/>
              </a:ext>
            </a:extLst>
          </p:cNvPr>
          <p:cNvSpPr>
            <a:spLocks xmlns:a="http://schemas.openxmlformats.org/drawingml/2006/main" noGrp="1"/>
          </p:cNvSpPr>
          <p:nvPr/>
        </p:nvSpPr>
        <p:spPr>
          <a:xfrm xmlns:a="http://schemas.openxmlformats.org/drawingml/2006/main">
            <a:off x="7524750" y="24765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43" name="">
            <a:extLst xmlns:a="http://schemas.openxmlformats.org/drawingml/2006/main">
              <a:ext uri="{FF2B5EF4-FFF2-40B4-BE49-F238E27FC236}">
                <a16:creationId xmlns:a16="http://schemas.microsoft.com/office/drawing/2014/main" id="{0AE7ABC7-B1CC-442C-9A60-4FEBDEC78E69}"/>
              </a:ext>
            </a:extLst>
          </p:cNvPr>
          <p:cNvSpPr>
            <a:spLocks xmlns:a="http://schemas.openxmlformats.org/drawingml/2006/main" noGrp="1"/>
          </p:cNvSpPr>
          <p:nvPr/>
        </p:nvSpPr>
        <p:spPr>
          <a:xfrm xmlns:a="http://schemas.openxmlformats.org/drawingml/2006/main">
            <a:off x="8667750" y="24765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44" name="">
            <a:extLst xmlns:a="http://schemas.openxmlformats.org/drawingml/2006/main">
              <a:ext uri="{FF2B5EF4-FFF2-40B4-BE49-F238E27FC236}">
                <a16:creationId xmlns:a16="http://schemas.microsoft.com/office/drawing/2014/main" id="{8B5E0042-2003-41D9-815D-FFBF95355725}"/>
              </a:ext>
            </a:extLst>
          </p:cNvPr>
          <p:cNvSpPr>
            <a:spLocks xmlns:a="http://schemas.openxmlformats.org/drawingml/2006/main" noGrp="1"/>
          </p:cNvSpPr>
          <p:nvPr/>
        </p:nvSpPr>
        <p:spPr>
          <a:xfrm xmlns:a="http://schemas.openxmlformats.org/drawingml/2006/main">
            <a:off x="9342882" y="24765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45" name="">
            <a:extLst xmlns:a="http://schemas.openxmlformats.org/drawingml/2006/main">
              <a:ext uri="{FF2B5EF4-FFF2-40B4-BE49-F238E27FC236}">
                <a16:creationId xmlns:a16="http://schemas.microsoft.com/office/drawing/2014/main" id="{C3CB1B18-3818-4FAA-B0E9-6C3BAF271D96}"/>
              </a:ext>
            </a:extLst>
          </p:cNvPr>
          <p:cNvSpPr>
            <a:spLocks xmlns:a="http://schemas.openxmlformats.org/drawingml/2006/main" noGrp="1"/>
          </p:cNvSpPr>
          <p:nvPr/>
        </p:nvSpPr>
        <p:spPr>
          <a:xfrm xmlns:a="http://schemas.openxmlformats.org/drawingml/2006/main">
            <a:off x="9390507" y="24765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15</a:t>
            </a:r>
          </a:p>
        </p:txBody>
      </p:sp>
      <p:sp>
        <p:nvSpPr>
          <p:cNvPr id="46" name="">
            <a:extLst xmlns:a="http://schemas.openxmlformats.org/drawingml/2006/main">
              <a:ext uri="{FF2B5EF4-FFF2-40B4-BE49-F238E27FC236}">
                <a16:creationId xmlns:a16="http://schemas.microsoft.com/office/drawing/2014/main" id="{A0FBC1D7-90D8-4095-B669-014A7E03A885}"/>
              </a:ext>
            </a:extLst>
          </p:cNvPr>
          <p:cNvSpPr>
            <a:spLocks xmlns:a="http://schemas.openxmlformats.org/drawingml/2006/main" noGrp="1"/>
          </p:cNvSpPr>
          <p:nvPr/>
        </p:nvSpPr>
        <p:spPr>
          <a:xfrm xmlns:a="http://schemas.openxmlformats.org/drawingml/2006/main">
            <a:off x="10191750" y="24765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39,16</a:t>
            </a:r>
          </a:p>
        </p:txBody>
      </p:sp>
      <p:sp>
        <p:nvSpPr>
          <p:cNvPr id="47" name="">
            <a:extLst xmlns:a="http://schemas.openxmlformats.org/drawingml/2006/main">
              <a:ext uri="{FF2B5EF4-FFF2-40B4-BE49-F238E27FC236}">
                <a16:creationId xmlns:a16="http://schemas.microsoft.com/office/drawing/2014/main" id="{495F503B-9EC7-41C9-ABF5-74B390F9AEAD}"/>
              </a:ext>
            </a:extLst>
          </p:cNvPr>
          <p:cNvSpPr>
            <a:spLocks xmlns:a="http://schemas.openxmlformats.org/drawingml/2006/main" noGrp="1"/>
          </p:cNvSpPr>
          <p:nvPr/>
        </p:nvSpPr>
        <p:spPr>
          <a:xfrm xmlns:a="http://schemas.openxmlformats.org/drawingml/2006/main">
            <a:off x="400050" y="27146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48" name="">
            <a:extLst xmlns:a="http://schemas.openxmlformats.org/drawingml/2006/main">
              <a:ext uri="{FF2B5EF4-FFF2-40B4-BE49-F238E27FC236}">
                <a16:creationId xmlns:a16="http://schemas.microsoft.com/office/drawing/2014/main" id="{14F32530-C2CE-4E4D-B923-84308B152570}"/>
              </a:ext>
            </a:extLst>
          </p:cNvPr>
          <p:cNvSpPr>
            <a:spLocks xmlns:a="http://schemas.openxmlformats.org/drawingml/2006/main" noGrp="1"/>
          </p:cNvSpPr>
          <p:nvPr/>
        </p:nvSpPr>
        <p:spPr>
          <a:xfrm xmlns:a="http://schemas.openxmlformats.org/drawingml/2006/main">
            <a:off x="400050" y="27241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49" name="">
            <a:extLst xmlns:a="http://schemas.openxmlformats.org/drawingml/2006/main">
              <a:ext uri="{FF2B5EF4-FFF2-40B4-BE49-F238E27FC236}">
                <a16:creationId xmlns:a16="http://schemas.microsoft.com/office/drawing/2014/main" id="{67C1FB11-9369-4D3C-9BAB-988D80047275}"/>
              </a:ext>
            </a:extLst>
          </p:cNvPr>
          <p:cNvSpPr>
            <a:spLocks xmlns:a="http://schemas.openxmlformats.org/drawingml/2006/main" noGrp="1"/>
          </p:cNvSpPr>
          <p:nvPr/>
        </p:nvSpPr>
        <p:spPr>
          <a:xfrm xmlns:a="http://schemas.openxmlformats.org/drawingml/2006/main">
            <a:off x="476250" y="28003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50" name="">
            <a:extLst xmlns:a="http://schemas.openxmlformats.org/drawingml/2006/main">
              <a:ext uri="{FF2B5EF4-FFF2-40B4-BE49-F238E27FC236}">
                <a16:creationId xmlns:a16="http://schemas.microsoft.com/office/drawing/2014/main" id="{52AFEEE2-6DF5-4853-B29F-FF8E0EAAAF61}"/>
              </a:ext>
            </a:extLst>
          </p:cNvPr>
          <p:cNvSpPr>
            <a:spLocks xmlns:a="http://schemas.openxmlformats.org/drawingml/2006/main" noGrp="1"/>
          </p:cNvSpPr>
          <p:nvPr/>
        </p:nvSpPr>
        <p:spPr>
          <a:xfrm xmlns:a="http://schemas.openxmlformats.org/drawingml/2006/main">
            <a:off x="1143000" y="28003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Camek, Lothar *</a:t>
            </a:r>
          </a:p>
        </p:txBody>
      </p:sp>
      <p:sp>
        <p:nvSpPr>
          <p:cNvPr id="51" name="">
            <a:extLst xmlns:a="http://schemas.openxmlformats.org/drawingml/2006/main">
              <a:ext uri="{FF2B5EF4-FFF2-40B4-BE49-F238E27FC236}">
                <a16:creationId xmlns:a16="http://schemas.microsoft.com/office/drawing/2014/main" id="{5ED0AC8B-38AE-4F51-995E-C9A58486541F}"/>
              </a:ext>
            </a:extLst>
          </p:cNvPr>
          <p:cNvSpPr>
            <a:spLocks xmlns:a="http://schemas.openxmlformats.org/drawingml/2006/main" noGrp="1"/>
          </p:cNvSpPr>
          <p:nvPr/>
        </p:nvSpPr>
        <p:spPr>
          <a:xfrm xmlns:a="http://schemas.openxmlformats.org/drawingml/2006/main">
            <a:off x="3619500" y="28003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52" name="">
            <a:extLst xmlns:a="http://schemas.openxmlformats.org/drawingml/2006/main">
              <a:ext uri="{FF2B5EF4-FFF2-40B4-BE49-F238E27FC236}">
                <a16:creationId xmlns:a16="http://schemas.microsoft.com/office/drawing/2014/main" id="{8B71915B-5E2F-4CDC-96FF-0E908DBECF1B}"/>
              </a:ext>
            </a:extLst>
          </p:cNvPr>
          <p:cNvSpPr>
            <a:spLocks xmlns:a="http://schemas.openxmlformats.org/drawingml/2006/main" noGrp="1"/>
          </p:cNvSpPr>
          <p:nvPr/>
        </p:nvSpPr>
        <p:spPr>
          <a:xfrm xmlns:a="http://schemas.openxmlformats.org/drawingml/2006/main">
            <a:off x="6667500" y="28003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53" name="">
            <a:extLst xmlns:a="http://schemas.openxmlformats.org/drawingml/2006/main">
              <a:ext uri="{FF2B5EF4-FFF2-40B4-BE49-F238E27FC236}">
                <a16:creationId xmlns:a16="http://schemas.microsoft.com/office/drawing/2014/main" id="{7A769CF6-3EA6-4392-8C48-CC6510C92C75}"/>
              </a:ext>
            </a:extLst>
          </p:cNvPr>
          <p:cNvSpPr>
            <a:spLocks xmlns:a="http://schemas.openxmlformats.org/drawingml/2006/main" noGrp="1"/>
          </p:cNvSpPr>
          <p:nvPr/>
        </p:nvSpPr>
        <p:spPr>
          <a:xfrm xmlns:a="http://schemas.openxmlformats.org/drawingml/2006/main">
            <a:off x="7524750" y="28003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54" name="">
            <a:extLst xmlns:a="http://schemas.openxmlformats.org/drawingml/2006/main">
              <a:ext uri="{FF2B5EF4-FFF2-40B4-BE49-F238E27FC236}">
                <a16:creationId xmlns:a16="http://schemas.microsoft.com/office/drawing/2014/main" id="{20A3EA99-6B90-46D4-9DF4-5397A1EFDFC7}"/>
              </a:ext>
            </a:extLst>
          </p:cNvPr>
          <p:cNvSpPr>
            <a:spLocks xmlns:a="http://schemas.openxmlformats.org/drawingml/2006/main" noGrp="1"/>
          </p:cNvSpPr>
          <p:nvPr/>
        </p:nvSpPr>
        <p:spPr>
          <a:xfrm xmlns:a="http://schemas.openxmlformats.org/drawingml/2006/main">
            <a:off x="8667750" y="28003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55" name="">
            <a:extLst xmlns:a="http://schemas.openxmlformats.org/drawingml/2006/main">
              <a:ext uri="{FF2B5EF4-FFF2-40B4-BE49-F238E27FC236}">
                <a16:creationId xmlns:a16="http://schemas.microsoft.com/office/drawing/2014/main" id="{AB798AF4-20A1-4F07-AD1F-B5FB6D283FD6}"/>
              </a:ext>
            </a:extLst>
          </p:cNvPr>
          <p:cNvSpPr>
            <a:spLocks xmlns:a="http://schemas.openxmlformats.org/drawingml/2006/main" noGrp="1"/>
          </p:cNvSpPr>
          <p:nvPr/>
        </p:nvSpPr>
        <p:spPr>
          <a:xfrm xmlns:a="http://schemas.openxmlformats.org/drawingml/2006/main">
            <a:off x="9342882" y="28003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56" name="">
            <a:extLst xmlns:a="http://schemas.openxmlformats.org/drawingml/2006/main">
              <a:ext uri="{FF2B5EF4-FFF2-40B4-BE49-F238E27FC236}">
                <a16:creationId xmlns:a16="http://schemas.microsoft.com/office/drawing/2014/main" id="{AD3A04D9-F2A4-4664-904D-BACBB2ABA024}"/>
              </a:ext>
            </a:extLst>
          </p:cNvPr>
          <p:cNvSpPr>
            <a:spLocks xmlns:a="http://schemas.openxmlformats.org/drawingml/2006/main" noGrp="1"/>
          </p:cNvSpPr>
          <p:nvPr/>
        </p:nvSpPr>
        <p:spPr>
          <a:xfrm xmlns:a="http://schemas.openxmlformats.org/drawingml/2006/main">
            <a:off x="9390507" y="28003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17</a:t>
            </a:r>
          </a:p>
        </p:txBody>
      </p:sp>
      <p:sp>
        <p:nvSpPr>
          <p:cNvPr id="57" name="">
            <a:extLst xmlns:a="http://schemas.openxmlformats.org/drawingml/2006/main">
              <a:ext uri="{FF2B5EF4-FFF2-40B4-BE49-F238E27FC236}">
                <a16:creationId xmlns:a16="http://schemas.microsoft.com/office/drawing/2014/main" id="{9369D4AF-C74F-4E59-B8CF-A1610191C1E0}"/>
              </a:ext>
            </a:extLst>
          </p:cNvPr>
          <p:cNvSpPr>
            <a:spLocks xmlns:a="http://schemas.openxmlformats.org/drawingml/2006/main" noGrp="1"/>
          </p:cNvSpPr>
          <p:nvPr/>
        </p:nvSpPr>
        <p:spPr>
          <a:xfrm xmlns:a="http://schemas.openxmlformats.org/drawingml/2006/main">
            <a:off x="10191750" y="28003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38,98</a:t>
            </a:r>
          </a:p>
        </p:txBody>
      </p:sp>
      <p:sp>
        <p:nvSpPr>
          <p:cNvPr id="58" name="">
            <a:extLst xmlns:a="http://schemas.openxmlformats.org/drawingml/2006/main">
              <a:ext uri="{FF2B5EF4-FFF2-40B4-BE49-F238E27FC236}">
                <a16:creationId xmlns:a16="http://schemas.microsoft.com/office/drawing/2014/main" id="{E38EBE1F-AA75-4AA6-8FA9-AE044D4F1C92}"/>
              </a:ext>
            </a:extLst>
          </p:cNvPr>
          <p:cNvSpPr>
            <a:spLocks xmlns:a="http://schemas.openxmlformats.org/drawingml/2006/main" noGrp="1"/>
          </p:cNvSpPr>
          <p:nvPr/>
        </p:nvSpPr>
        <p:spPr>
          <a:xfrm xmlns:a="http://schemas.openxmlformats.org/drawingml/2006/main">
            <a:off x="400050" y="30384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59" name="">
            <a:extLst xmlns:a="http://schemas.openxmlformats.org/drawingml/2006/main">
              <a:ext uri="{FF2B5EF4-FFF2-40B4-BE49-F238E27FC236}">
                <a16:creationId xmlns:a16="http://schemas.microsoft.com/office/drawing/2014/main" id="{D8B1BD12-A4E5-4760-8C08-4CD8B06F7B16}"/>
              </a:ext>
            </a:extLst>
          </p:cNvPr>
          <p:cNvSpPr>
            <a:spLocks xmlns:a="http://schemas.openxmlformats.org/drawingml/2006/main" noGrp="1"/>
          </p:cNvSpPr>
          <p:nvPr/>
        </p:nvSpPr>
        <p:spPr>
          <a:xfrm xmlns:a="http://schemas.openxmlformats.org/drawingml/2006/main">
            <a:off x="400050" y="30480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60" name="">
            <a:extLst xmlns:a="http://schemas.openxmlformats.org/drawingml/2006/main">
              <a:ext uri="{FF2B5EF4-FFF2-40B4-BE49-F238E27FC236}">
                <a16:creationId xmlns:a16="http://schemas.microsoft.com/office/drawing/2014/main" id="{21C5A853-D9E9-4116-8754-BDF781DDD514}"/>
              </a:ext>
            </a:extLst>
          </p:cNvPr>
          <p:cNvSpPr>
            <a:spLocks xmlns:a="http://schemas.openxmlformats.org/drawingml/2006/main" noGrp="1"/>
          </p:cNvSpPr>
          <p:nvPr/>
        </p:nvSpPr>
        <p:spPr>
          <a:xfrm xmlns:a="http://schemas.openxmlformats.org/drawingml/2006/main">
            <a:off x="476250" y="31242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61" name="">
            <a:extLst xmlns:a="http://schemas.openxmlformats.org/drawingml/2006/main">
              <a:ext uri="{FF2B5EF4-FFF2-40B4-BE49-F238E27FC236}">
                <a16:creationId xmlns:a16="http://schemas.microsoft.com/office/drawing/2014/main" id="{2F321000-7019-4352-B653-2324A66BFDB0}"/>
              </a:ext>
            </a:extLst>
          </p:cNvPr>
          <p:cNvSpPr>
            <a:spLocks xmlns:a="http://schemas.openxmlformats.org/drawingml/2006/main" noGrp="1"/>
          </p:cNvSpPr>
          <p:nvPr/>
        </p:nvSpPr>
        <p:spPr>
          <a:xfrm xmlns:a="http://schemas.openxmlformats.org/drawingml/2006/main">
            <a:off x="1143000" y="31242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Lehmann, Steffen *</a:t>
            </a:r>
          </a:p>
        </p:txBody>
      </p:sp>
      <p:sp>
        <p:nvSpPr>
          <p:cNvPr id="62" name="">
            <a:extLst xmlns:a="http://schemas.openxmlformats.org/drawingml/2006/main">
              <a:ext uri="{FF2B5EF4-FFF2-40B4-BE49-F238E27FC236}">
                <a16:creationId xmlns:a16="http://schemas.microsoft.com/office/drawing/2014/main" id="{CF9D45CB-98FD-49F6-B066-BA51D2558B80}"/>
              </a:ext>
            </a:extLst>
          </p:cNvPr>
          <p:cNvSpPr>
            <a:spLocks xmlns:a="http://schemas.openxmlformats.org/drawingml/2006/main" noGrp="1"/>
          </p:cNvSpPr>
          <p:nvPr/>
        </p:nvSpPr>
        <p:spPr>
          <a:xfrm xmlns:a="http://schemas.openxmlformats.org/drawingml/2006/main">
            <a:off x="3619500" y="31242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63" name="">
            <a:extLst xmlns:a="http://schemas.openxmlformats.org/drawingml/2006/main">
              <a:ext uri="{FF2B5EF4-FFF2-40B4-BE49-F238E27FC236}">
                <a16:creationId xmlns:a16="http://schemas.microsoft.com/office/drawing/2014/main" id="{77CCBEF6-263B-423F-B7B6-25798A1681BD}"/>
              </a:ext>
            </a:extLst>
          </p:cNvPr>
          <p:cNvSpPr>
            <a:spLocks xmlns:a="http://schemas.openxmlformats.org/drawingml/2006/main" noGrp="1"/>
          </p:cNvSpPr>
          <p:nvPr/>
        </p:nvSpPr>
        <p:spPr>
          <a:xfrm xmlns:a="http://schemas.openxmlformats.org/drawingml/2006/main">
            <a:off x="6667500" y="31242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64" name="">
            <a:extLst xmlns:a="http://schemas.openxmlformats.org/drawingml/2006/main">
              <a:ext uri="{FF2B5EF4-FFF2-40B4-BE49-F238E27FC236}">
                <a16:creationId xmlns:a16="http://schemas.microsoft.com/office/drawing/2014/main" id="{054519BC-7E46-4CC1-BD65-3ECEB871F0CA}"/>
              </a:ext>
            </a:extLst>
          </p:cNvPr>
          <p:cNvSpPr>
            <a:spLocks xmlns:a="http://schemas.openxmlformats.org/drawingml/2006/main" noGrp="1"/>
          </p:cNvSpPr>
          <p:nvPr/>
        </p:nvSpPr>
        <p:spPr>
          <a:xfrm xmlns:a="http://schemas.openxmlformats.org/drawingml/2006/main">
            <a:off x="7524750" y="31242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65" name="">
            <a:extLst xmlns:a="http://schemas.openxmlformats.org/drawingml/2006/main">
              <a:ext uri="{FF2B5EF4-FFF2-40B4-BE49-F238E27FC236}">
                <a16:creationId xmlns:a16="http://schemas.microsoft.com/office/drawing/2014/main" id="{A2261D6D-85D0-40C8-B62F-9446696297B0}"/>
              </a:ext>
            </a:extLst>
          </p:cNvPr>
          <p:cNvSpPr>
            <a:spLocks xmlns:a="http://schemas.openxmlformats.org/drawingml/2006/main" noGrp="1"/>
          </p:cNvSpPr>
          <p:nvPr/>
        </p:nvSpPr>
        <p:spPr>
          <a:xfrm xmlns:a="http://schemas.openxmlformats.org/drawingml/2006/main">
            <a:off x="8667750" y="31242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66" name="">
            <a:extLst xmlns:a="http://schemas.openxmlformats.org/drawingml/2006/main">
              <a:ext uri="{FF2B5EF4-FFF2-40B4-BE49-F238E27FC236}">
                <a16:creationId xmlns:a16="http://schemas.microsoft.com/office/drawing/2014/main" id="{B8883F76-8663-4D7C-A758-721CFF4FAEEE}"/>
              </a:ext>
            </a:extLst>
          </p:cNvPr>
          <p:cNvSpPr>
            <a:spLocks xmlns:a="http://schemas.openxmlformats.org/drawingml/2006/main" noGrp="1"/>
          </p:cNvSpPr>
          <p:nvPr/>
        </p:nvSpPr>
        <p:spPr>
          <a:xfrm xmlns:a="http://schemas.openxmlformats.org/drawingml/2006/main">
            <a:off x="9342882" y="31242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67" name="">
            <a:extLst xmlns:a="http://schemas.openxmlformats.org/drawingml/2006/main">
              <a:ext uri="{FF2B5EF4-FFF2-40B4-BE49-F238E27FC236}">
                <a16:creationId xmlns:a16="http://schemas.microsoft.com/office/drawing/2014/main" id="{6134C39A-59A9-4E33-9328-C667D5F20C41}"/>
              </a:ext>
            </a:extLst>
          </p:cNvPr>
          <p:cNvSpPr>
            <a:spLocks xmlns:a="http://schemas.openxmlformats.org/drawingml/2006/main" noGrp="1"/>
          </p:cNvSpPr>
          <p:nvPr/>
        </p:nvSpPr>
        <p:spPr>
          <a:xfrm xmlns:a="http://schemas.openxmlformats.org/drawingml/2006/main">
            <a:off x="9390507" y="31242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9</a:t>
            </a:r>
          </a:p>
        </p:txBody>
      </p:sp>
      <p:sp>
        <p:nvSpPr>
          <p:cNvPr id="68" name="">
            <a:extLst xmlns:a="http://schemas.openxmlformats.org/drawingml/2006/main">
              <a:ext uri="{FF2B5EF4-FFF2-40B4-BE49-F238E27FC236}">
                <a16:creationId xmlns:a16="http://schemas.microsoft.com/office/drawing/2014/main" id="{AC907B43-74AE-433D-BA5A-07E7E5A58D08}"/>
              </a:ext>
            </a:extLst>
          </p:cNvPr>
          <p:cNvSpPr>
            <a:spLocks xmlns:a="http://schemas.openxmlformats.org/drawingml/2006/main" noGrp="1"/>
          </p:cNvSpPr>
          <p:nvPr/>
        </p:nvSpPr>
        <p:spPr>
          <a:xfrm xmlns:a="http://schemas.openxmlformats.org/drawingml/2006/main">
            <a:off x="10191750" y="31242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38,95</a:t>
            </a:r>
          </a:p>
        </p:txBody>
      </p:sp>
      <p:sp>
        <p:nvSpPr>
          <p:cNvPr id="69" name="">
            <a:extLst xmlns:a="http://schemas.openxmlformats.org/drawingml/2006/main">
              <a:ext uri="{FF2B5EF4-FFF2-40B4-BE49-F238E27FC236}">
                <a16:creationId xmlns:a16="http://schemas.microsoft.com/office/drawing/2014/main" id="{B59A915F-85F8-451D-A2E8-98776C704F79}"/>
              </a:ext>
            </a:extLst>
          </p:cNvPr>
          <p:cNvSpPr>
            <a:spLocks xmlns:a="http://schemas.openxmlformats.org/drawingml/2006/main" noGrp="1"/>
          </p:cNvSpPr>
          <p:nvPr/>
        </p:nvSpPr>
        <p:spPr>
          <a:xfrm xmlns:a="http://schemas.openxmlformats.org/drawingml/2006/main">
            <a:off x="400050" y="33623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70" name="">
            <a:extLst xmlns:a="http://schemas.openxmlformats.org/drawingml/2006/main">
              <a:ext uri="{FF2B5EF4-FFF2-40B4-BE49-F238E27FC236}">
                <a16:creationId xmlns:a16="http://schemas.microsoft.com/office/drawing/2014/main" id="{10644CA1-617E-493F-9B72-38C77B34374A}"/>
              </a:ext>
            </a:extLst>
          </p:cNvPr>
          <p:cNvSpPr>
            <a:spLocks xmlns:a="http://schemas.openxmlformats.org/drawingml/2006/main" noGrp="1"/>
          </p:cNvSpPr>
          <p:nvPr/>
        </p:nvSpPr>
        <p:spPr>
          <a:xfrm xmlns:a="http://schemas.openxmlformats.org/drawingml/2006/main">
            <a:off x="400050" y="33718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71" name="">
            <a:extLst xmlns:a="http://schemas.openxmlformats.org/drawingml/2006/main">
              <a:ext uri="{FF2B5EF4-FFF2-40B4-BE49-F238E27FC236}">
                <a16:creationId xmlns:a16="http://schemas.microsoft.com/office/drawing/2014/main" id="{5C169D54-A266-4E98-A714-43CD4078E375}"/>
              </a:ext>
            </a:extLst>
          </p:cNvPr>
          <p:cNvSpPr>
            <a:spLocks xmlns:a="http://schemas.openxmlformats.org/drawingml/2006/main" noGrp="1"/>
          </p:cNvSpPr>
          <p:nvPr/>
        </p:nvSpPr>
        <p:spPr>
          <a:xfrm xmlns:a="http://schemas.openxmlformats.org/drawingml/2006/main">
            <a:off x="476250" y="34480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72" name="">
            <a:extLst xmlns:a="http://schemas.openxmlformats.org/drawingml/2006/main">
              <a:ext uri="{FF2B5EF4-FFF2-40B4-BE49-F238E27FC236}">
                <a16:creationId xmlns:a16="http://schemas.microsoft.com/office/drawing/2014/main" id="{89FEE85C-D192-4F3B-926D-4AE9FDBCD8C4}"/>
              </a:ext>
            </a:extLst>
          </p:cNvPr>
          <p:cNvSpPr>
            <a:spLocks xmlns:a="http://schemas.openxmlformats.org/drawingml/2006/main" noGrp="1"/>
          </p:cNvSpPr>
          <p:nvPr/>
        </p:nvSpPr>
        <p:spPr>
          <a:xfrm xmlns:a="http://schemas.openxmlformats.org/drawingml/2006/main">
            <a:off x="1143000" y="34480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Albrecht, Franz *</a:t>
            </a:r>
          </a:p>
        </p:txBody>
      </p:sp>
      <p:sp>
        <p:nvSpPr>
          <p:cNvPr id="73" name="">
            <a:extLst xmlns:a="http://schemas.openxmlformats.org/drawingml/2006/main">
              <a:ext uri="{FF2B5EF4-FFF2-40B4-BE49-F238E27FC236}">
                <a16:creationId xmlns:a16="http://schemas.microsoft.com/office/drawing/2014/main" id="{C323266A-1D8F-42B1-9BE5-FB4B514C0531}"/>
              </a:ext>
            </a:extLst>
          </p:cNvPr>
          <p:cNvSpPr>
            <a:spLocks xmlns:a="http://schemas.openxmlformats.org/drawingml/2006/main" noGrp="1"/>
          </p:cNvSpPr>
          <p:nvPr/>
        </p:nvSpPr>
        <p:spPr>
          <a:xfrm xmlns:a="http://schemas.openxmlformats.org/drawingml/2006/main">
            <a:off x="3619500" y="34480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Wiggensbach II</a:t>
            </a:r>
          </a:p>
        </p:txBody>
      </p:sp>
      <p:sp>
        <p:nvSpPr>
          <p:cNvPr id="74" name="">
            <a:extLst xmlns:a="http://schemas.openxmlformats.org/drawingml/2006/main">
              <a:ext uri="{FF2B5EF4-FFF2-40B4-BE49-F238E27FC236}">
                <a16:creationId xmlns:a16="http://schemas.microsoft.com/office/drawing/2014/main" id="{5204EA1D-837F-447B-BBF7-30296FCC509E}"/>
              </a:ext>
            </a:extLst>
          </p:cNvPr>
          <p:cNvSpPr>
            <a:spLocks xmlns:a="http://schemas.openxmlformats.org/drawingml/2006/main" noGrp="1"/>
          </p:cNvSpPr>
          <p:nvPr/>
        </p:nvSpPr>
        <p:spPr>
          <a:xfrm xmlns:a="http://schemas.openxmlformats.org/drawingml/2006/main">
            <a:off x="6667500" y="34480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75" name="">
            <a:extLst xmlns:a="http://schemas.openxmlformats.org/drawingml/2006/main">
              <a:ext uri="{FF2B5EF4-FFF2-40B4-BE49-F238E27FC236}">
                <a16:creationId xmlns:a16="http://schemas.microsoft.com/office/drawing/2014/main" id="{2EA00701-3731-47E4-A742-23881352C7E5}"/>
              </a:ext>
            </a:extLst>
          </p:cNvPr>
          <p:cNvSpPr>
            <a:spLocks xmlns:a="http://schemas.openxmlformats.org/drawingml/2006/main" noGrp="1"/>
          </p:cNvSpPr>
          <p:nvPr/>
        </p:nvSpPr>
        <p:spPr>
          <a:xfrm xmlns:a="http://schemas.openxmlformats.org/drawingml/2006/main">
            <a:off x="7524750" y="34480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76" name="">
            <a:extLst xmlns:a="http://schemas.openxmlformats.org/drawingml/2006/main">
              <a:ext uri="{FF2B5EF4-FFF2-40B4-BE49-F238E27FC236}">
                <a16:creationId xmlns:a16="http://schemas.microsoft.com/office/drawing/2014/main" id="{89AD1682-5BE5-4FCD-A61E-30D60A93E63C}"/>
              </a:ext>
            </a:extLst>
          </p:cNvPr>
          <p:cNvSpPr>
            <a:spLocks xmlns:a="http://schemas.openxmlformats.org/drawingml/2006/main" noGrp="1"/>
          </p:cNvSpPr>
          <p:nvPr/>
        </p:nvSpPr>
        <p:spPr>
          <a:xfrm xmlns:a="http://schemas.openxmlformats.org/drawingml/2006/main">
            <a:off x="8667750" y="34480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77" name="">
            <a:extLst xmlns:a="http://schemas.openxmlformats.org/drawingml/2006/main">
              <a:ext uri="{FF2B5EF4-FFF2-40B4-BE49-F238E27FC236}">
                <a16:creationId xmlns:a16="http://schemas.microsoft.com/office/drawing/2014/main" id="{AC5883C1-0276-4832-A988-B8DB8852427E}"/>
              </a:ext>
            </a:extLst>
          </p:cNvPr>
          <p:cNvSpPr>
            <a:spLocks xmlns:a="http://schemas.openxmlformats.org/drawingml/2006/main" noGrp="1"/>
          </p:cNvSpPr>
          <p:nvPr/>
        </p:nvSpPr>
        <p:spPr>
          <a:xfrm xmlns:a="http://schemas.openxmlformats.org/drawingml/2006/main">
            <a:off x="9342882" y="34480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78" name="">
            <a:extLst xmlns:a="http://schemas.openxmlformats.org/drawingml/2006/main">
              <a:ext uri="{FF2B5EF4-FFF2-40B4-BE49-F238E27FC236}">
                <a16:creationId xmlns:a16="http://schemas.microsoft.com/office/drawing/2014/main" id="{F81DB222-2CB4-4B09-A64F-C0AF9EB26D02}"/>
              </a:ext>
            </a:extLst>
          </p:cNvPr>
          <p:cNvSpPr>
            <a:spLocks xmlns:a="http://schemas.openxmlformats.org/drawingml/2006/main" noGrp="1"/>
          </p:cNvSpPr>
          <p:nvPr/>
        </p:nvSpPr>
        <p:spPr>
          <a:xfrm xmlns:a="http://schemas.openxmlformats.org/drawingml/2006/main">
            <a:off x="9390507" y="34480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79" name="">
            <a:extLst xmlns:a="http://schemas.openxmlformats.org/drawingml/2006/main">
              <a:ext uri="{FF2B5EF4-FFF2-40B4-BE49-F238E27FC236}">
                <a16:creationId xmlns:a16="http://schemas.microsoft.com/office/drawing/2014/main" id="{F0614DA2-2232-4285-96E4-D8A284C5D616}"/>
              </a:ext>
            </a:extLst>
          </p:cNvPr>
          <p:cNvSpPr>
            <a:spLocks xmlns:a="http://schemas.openxmlformats.org/drawingml/2006/main" noGrp="1"/>
          </p:cNvSpPr>
          <p:nvPr/>
        </p:nvSpPr>
        <p:spPr>
          <a:xfrm xmlns:a="http://schemas.openxmlformats.org/drawingml/2006/main">
            <a:off x="10191750" y="3448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38,86</a:t>
            </a:r>
          </a:p>
        </p:txBody>
      </p:sp>
      <p:sp>
        <p:nvSpPr>
          <p:cNvPr id="80" name="">
            <a:extLst xmlns:a="http://schemas.openxmlformats.org/drawingml/2006/main">
              <a:ext uri="{FF2B5EF4-FFF2-40B4-BE49-F238E27FC236}">
                <a16:creationId xmlns:a16="http://schemas.microsoft.com/office/drawing/2014/main" id="{0B20CFCC-A7F6-4266-9B31-ACF371A5DE68}"/>
              </a:ext>
            </a:extLst>
          </p:cNvPr>
          <p:cNvSpPr>
            <a:spLocks xmlns:a="http://schemas.openxmlformats.org/drawingml/2006/main" noGrp="1"/>
          </p:cNvSpPr>
          <p:nvPr/>
        </p:nvSpPr>
        <p:spPr>
          <a:xfrm xmlns:a="http://schemas.openxmlformats.org/drawingml/2006/main">
            <a:off x="400050" y="36861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81" name="">
            <a:extLst xmlns:a="http://schemas.openxmlformats.org/drawingml/2006/main">
              <a:ext uri="{FF2B5EF4-FFF2-40B4-BE49-F238E27FC236}">
                <a16:creationId xmlns:a16="http://schemas.microsoft.com/office/drawing/2014/main" id="{D08DE943-24C6-4B3F-81AC-CC5DF4B901DF}"/>
              </a:ext>
            </a:extLst>
          </p:cNvPr>
          <p:cNvSpPr>
            <a:spLocks xmlns:a="http://schemas.openxmlformats.org/drawingml/2006/main" noGrp="1"/>
          </p:cNvSpPr>
          <p:nvPr/>
        </p:nvSpPr>
        <p:spPr>
          <a:xfrm xmlns:a="http://schemas.openxmlformats.org/drawingml/2006/main">
            <a:off x="400050" y="36957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82" name="">
            <a:extLst xmlns:a="http://schemas.openxmlformats.org/drawingml/2006/main">
              <a:ext uri="{FF2B5EF4-FFF2-40B4-BE49-F238E27FC236}">
                <a16:creationId xmlns:a16="http://schemas.microsoft.com/office/drawing/2014/main" id="{90B735BC-ECFF-41BA-B159-A11F566E5130}"/>
              </a:ext>
            </a:extLst>
          </p:cNvPr>
          <p:cNvSpPr>
            <a:spLocks xmlns:a="http://schemas.openxmlformats.org/drawingml/2006/main" noGrp="1"/>
          </p:cNvSpPr>
          <p:nvPr/>
        </p:nvSpPr>
        <p:spPr>
          <a:xfrm xmlns:a="http://schemas.openxmlformats.org/drawingml/2006/main">
            <a:off x="476250" y="37719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83" name="">
            <a:extLst xmlns:a="http://schemas.openxmlformats.org/drawingml/2006/main">
              <a:ext uri="{FF2B5EF4-FFF2-40B4-BE49-F238E27FC236}">
                <a16:creationId xmlns:a16="http://schemas.microsoft.com/office/drawing/2014/main" id="{F680009C-A4FD-4BF1-81EC-905E922EF016}"/>
              </a:ext>
            </a:extLst>
          </p:cNvPr>
          <p:cNvSpPr>
            <a:spLocks xmlns:a="http://schemas.openxmlformats.org/drawingml/2006/main" noGrp="1"/>
          </p:cNvSpPr>
          <p:nvPr/>
        </p:nvSpPr>
        <p:spPr>
          <a:xfrm xmlns:a="http://schemas.openxmlformats.org/drawingml/2006/main">
            <a:off x="1143000" y="37719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Winterhalter, Claus *</a:t>
            </a:r>
          </a:p>
        </p:txBody>
      </p:sp>
      <p:sp>
        <p:nvSpPr>
          <p:cNvPr id="84" name="">
            <a:extLst xmlns:a="http://schemas.openxmlformats.org/drawingml/2006/main">
              <a:ext uri="{FF2B5EF4-FFF2-40B4-BE49-F238E27FC236}">
                <a16:creationId xmlns:a16="http://schemas.microsoft.com/office/drawing/2014/main" id="{65D727A1-5D2D-434D-8464-F3FDB594BB8C}"/>
              </a:ext>
            </a:extLst>
          </p:cNvPr>
          <p:cNvSpPr>
            <a:spLocks xmlns:a="http://schemas.openxmlformats.org/drawingml/2006/main" noGrp="1"/>
          </p:cNvSpPr>
          <p:nvPr/>
        </p:nvSpPr>
        <p:spPr>
          <a:xfrm xmlns:a="http://schemas.openxmlformats.org/drawingml/2006/main">
            <a:off x="3619500" y="37719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GolfPark I / A</a:t>
            </a:r>
          </a:p>
        </p:txBody>
      </p:sp>
      <p:sp>
        <p:nvSpPr>
          <p:cNvPr id="85" name="">
            <a:extLst xmlns:a="http://schemas.openxmlformats.org/drawingml/2006/main">
              <a:ext uri="{FF2B5EF4-FFF2-40B4-BE49-F238E27FC236}">
                <a16:creationId xmlns:a16="http://schemas.microsoft.com/office/drawing/2014/main" id="{8B23F1B7-CF70-499E-A3BF-B88BE8AF1D26}"/>
              </a:ext>
            </a:extLst>
          </p:cNvPr>
          <p:cNvSpPr>
            <a:spLocks xmlns:a="http://schemas.openxmlformats.org/drawingml/2006/main" noGrp="1"/>
          </p:cNvSpPr>
          <p:nvPr/>
        </p:nvSpPr>
        <p:spPr>
          <a:xfrm xmlns:a="http://schemas.openxmlformats.org/drawingml/2006/main">
            <a:off x="6667500" y="37719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86" name="">
            <a:extLst xmlns:a="http://schemas.openxmlformats.org/drawingml/2006/main">
              <a:ext uri="{FF2B5EF4-FFF2-40B4-BE49-F238E27FC236}">
                <a16:creationId xmlns:a16="http://schemas.microsoft.com/office/drawing/2014/main" id="{C2090455-8B3C-4B3F-AD83-56639662FB10}"/>
              </a:ext>
            </a:extLst>
          </p:cNvPr>
          <p:cNvSpPr>
            <a:spLocks xmlns:a="http://schemas.openxmlformats.org/drawingml/2006/main" noGrp="1"/>
          </p:cNvSpPr>
          <p:nvPr/>
        </p:nvSpPr>
        <p:spPr>
          <a:xfrm xmlns:a="http://schemas.openxmlformats.org/drawingml/2006/main">
            <a:off x="7524750" y="37719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87" name="">
            <a:extLst xmlns:a="http://schemas.openxmlformats.org/drawingml/2006/main">
              <a:ext uri="{FF2B5EF4-FFF2-40B4-BE49-F238E27FC236}">
                <a16:creationId xmlns:a16="http://schemas.microsoft.com/office/drawing/2014/main" id="{9493BF61-44DF-4095-806D-17972EC108BC}"/>
              </a:ext>
            </a:extLst>
          </p:cNvPr>
          <p:cNvSpPr>
            <a:spLocks xmlns:a="http://schemas.openxmlformats.org/drawingml/2006/main" noGrp="1"/>
          </p:cNvSpPr>
          <p:nvPr/>
        </p:nvSpPr>
        <p:spPr>
          <a:xfrm xmlns:a="http://schemas.openxmlformats.org/drawingml/2006/main">
            <a:off x="8667750" y="37719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88" name="">
            <a:extLst xmlns:a="http://schemas.openxmlformats.org/drawingml/2006/main">
              <a:ext uri="{FF2B5EF4-FFF2-40B4-BE49-F238E27FC236}">
                <a16:creationId xmlns:a16="http://schemas.microsoft.com/office/drawing/2014/main" id="{3CCA9654-86C7-4F51-BCE9-AA58F3B4BAAE}"/>
              </a:ext>
            </a:extLst>
          </p:cNvPr>
          <p:cNvSpPr>
            <a:spLocks xmlns:a="http://schemas.openxmlformats.org/drawingml/2006/main" noGrp="1"/>
          </p:cNvSpPr>
          <p:nvPr/>
        </p:nvSpPr>
        <p:spPr>
          <a:xfrm xmlns:a="http://schemas.openxmlformats.org/drawingml/2006/main">
            <a:off x="9342882" y="37719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89" name="">
            <a:extLst xmlns:a="http://schemas.openxmlformats.org/drawingml/2006/main">
              <a:ext uri="{FF2B5EF4-FFF2-40B4-BE49-F238E27FC236}">
                <a16:creationId xmlns:a16="http://schemas.microsoft.com/office/drawing/2014/main" id="{487DDED1-4586-4120-B0DE-39CA26629D63}"/>
              </a:ext>
            </a:extLst>
          </p:cNvPr>
          <p:cNvSpPr>
            <a:spLocks xmlns:a="http://schemas.openxmlformats.org/drawingml/2006/main" noGrp="1"/>
          </p:cNvSpPr>
          <p:nvPr/>
        </p:nvSpPr>
        <p:spPr>
          <a:xfrm xmlns:a="http://schemas.openxmlformats.org/drawingml/2006/main">
            <a:off x="9390507" y="37719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10</a:t>
            </a:r>
          </a:p>
        </p:txBody>
      </p:sp>
      <p:sp>
        <p:nvSpPr>
          <p:cNvPr id="90" name="">
            <a:extLst xmlns:a="http://schemas.openxmlformats.org/drawingml/2006/main">
              <a:ext uri="{FF2B5EF4-FFF2-40B4-BE49-F238E27FC236}">
                <a16:creationId xmlns:a16="http://schemas.microsoft.com/office/drawing/2014/main" id="{7B5A061C-34B0-4090-95C0-6F8694A1AF2D}"/>
              </a:ext>
            </a:extLst>
          </p:cNvPr>
          <p:cNvSpPr>
            <a:spLocks xmlns:a="http://schemas.openxmlformats.org/drawingml/2006/main" noGrp="1"/>
          </p:cNvSpPr>
          <p:nvPr/>
        </p:nvSpPr>
        <p:spPr>
          <a:xfrm xmlns:a="http://schemas.openxmlformats.org/drawingml/2006/main">
            <a:off x="10191750" y="37719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38,86</a:t>
            </a:r>
          </a:p>
        </p:txBody>
      </p:sp>
      <p:sp>
        <p:nvSpPr>
          <p:cNvPr id="91" name="">
            <a:extLst xmlns:a="http://schemas.openxmlformats.org/drawingml/2006/main">
              <a:ext uri="{FF2B5EF4-FFF2-40B4-BE49-F238E27FC236}">
                <a16:creationId xmlns:a16="http://schemas.microsoft.com/office/drawing/2014/main" id="{4F701249-C3B8-4FA4-965E-E28EEE3F188E}"/>
              </a:ext>
            </a:extLst>
          </p:cNvPr>
          <p:cNvSpPr>
            <a:spLocks xmlns:a="http://schemas.openxmlformats.org/drawingml/2006/main" noGrp="1"/>
          </p:cNvSpPr>
          <p:nvPr/>
        </p:nvSpPr>
        <p:spPr>
          <a:xfrm xmlns:a="http://schemas.openxmlformats.org/drawingml/2006/main">
            <a:off x="400050" y="40100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92" name="">
            <a:extLst xmlns:a="http://schemas.openxmlformats.org/drawingml/2006/main">
              <a:ext uri="{FF2B5EF4-FFF2-40B4-BE49-F238E27FC236}">
                <a16:creationId xmlns:a16="http://schemas.microsoft.com/office/drawing/2014/main" id="{103BAB70-5DED-4218-8250-5E629FCCFD46}"/>
              </a:ext>
            </a:extLst>
          </p:cNvPr>
          <p:cNvSpPr>
            <a:spLocks xmlns:a="http://schemas.openxmlformats.org/drawingml/2006/main" noGrp="1"/>
          </p:cNvSpPr>
          <p:nvPr/>
        </p:nvSpPr>
        <p:spPr>
          <a:xfrm xmlns:a="http://schemas.openxmlformats.org/drawingml/2006/main">
            <a:off x="400050" y="4019550"/>
            <a:ext cx="11391900" cy="323850"/>
          </a:xfrm>
          <a:prstGeom xmlns:a="http://schemas.openxmlformats.org/drawingml/2006/main" prst="rect">
            <a:avLst/>
          </a:prstGeom>
          <a:solidFill xmlns:a="http://schemas.openxmlformats.org/drawingml/2006/main">
            <a:srgbClr val="FFFFFF"/>
          </a:solidFill>
          <a:ln xmlns:a="http://schemas.openxmlformats.org/drawingml/2006/main" w="0">
            <a:solidFill>
              <a:srgbClr val="FFFFFF"/>
            </a:solidFill>
            <a:prstDash val="solid"/>
          </a:ln>
        </p:spPr>
      </p:sp>
      <p:sp>
        <p:nvSpPr>
          <p:cNvPr id="93" name="">
            <a:extLst xmlns:a="http://schemas.openxmlformats.org/drawingml/2006/main">
              <a:ext uri="{FF2B5EF4-FFF2-40B4-BE49-F238E27FC236}">
                <a16:creationId xmlns:a16="http://schemas.microsoft.com/office/drawing/2014/main" id="{BCF6DEB3-8279-4163-9E1E-D239429B4E34}"/>
              </a:ext>
            </a:extLst>
          </p:cNvPr>
          <p:cNvSpPr>
            <a:spLocks xmlns:a="http://schemas.openxmlformats.org/drawingml/2006/main" noGrp="1"/>
          </p:cNvSpPr>
          <p:nvPr/>
        </p:nvSpPr>
        <p:spPr>
          <a:xfrm xmlns:a="http://schemas.openxmlformats.org/drawingml/2006/main">
            <a:off x="476250" y="409575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94" name="">
            <a:extLst xmlns:a="http://schemas.openxmlformats.org/drawingml/2006/main">
              <a:ext uri="{FF2B5EF4-FFF2-40B4-BE49-F238E27FC236}">
                <a16:creationId xmlns:a16="http://schemas.microsoft.com/office/drawing/2014/main" id="{D9D6C1B9-40B6-4ABD-A064-CA1A7B58A74A}"/>
              </a:ext>
            </a:extLst>
          </p:cNvPr>
          <p:cNvSpPr>
            <a:spLocks xmlns:a="http://schemas.openxmlformats.org/drawingml/2006/main" noGrp="1"/>
          </p:cNvSpPr>
          <p:nvPr/>
        </p:nvSpPr>
        <p:spPr>
          <a:xfrm xmlns:a="http://schemas.openxmlformats.org/drawingml/2006/main">
            <a:off x="1143000" y="409575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Gaiser, Mathias *</a:t>
            </a:r>
          </a:p>
        </p:txBody>
      </p:sp>
      <p:sp>
        <p:nvSpPr>
          <p:cNvPr id="95" name="">
            <a:extLst xmlns:a="http://schemas.openxmlformats.org/drawingml/2006/main">
              <a:ext uri="{FF2B5EF4-FFF2-40B4-BE49-F238E27FC236}">
                <a16:creationId xmlns:a16="http://schemas.microsoft.com/office/drawing/2014/main" id="{FB25D280-95CD-43E8-832C-9DCFDA7F5DDD}"/>
              </a:ext>
            </a:extLst>
          </p:cNvPr>
          <p:cNvSpPr>
            <a:spLocks xmlns:a="http://schemas.openxmlformats.org/drawingml/2006/main" noGrp="1"/>
          </p:cNvSpPr>
          <p:nvPr/>
        </p:nvSpPr>
        <p:spPr>
          <a:xfrm xmlns:a="http://schemas.openxmlformats.org/drawingml/2006/main">
            <a:off x="3619500" y="409575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München-West</a:t>
            </a:r>
          </a:p>
        </p:txBody>
      </p:sp>
      <p:sp>
        <p:nvSpPr>
          <p:cNvPr id="96" name="">
            <a:extLst xmlns:a="http://schemas.openxmlformats.org/drawingml/2006/main">
              <a:ext uri="{FF2B5EF4-FFF2-40B4-BE49-F238E27FC236}">
                <a16:creationId xmlns:a16="http://schemas.microsoft.com/office/drawing/2014/main" id="{CFDC6378-DF97-497A-994D-D00E7AF7EBBB}"/>
              </a:ext>
            </a:extLst>
          </p:cNvPr>
          <p:cNvSpPr>
            <a:spLocks xmlns:a="http://schemas.openxmlformats.org/drawingml/2006/main" noGrp="1"/>
          </p:cNvSpPr>
          <p:nvPr/>
        </p:nvSpPr>
        <p:spPr>
          <a:xfrm xmlns:a="http://schemas.openxmlformats.org/drawingml/2006/main">
            <a:off x="6667500" y="409575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97" name="">
            <a:extLst xmlns:a="http://schemas.openxmlformats.org/drawingml/2006/main">
              <a:ext uri="{FF2B5EF4-FFF2-40B4-BE49-F238E27FC236}">
                <a16:creationId xmlns:a16="http://schemas.microsoft.com/office/drawing/2014/main" id="{FB2427B7-0509-45B5-B646-D8644EA35D79}"/>
              </a:ext>
            </a:extLst>
          </p:cNvPr>
          <p:cNvSpPr>
            <a:spLocks xmlns:a="http://schemas.openxmlformats.org/drawingml/2006/main" noGrp="1"/>
          </p:cNvSpPr>
          <p:nvPr/>
        </p:nvSpPr>
        <p:spPr>
          <a:xfrm xmlns:a="http://schemas.openxmlformats.org/drawingml/2006/main">
            <a:off x="7524750" y="409575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98" name="">
            <a:extLst xmlns:a="http://schemas.openxmlformats.org/drawingml/2006/main">
              <a:ext uri="{FF2B5EF4-FFF2-40B4-BE49-F238E27FC236}">
                <a16:creationId xmlns:a16="http://schemas.microsoft.com/office/drawing/2014/main" id="{8352EC8A-8A1E-4B89-B51B-1934EA3F067A}"/>
              </a:ext>
            </a:extLst>
          </p:cNvPr>
          <p:cNvSpPr>
            <a:spLocks xmlns:a="http://schemas.openxmlformats.org/drawingml/2006/main" noGrp="1"/>
          </p:cNvSpPr>
          <p:nvPr/>
        </p:nvSpPr>
        <p:spPr>
          <a:xfrm xmlns:a="http://schemas.openxmlformats.org/drawingml/2006/main">
            <a:off x="8667750" y="409575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99" name="">
            <a:extLst xmlns:a="http://schemas.openxmlformats.org/drawingml/2006/main">
              <a:ext uri="{FF2B5EF4-FFF2-40B4-BE49-F238E27FC236}">
                <a16:creationId xmlns:a16="http://schemas.microsoft.com/office/drawing/2014/main" id="{6318BEF8-FDC6-4EA5-9321-49C30260C199}"/>
              </a:ext>
            </a:extLst>
          </p:cNvPr>
          <p:cNvSpPr>
            <a:spLocks xmlns:a="http://schemas.openxmlformats.org/drawingml/2006/main" noGrp="1"/>
          </p:cNvSpPr>
          <p:nvPr/>
        </p:nvSpPr>
        <p:spPr>
          <a:xfrm xmlns:a="http://schemas.openxmlformats.org/drawingml/2006/main">
            <a:off x="9342882" y="409575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00" name="">
            <a:extLst xmlns:a="http://schemas.openxmlformats.org/drawingml/2006/main">
              <a:ext uri="{FF2B5EF4-FFF2-40B4-BE49-F238E27FC236}">
                <a16:creationId xmlns:a16="http://schemas.microsoft.com/office/drawing/2014/main" id="{488E5269-5ED8-461C-8CD6-7014479C6232}"/>
              </a:ext>
            </a:extLst>
          </p:cNvPr>
          <p:cNvSpPr>
            <a:spLocks xmlns:a="http://schemas.openxmlformats.org/drawingml/2006/main" noGrp="1"/>
          </p:cNvSpPr>
          <p:nvPr/>
        </p:nvSpPr>
        <p:spPr>
          <a:xfrm xmlns:a="http://schemas.openxmlformats.org/drawingml/2006/main">
            <a:off x="9390507" y="409575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6</a:t>
            </a:r>
          </a:p>
        </p:txBody>
      </p:sp>
      <p:sp>
        <p:nvSpPr>
          <p:cNvPr id="101" name="">
            <a:extLst xmlns:a="http://schemas.openxmlformats.org/drawingml/2006/main">
              <a:ext uri="{FF2B5EF4-FFF2-40B4-BE49-F238E27FC236}">
                <a16:creationId xmlns:a16="http://schemas.microsoft.com/office/drawing/2014/main" id="{8BCE5453-F39D-4FD5-AF6B-CEA06D63ADDE}"/>
              </a:ext>
            </a:extLst>
          </p:cNvPr>
          <p:cNvSpPr>
            <a:spLocks xmlns:a="http://schemas.openxmlformats.org/drawingml/2006/main" noGrp="1"/>
          </p:cNvSpPr>
          <p:nvPr/>
        </p:nvSpPr>
        <p:spPr>
          <a:xfrm xmlns:a="http://schemas.openxmlformats.org/drawingml/2006/main">
            <a:off x="10191750" y="40957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38,46</a:t>
            </a:r>
          </a:p>
        </p:txBody>
      </p:sp>
      <p:sp>
        <p:nvSpPr>
          <p:cNvPr id="102" name="">
            <a:extLst xmlns:a="http://schemas.openxmlformats.org/drawingml/2006/main">
              <a:ext uri="{FF2B5EF4-FFF2-40B4-BE49-F238E27FC236}">
                <a16:creationId xmlns:a16="http://schemas.microsoft.com/office/drawing/2014/main" id="{E197FB05-8EF1-4157-A5FB-72E58A5BED62}"/>
              </a:ext>
            </a:extLst>
          </p:cNvPr>
          <p:cNvSpPr>
            <a:spLocks xmlns:a="http://schemas.openxmlformats.org/drawingml/2006/main" noGrp="1"/>
          </p:cNvSpPr>
          <p:nvPr/>
        </p:nvSpPr>
        <p:spPr>
          <a:xfrm xmlns:a="http://schemas.openxmlformats.org/drawingml/2006/main">
            <a:off x="400050" y="433387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03" name="">
            <a:extLst xmlns:a="http://schemas.openxmlformats.org/drawingml/2006/main">
              <a:ext uri="{FF2B5EF4-FFF2-40B4-BE49-F238E27FC236}">
                <a16:creationId xmlns:a16="http://schemas.microsoft.com/office/drawing/2014/main" id="{A4E2D7B1-AD53-4A3B-B52E-0F7CBA89E373}"/>
              </a:ext>
            </a:extLst>
          </p:cNvPr>
          <p:cNvSpPr>
            <a:spLocks xmlns:a="http://schemas.openxmlformats.org/drawingml/2006/main" noGrp="1"/>
          </p:cNvSpPr>
          <p:nvPr/>
        </p:nvSpPr>
        <p:spPr>
          <a:xfrm xmlns:a="http://schemas.openxmlformats.org/drawingml/2006/main">
            <a:off x="400050" y="4343400"/>
            <a:ext cx="11391900" cy="323850"/>
          </a:xfrm>
          <a:prstGeom xmlns:a="http://schemas.openxmlformats.org/drawingml/2006/main" prst="rect">
            <a:avLst/>
          </a:prstGeom>
          <a:solidFill xmlns:a="http://schemas.openxmlformats.org/drawingml/2006/main">
            <a:srgbClr val="EAF5FB"/>
          </a:solidFill>
          <a:ln xmlns:a="http://schemas.openxmlformats.org/drawingml/2006/main" w="0">
            <a:solidFill>
              <a:srgbClr val="EAF5FB"/>
            </a:solidFill>
            <a:prstDash val="solid"/>
          </a:ln>
        </p:spPr>
      </p:sp>
      <p:sp>
        <p:nvSpPr>
          <p:cNvPr id="104" name="">
            <a:extLst xmlns:a="http://schemas.openxmlformats.org/drawingml/2006/main">
              <a:ext uri="{FF2B5EF4-FFF2-40B4-BE49-F238E27FC236}">
                <a16:creationId xmlns:a16="http://schemas.microsoft.com/office/drawing/2014/main" id="{72FA2C20-6DB6-49F0-8DB9-843216878F4D}"/>
              </a:ext>
            </a:extLst>
          </p:cNvPr>
          <p:cNvSpPr>
            <a:spLocks xmlns:a="http://schemas.openxmlformats.org/drawingml/2006/main" noGrp="1"/>
          </p:cNvSpPr>
          <p:nvPr/>
        </p:nvSpPr>
        <p:spPr>
          <a:xfrm xmlns:a="http://schemas.openxmlformats.org/drawingml/2006/main">
            <a:off x="476250" y="4419600"/>
            <a:ext cx="5143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11111"/>
                </a:solidFill>
                <a:latin typeface="Arial"/>
                <a:ea typeface="Arial"/>
                <a:cs typeface="Arial"/>
              </a:defRPr>
            </a:pPr>
            <a:r>
              <a:rPr sz="1200" b="1">
                <a:solidFill>
                  <a:srgbClr val="111111"/>
                </a:solidFill>
                <a:latin typeface="Arial"/>
                <a:ea typeface="Arial"/>
                <a:cs typeface="Arial"/>
              </a:rPr>
              <a:t>–</a:t>
            </a:r>
          </a:p>
        </p:txBody>
      </p:sp>
      <p:sp>
        <p:nvSpPr>
          <p:cNvPr id="105" name="">
            <a:extLst xmlns:a="http://schemas.openxmlformats.org/drawingml/2006/main">
              <a:ext uri="{FF2B5EF4-FFF2-40B4-BE49-F238E27FC236}">
                <a16:creationId xmlns:a16="http://schemas.microsoft.com/office/drawing/2014/main" id="{A0354165-508E-4562-8736-DAD6FB3F3578}"/>
              </a:ext>
            </a:extLst>
          </p:cNvPr>
          <p:cNvSpPr>
            <a:spLocks xmlns:a="http://schemas.openxmlformats.org/drawingml/2006/main" noGrp="1"/>
          </p:cNvSpPr>
          <p:nvPr/>
        </p:nvSpPr>
        <p:spPr>
          <a:xfrm xmlns:a="http://schemas.openxmlformats.org/drawingml/2006/main">
            <a:off x="1143000" y="4419600"/>
            <a:ext cx="232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Albrecht, Bernd *</a:t>
            </a:r>
          </a:p>
        </p:txBody>
      </p:sp>
      <p:sp>
        <p:nvSpPr>
          <p:cNvPr id="106" name="">
            <a:extLst xmlns:a="http://schemas.openxmlformats.org/drawingml/2006/main">
              <a:ext uri="{FF2B5EF4-FFF2-40B4-BE49-F238E27FC236}">
                <a16:creationId xmlns:a16="http://schemas.microsoft.com/office/drawing/2014/main" id="{D34C0643-F82C-4E96-8F52-4897E2FE1C7F}"/>
              </a:ext>
            </a:extLst>
          </p:cNvPr>
          <p:cNvSpPr>
            <a:spLocks xmlns:a="http://schemas.openxmlformats.org/drawingml/2006/main" noGrp="1"/>
          </p:cNvSpPr>
          <p:nvPr/>
        </p:nvSpPr>
        <p:spPr>
          <a:xfrm xmlns:a="http://schemas.openxmlformats.org/drawingml/2006/main">
            <a:off x="3619500" y="4419600"/>
            <a:ext cx="2895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Dillingen</a:t>
            </a:r>
          </a:p>
        </p:txBody>
      </p:sp>
      <p:sp>
        <p:nvSpPr>
          <p:cNvPr id="107" name="">
            <a:extLst xmlns:a="http://schemas.openxmlformats.org/drawingml/2006/main">
              <a:ext uri="{FF2B5EF4-FFF2-40B4-BE49-F238E27FC236}">
                <a16:creationId xmlns:a16="http://schemas.microsoft.com/office/drawing/2014/main" id="{1E2507EB-6885-49CC-8656-1B2FC10F76FE}"/>
              </a:ext>
            </a:extLst>
          </p:cNvPr>
          <p:cNvSpPr>
            <a:spLocks xmlns:a="http://schemas.openxmlformats.org/drawingml/2006/main" noGrp="1"/>
          </p:cNvSpPr>
          <p:nvPr/>
        </p:nvSpPr>
        <p:spPr>
          <a:xfrm xmlns:a="http://schemas.openxmlformats.org/drawingml/2006/main">
            <a:off x="6667500" y="4419600"/>
            <a:ext cx="7048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2</a:t>
            </a:r>
          </a:p>
        </p:txBody>
      </p:sp>
      <p:sp>
        <p:nvSpPr>
          <p:cNvPr id="108" name="">
            <a:extLst xmlns:a="http://schemas.openxmlformats.org/drawingml/2006/main">
              <a:ext uri="{FF2B5EF4-FFF2-40B4-BE49-F238E27FC236}">
                <a16:creationId xmlns:a16="http://schemas.microsoft.com/office/drawing/2014/main" id="{6BF3E30D-A85B-49EC-A5E5-7ACCB309FA94}"/>
              </a:ext>
            </a:extLst>
          </p:cNvPr>
          <p:cNvSpPr>
            <a:spLocks xmlns:a="http://schemas.openxmlformats.org/drawingml/2006/main" noGrp="1"/>
          </p:cNvSpPr>
          <p:nvPr/>
        </p:nvSpPr>
        <p:spPr>
          <a:xfrm xmlns:a="http://schemas.openxmlformats.org/drawingml/2006/main">
            <a:off x="7524750" y="4419600"/>
            <a:ext cx="9906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0/0/2</a:t>
            </a:r>
          </a:p>
        </p:txBody>
      </p:sp>
      <p:sp>
        <p:nvSpPr>
          <p:cNvPr id="109" name="">
            <a:extLst xmlns:a="http://schemas.openxmlformats.org/drawingml/2006/main">
              <a:ext uri="{FF2B5EF4-FFF2-40B4-BE49-F238E27FC236}">
                <a16:creationId xmlns:a16="http://schemas.microsoft.com/office/drawing/2014/main" id="{CDF89FF2-B91A-4B25-B2BD-FF7D8386C271}"/>
              </a:ext>
            </a:extLst>
          </p:cNvPr>
          <p:cNvSpPr>
            <a:spLocks xmlns:a="http://schemas.openxmlformats.org/drawingml/2006/main" noGrp="1"/>
          </p:cNvSpPr>
          <p:nvPr/>
        </p:nvSpPr>
        <p:spPr>
          <a:xfrm xmlns:a="http://schemas.openxmlformats.org/drawingml/2006/main">
            <a:off x="8667750" y="4419600"/>
            <a:ext cx="703707"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0</a:t>
            </a:r>
          </a:p>
        </p:txBody>
      </p:sp>
      <p:sp>
        <p:nvSpPr>
          <p:cNvPr id="110" name="">
            <a:extLst xmlns:a="http://schemas.openxmlformats.org/drawingml/2006/main">
              <a:ext uri="{FF2B5EF4-FFF2-40B4-BE49-F238E27FC236}">
                <a16:creationId xmlns:a16="http://schemas.microsoft.com/office/drawing/2014/main" id="{C0324309-A6C6-4D58-A7F9-E3DD3DC71748}"/>
              </a:ext>
            </a:extLst>
          </p:cNvPr>
          <p:cNvSpPr>
            <a:spLocks xmlns:a="http://schemas.openxmlformats.org/drawingml/2006/main" noGrp="1"/>
          </p:cNvSpPr>
          <p:nvPr/>
        </p:nvSpPr>
        <p:spPr>
          <a:xfrm xmlns:a="http://schemas.openxmlformats.org/drawingml/2006/main">
            <a:off x="9342882" y="4419600"/>
            <a:ext cx="76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111111"/>
                </a:solidFill>
                <a:latin typeface="Arial"/>
                <a:ea typeface="Arial"/>
                <a:cs typeface="Arial"/>
              </a:defRPr>
            </a:pPr>
            <a:r>
              <a:rPr sz="1200" b="0">
                <a:solidFill>
                  <a:srgbClr val="111111"/>
                </a:solidFill>
                <a:latin typeface="Arial"/>
                <a:ea typeface="Arial"/>
                <a:cs typeface="Arial"/>
              </a:rPr>
              <a:t>:</a:t>
            </a:r>
          </a:p>
        </p:txBody>
      </p:sp>
      <p:sp>
        <p:nvSpPr>
          <p:cNvPr id="111" name="">
            <a:extLst xmlns:a="http://schemas.openxmlformats.org/drawingml/2006/main">
              <a:ext uri="{FF2B5EF4-FFF2-40B4-BE49-F238E27FC236}">
                <a16:creationId xmlns:a16="http://schemas.microsoft.com/office/drawing/2014/main" id="{90321CA5-5856-4ADC-86C6-95D7B6259AE7}"/>
              </a:ext>
            </a:extLst>
          </p:cNvPr>
          <p:cNvSpPr>
            <a:spLocks xmlns:a="http://schemas.openxmlformats.org/drawingml/2006/main" noGrp="1"/>
          </p:cNvSpPr>
          <p:nvPr/>
        </p:nvSpPr>
        <p:spPr>
          <a:xfrm xmlns:a="http://schemas.openxmlformats.org/drawingml/2006/main">
            <a:off x="9390507" y="4419600"/>
            <a:ext cx="648843"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0">
                <a:solidFill>
                  <a:srgbClr val="111111"/>
                </a:solidFill>
                <a:latin typeface="Arial"/>
                <a:ea typeface="Arial"/>
                <a:cs typeface="Arial"/>
              </a:defRPr>
            </a:pPr>
            <a:r>
              <a:rPr sz="1200" b="0">
                <a:solidFill>
                  <a:srgbClr val="111111"/>
                </a:solidFill>
                <a:latin typeface="Arial"/>
                <a:ea typeface="Arial"/>
                <a:cs typeface="Arial"/>
              </a:rPr>
              <a:t>12</a:t>
            </a:r>
          </a:p>
        </p:txBody>
      </p:sp>
      <p:sp>
        <p:nvSpPr>
          <p:cNvPr id="112" name="">
            <a:extLst xmlns:a="http://schemas.openxmlformats.org/drawingml/2006/main">
              <a:ext uri="{FF2B5EF4-FFF2-40B4-BE49-F238E27FC236}">
                <a16:creationId xmlns:a16="http://schemas.microsoft.com/office/drawing/2014/main" id="{9DBB5497-2CDF-45F1-AF8B-D1B81C4201BA}"/>
              </a:ext>
            </a:extLst>
          </p:cNvPr>
          <p:cNvSpPr>
            <a:spLocks xmlns:a="http://schemas.openxmlformats.org/drawingml/2006/main" noGrp="1"/>
          </p:cNvSpPr>
          <p:nvPr/>
        </p:nvSpPr>
        <p:spPr>
          <a:xfrm xmlns:a="http://schemas.openxmlformats.org/drawingml/2006/main">
            <a:off x="10191750" y="44196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1200" b="0">
                <a:solidFill>
                  <a:srgbClr val="111111"/>
                </a:solidFill>
                <a:latin typeface="Arial"/>
                <a:ea typeface="Arial"/>
                <a:cs typeface="Arial"/>
              </a:defRPr>
            </a:pPr>
            <a:r>
              <a:rPr sz="1200" b="0">
                <a:solidFill>
                  <a:srgbClr val="111111"/>
                </a:solidFill>
                <a:latin typeface="Arial"/>
                <a:ea typeface="Arial"/>
                <a:cs typeface="Arial"/>
              </a:rPr>
              <a:t>37,05</a:t>
            </a:r>
          </a:p>
        </p:txBody>
      </p:sp>
      <p:sp>
        <p:nvSpPr>
          <p:cNvPr id="113" name="">
            <a:extLst xmlns:a="http://schemas.openxmlformats.org/drawingml/2006/main">
              <a:ext uri="{FF2B5EF4-FFF2-40B4-BE49-F238E27FC236}">
                <a16:creationId xmlns:a16="http://schemas.microsoft.com/office/drawing/2014/main" id="{AEDEF512-2460-40A5-8C49-849010FAC75D}"/>
              </a:ext>
            </a:extLst>
          </p:cNvPr>
          <p:cNvSpPr>
            <a:spLocks xmlns:a="http://schemas.openxmlformats.org/drawingml/2006/main" noGrp="1"/>
          </p:cNvSpPr>
          <p:nvPr/>
        </p:nvSpPr>
        <p:spPr>
          <a:xfrm xmlns:a="http://schemas.openxmlformats.org/drawingml/2006/main">
            <a:off x="400050" y="4657725"/>
            <a:ext cx="11391900" cy="9525"/>
          </a:xfrm>
          <a:prstGeom xmlns:a="http://schemas.openxmlformats.org/drawingml/2006/main" prst="rect">
            <a:avLst/>
          </a:prstGeom>
          <a:solidFill xmlns:a="http://schemas.openxmlformats.org/drawingml/2006/main">
            <a:srgbClr val="C6C9CE"/>
          </a:solidFill>
          <a:ln xmlns:a="http://schemas.openxmlformats.org/drawingml/2006/main" w="0">
            <a:solidFill>
              <a:srgbClr val="C6C9CE"/>
            </a:solidFill>
            <a:prstDash val="solid"/>
          </a:ln>
        </p:spPr>
      </p:sp>
      <p:sp>
        <p:nvSpPr>
          <p:cNvPr id="114" name="">
            <a:extLst xmlns:a="http://schemas.openxmlformats.org/drawingml/2006/main">
              <a:ext uri="{FF2B5EF4-FFF2-40B4-BE49-F238E27FC236}">
                <a16:creationId xmlns:a16="http://schemas.microsoft.com/office/drawing/2014/main" id="{6A4D7BDF-B565-421E-B89C-9A3F514EB36B}"/>
              </a:ext>
            </a:extLst>
          </p:cNvPr>
          <p:cNvSpPr>
            <a:spLocks xmlns:a="http://schemas.openxmlformats.org/drawingml/2006/main" noGrp="1"/>
          </p:cNvSpPr>
          <p:nvPr/>
        </p:nvSpPr>
        <p:spPr>
          <a:xfrm xmlns:a="http://schemas.openxmlformats.org/drawingml/2006/main">
            <a:off x="400050" y="5772150"/>
            <a:ext cx="11391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1200" b="0">
                <a:solidFill>
                  <a:srgbClr val="5E636B"/>
                </a:solidFill>
                <a:latin typeface="Arial"/>
                <a:ea typeface="Arial"/>
                <a:cs typeface="Arial"/>
              </a:defRPr>
            </a:pPr>
            <a:r>
              <a:rPr sz="1200" b="0">
                <a:solidFill>
                  <a:srgbClr val="5E636B"/>
                </a:solidFill>
                <a:latin typeface="Arial"/>
                <a:ea typeface="Arial"/>
                <a:cs typeface="Arial"/>
              </a:rPr>
              <a:t>Quote ab dem ersten Match · * bei 1–2 Spielen vorläufig · offizielle Platzierung und Ehrungsberechtigung ab 3 Spielen · Teil 30 von 30</a:t>
            </a:r>
          </a:p>
        </p:txBody>
      </p:sp>
    </p:spTree>
    <p:extLst>
      <p:ext uri="{BB962C8B-B14F-4D97-AF65-F5344CB8AC3E}">
        <p14:creationId xmlns:p14="http://schemas.microsoft.com/office/powerpoint/2010/main" val="129920479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2026-09-16T12:00:35.5070000Z</dcterms:created>
  <dcterms:modified xsi:type="dcterms:W3CDTF">2026-09-16T12:00:35.5070000Z</dcterms:modified>
</coreProperties>
</file>